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0" r:id="rId1"/>
    <p:sldMasterId id="2147486082" r:id="rId2"/>
  </p:sldMasterIdLst>
  <p:notesMasterIdLst>
    <p:notesMasterId r:id="rId4"/>
  </p:notesMasterIdLst>
  <p:handoutMasterIdLst>
    <p:handoutMasterId r:id="rId5"/>
  </p:handoutMasterIdLst>
  <p:sldIdLst>
    <p:sldId id="2339" r:id="rId3"/>
  </p:sldIdLst>
  <p:sldSz cx="9144000" cy="6858000" type="screen4x3"/>
  <p:notesSz cx="6797675" cy="99266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200" kern="1200">
        <a:solidFill>
          <a:srgbClr val="333333"/>
        </a:solidFill>
        <a:latin typeface="Arial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FF3300"/>
    <a:srgbClr val="6600FF"/>
    <a:srgbClr val="9933FF"/>
    <a:srgbClr val="FF33CC"/>
    <a:srgbClr val="FFFF00"/>
    <a:srgbClr val="00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74" autoAdjust="0"/>
    <p:restoredTop sz="92627" autoAdjust="0"/>
  </p:normalViewPr>
  <p:slideViewPr>
    <p:cSldViewPr>
      <p:cViewPr varScale="1">
        <p:scale>
          <a:sx n="80" d="100"/>
          <a:sy n="80" d="100"/>
        </p:scale>
        <p:origin x="147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45853018372704"/>
          <c:y val="3.9218665350747473E-2"/>
          <c:w val="0.86717480314960627"/>
          <c:h val="0.86152836576614866"/>
        </c:manualLayout>
      </c:layou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France</c:v>
                </c:pt>
              </c:strCache>
            </c:strRef>
          </c:tx>
          <c:spPr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dPt>
            <c:idx val="35"/>
            <c:marker>
              <c:symbol val="square"/>
              <c:size val="7"/>
              <c:spPr>
                <a:solidFill>
                  <a:schemeClr val="tx1">
                    <a:lumMod val="50000"/>
                    <a:lumOff val="50000"/>
                  </a:schemeClr>
                </a:solidFill>
                <a:ln w="9525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101-4895-AD14-A837B336518D}"/>
              </c:ext>
            </c:extLst>
          </c:dPt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Sheet1!$C$2:$C$59</c:f>
              <c:numCache>
                <c:formatCode>General</c:formatCode>
                <c:ptCount val="48"/>
                <c:pt idx="18">
                  <c:v>36</c:v>
                </c:pt>
                <c:pt idx="19">
                  <c:v>37</c:v>
                </c:pt>
                <c:pt idx="20">
                  <c:v>39</c:v>
                </c:pt>
                <c:pt idx="21">
                  <c:v>39</c:v>
                </c:pt>
                <c:pt idx="22">
                  <c:v>37</c:v>
                </c:pt>
                <c:pt idx="23">
                  <c:v>36</c:v>
                </c:pt>
                <c:pt idx="24">
                  <c:v>35</c:v>
                </c:pt>
                <c:pt idx="25">
                  <c:v>36</c:v>
                </c:pt>
                <c:pt idx="26">
                  <c:v>30</c:v>
                </c:pt>
                <c:pt idx="27">
                  <c:v>34</c:v>
                </c:pt>
                <c:pt idx="28">
                  <c:v>34</c:v>
                </c:pt>
                <c:pt idx="29">
                  <c:v>34</c:v>
                </c:pt>
                <c:pt idx="30">
                  <c:v>33</c:v>
                </c:pt>
                <c:pt idx="31">
                  <c:v>32</c:v>
                </c:pt>
                <c:pt idx="32">
                  <c:v>32</c:v>
                </c:pt>
                <c:pt idx="35">
                  <c:v>31.3</c:v>
                </c:pt>
                <c:pt idx="37">
                  <c:v>31.7</c:v>
                </c:pt>
                <c:pt idx="40">
                  <c:v>32.4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AA-496F-A2F8-A4BB16BEEB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Italy</c:v>
                </c:pt>
              </c:strCache>
            </c:strRef>
          </c:tx>
          <c:spPr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Sheet1!$E$2:$E$59</c:f>
              <c:numCache>
                <c:formatCode>General</c:formatCode>
                <c:ptCount val="48"/>
                <c:pt idx="10">
                  <c:v>54.3</c:v>
                </c:pt>
                <c:pt idx="13">
                  <c:v>45.6</c:v>
                </c:pt>
                <c:pt idx="16">
                  <c:v>40.799999999999997</c:v>
                </c:pt>
                <c:pt idx="20">
                  <c:v>37.799999999999997</c:v>
                </c:pt>
                <c:pt idx="23">
                  <c:v>35.6</c:v>
                </c:pt>
                <c:pt idx="24">
                  <c:v>34.5</c:v>
                </c:pt>
                <c:pt idx="25">
                  <c:v>34.4</c:v>
                </c:pt>
                <c:pt idx="26">
                  <c:v>35.4</c:v>
                </c:pt>
                <c:pt idx="27">
                  <c:v>33.6</c:v>
                </c:pt>
                <c:pt idx="28">
                  <c:v>32.6</c:v>
                </c:pt>
                <c:pt idx="29">
                  <c:v>32.799999999999997</c:v>
                </c:pt>
                <c:pt idx="30">
                  <c:v>31.9</c:v>
                </c:pt>
                <c:pt idx="31">
                  <c:v>31.6</c:v>
                </c:pt>
                <c:pt idx="32">
                  <c:v>31.3</c:v>
                </c:pt>
                <c:pt idx="33">
                  <c:v>31.4</c:v>
                </c:pt>
                <c:pt idx="35">
                  <c:v>28.7</c:v>
                </c:pt>
                <c:pt idx="36">
                  <c:v>29.2</c:v>
                </c:pt>
                <c:pt idx="37">
                  <c:v>28.6</c:v>
                </c:pt>
                <c:pt idx="38">
                  <c:v>28.9</c:v>
                </c:pt>
                <c:pt idx="39">
                  <c:v>29.9</c:v>
                </c:pt>
                <c:pt idx="40">
                  <c:v>29.6</c:v>
                </c:pt>
                <c:pt idx="41">
                  <c:v>28.7</c:v>
                </c:pt>
                <c:pt idx="42">
                  <c:v>28.1</c:v>
                </c:pt>
                <c:pt idx="43">
                  <c:v>26.7</c:v>
                </c:pt>
                <c:pt idx="44">
                  <c:v>24.8</c:v>
                </c:pt>
                <c:pt idx="45">
                  <c:v>24.9</c:v>
                </c:pt>
                <c:pt idx="46">
                  <c:v>25.1</c:v>
                </c:pt>
                <c:pt idx="47">
                  <c:v>25.1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AA-496F-A2F8-A4BB16BEEB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Japan</c:v>
                </c:pt>
              </c:strCache>
            </c:strRef>
          </c:tx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Sheet1!$F$2:$F$59</c:f>
              <c:numCache>
                <c:formatCode>General</c:formatCode>
                <c:ptCount val="48"/>
                <c:pt idx="0">
                  <c:v>77.5</c:v>
                </c:pt>
                <c:pt idx="1">
                  <c:v>77.400000000000006</c:v>
                </c:pt>
                <c:pt idx="2">
                  <c:v>77.599999999999994</c:v>
                </c:pt>
                <c:pt idx="3">
                  <c:v>78.3</c:v>
                </c:pt>
                <c:pt idx="4">
                  <c:v>78.8</c:v>
                </c:pt>
                <c:pt idx="5">
                  <c:v>76.2</c:v>
                </c:pt>
                <c:pt idx="6">
                  <c:v>75.099999999999994</c:v>
                </c:pt>
                <c:pt idx="7">
                  <c:v>75.099999999999994</c:v>
                </c:pt>
                <c:pt idx="8">
                  <c:v>74.7</c:v>
                </c:pt>
                <c:pt idx="9">
                  <c:v>73.099999999999994</c:v>
                </c:pt>
                <c:pt idx="10">
                  <c:v>70.2</c:v>
                </c:pt>
                <c:pt idx="11">
                  <c:v>70.8</c:v>
                </c:pt>
                <c:pt idx="12">
                  <c:v>70.099999999999994</c:v>
                </c:pt>
                <c:pt idx="13">
                  <c:v>66.099999999999994</c:v>
                </c:pt>
                <c:pt idx="14">
                  <c:v>65.5</c:v>
                </c:pt>
                <c:pt idx="15">
                  <c:v>64.599999999999994</c:v>
                </c:pt>
                <c:pt idx="16">
                  <c:v>62.5</c:v>
                </c:pt>
                <c:pt idx="17">
                  <c:v>61.6</c:v>
                </c:pt>
                <c:pt idx="18">
                  <c:v>61.2</c:v>
                </c:pt>
                <c:pt idx="19">
                  <c:v>55.3</c:v>
                </c:pt>
                <c:pt idx="20">
                  <c:v>53.1</c:v>
                </c:pt>
                <c:pt idx="21">
                  <c:v>50.6</c:v>
                </c:pt>
                <c:pt idx="22">
                  <c:v>50.1</c:v>
                </c:pt>
                <c:pt idx="23">
                  <c:v>44.8</c:v>
                </c:pt>
                <c:pt idx="24">
                  <c:v>43.8</c:v>
                </c:pt>
                <c:pt idx="25">
                  <c:v>52.7</c:v>
                </c:pt>
                <c:pt idx="26">
                  <c:v>51.2</c:v>
                </c:pt>
                <c:pt idx="27">
                  <c:v>52.7</c:v>
                </c:pt>
                <c:pt idx="28">
                  <c:v>50.8</c:v>
                </c:pt>
                <c:pt idx="29">
                  <c:v>49.2</c:v>
                </c:pt>
                <c:pt idx="30">
                  <c:v>47.4</c:v>
                </c:pt>
                <c:pt idx="31">
                  <c:v>45.9</c:v>
                </c:pt>
                <c:pt idx="32">
                  <c:v>43.3</c:v>
                </c:pt>
                <c:pt idx="33">
                  <c:v>46.8</c:v>
                </c:pt>
                <c:pt idx="34">
                  <c:v>43.3</c:v>
                </c:pt>
                <c:pt idx="35">
                  <c:v>39.299999999999997</c:v>
                </c:pt>
                <c:pt idx="36">
                  <c:v>39.9</c:v>
                </c:pt>
                <c:pt idx="37">
                  <c:v>39.4</c:v>
                </c:pt>
                <c:pt idx="38">
                  <c:v>36.799999999999997</c:v>
                </c:pt>
                <c:pt idx="39">
                  <c:v>38.200000000000003</c:v>
                </c:pt>
                <c:pt idx="40">
                  <c:v>32.200000000000003</c:v>
                </c:pt>
                <c:pt idx="41">
                  <c:v>32.4</c:v>
                </c:pt>
                <c:pt idx="42">
                  <c:v>34.1</c:v>
                </c:pt>
                <c:pt idx="43">
                  <c:v>32.200000000000003</c:v>
                </c:pt>
                <c:pt idx="44">
                  <c:v>32.200000000000003</c:v>
                </c:pt>
                <c:pt idx="45">
                  <c:v>30.1</c:v>
                </c:pt>
                <c:pt idx="46">
                  <c:v>30.2</c:v>
                </c:pt>
                <c:pt idx="47">
                  <c:v>29.4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AA-496F-A2F8-A4BB16BEEB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UK</c:v>
                </c:pt>
              </c:strCache>
            </c:strRef>
          </c:tx>
          <c:spPr>
            <a:ln w="127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</c:spPr>
          <c:marker>
            <c:symbol val="star"/>
            <c:size val="5"/>
            <c:spPr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Sheet1!$G$2:$G$59</c:f>
              <c:numCache>
                <c:formatCode>General</c:formatCode>
                <c:ptCount val="48"/>
                <c:pt idx="0">
                  <c:v>55</c:v>
                </c:pt>
                <c:pt idx="1">
                  <c:v>51</c:v>
                </c:pt>
                <c:pt idx="2">
                  <c:v>51</c:v>
                </c:pt>
                <c:pt idx="3">
                  <c:v>49</c:v>
                </c:pt>
                <c:pt idx="4">
                  <c:v>51</c:v>
                </c:pt>
                <c:pt idx="6">
                  <c:v>46</c:v>
                </c:pt>
                <c:pt idx="8">
                  <c:v>45</c:v>
                </c:pt>
                <c:pt idx="10">
                  <c:v>42</c:v>
                </c:pt>
                <c:pt idx="12">
                  <c:v>38</c:v>
                </c:pt>
                <c:pt idx="14">
                  <c:v>36</c:v>
                </c:pt>
                <c:pt idx="16">
                  <c:v>35</c:v>
                </c:pt>
                <c:pt idx="18">
                  <c:v>33</c:v>
                </c:pt>
                <c:pt idx="20">
                  <c:v>31</c:v>
                </c:pt>
                <c:pt idx="22">
                  <c:v>30</c:v>
                </c:pt>
                <c:pt idx="24">
                  <c:v>28</c:v>
                </c:pt>
                <c:pt idx="26">
                  <c:v>29</c:v>
                </c:pt>
                <c:pt idx="28">
                  <c:v>28</c:v>
                </c:pt>
                <c:pt idx="30">
                  <c:v>29</c:v>
                </c:pt>
                <c:pt idx="31">
                  <c:v>28</c:v>
                </c:pt>
                <c:pt idx="32">
                  <c:v>27</c:v>
                </c:pt>
                <c:pt idx="33">
                  <c:v>28</c:v>
                </c:pt>
                <c:pt idx="34">
                  <c:v>26</c:v>
                </c:pt>
                <c:pt idx="35">
                  <c:v>25</c:v>
                </c:pt>
                <c:pt idx="36">
                  <c:v>23</c:v>
                </c:pt>
                <c:pt idx="37">
                  <c:v>22</c:v>
                </c:pt>
                <c:pt idx="38">
                  <c:v>22</c:v>
                </c:pt>
                <c:pt idx="39">
                  <c:v>22</c:v>
                </c:pt>
                <c:pt idx="40">
                  <c:v>21</c:v>
                </c:pt>
                <c:pt idx="41">
                  <c:v>21</c:v>
                </c:pt>
                <c:pt idx="42">
                  <c:v>22</c:v>
                </c:pt>
                <c:pt idx="43">
                  <c:v>22</c:v>
                </c:pt>
                <c:pt idx="44">
                  <c:v>20</c:v>
                </c:pt>
                <c:pt idx="45">
                  <c:v>19.100000000000001</c:v>
                </c:pt>
                <c:pt idx="46">
                  <c:v>17.7</c:v>
                </c:pt>
                <c:pt idx="47">
                  <c:v>19.100000000000001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AA-496F-A2F8-A4BB16BEEB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USA</c:v>
                </c:pt>
              </c:strCache>
            </c:strRef>
          </c:tx>
          <c:spPr>
            <a:ln w="158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>
                <a:solidFill>
                  <a:schemeClr val="bg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Sheet1!$H$2:$H$59</c:f>
              <c:numCache>
                <c:formatCode>General</c:formatCode>
                <c:ptCount val="48"/>
                <c:pt idx="0">
                  <c:v>44.1</c:v>
                </c:pt>
                <c:pt idx="4">
                  <c:v>43.1</c:v>
                </c:pt>
                <c:pt idx="6">
                  <c:v>41.9</c:v>
                </c:pt>
                <c:pt idx="7">
                  <c:v>40.9</c:v>
                </c:pt>
                <c:pt idx="8">
                  <c:v>38</c:v>
                </c:pt>
                <c:pt idx="9">
                  <c:v>37.4</c:v>
                </c:pt>
                <c:pt idx="10">
                  <c:v>37.4</c:v>
                </c:pt>
                <c:pt idx="13">
                  <c:v>35.1</c:v>
                </c:pt>
                <c:pt idx="15">
                  <c:v>32.6</c:v>
                </c:pt>
                <c:pt idx="17">
                  <c:v>31.2</c:v>
                </c:pt>
                <c:pt idx="18">
                  <c:v>30.8</c:v>
                </c:pt>
                <c:pt idx="20">
                  <c:v>28.4</c:v>
                </c:pt>
                <c:pt idx="21">
                  <c:v>24.2</c:v>
                </c:pt>
                <c:pt idx="22">
                  <c:v>23.6</c:v>
                </c:pt>
                <c:pt idx="23">
                  <c:v>22.3</c:v>
                </c:pt>
                <c:pt idx="24">
                  <c:v>22.9</c:v>
                </c:pt>
                <c:pt idx="25">
                  <c:v>22</c:v>
                </c:pt>
                <c:pt idx="27">
                  <c:v>22.6</c:v>
                </c:pt>
                <c:pt idx="28">
                  <c:v>21.6</c:v>
                </c:pt>
                <c:pt idx="29">
                  <c:v>20.8</c:v>
                </c:pt>
                <c:pt idx="30">
                  <c:v>21.2</c:v>
                </c:pt>
                <c:pt idx="31">
                  <c:v>20.3</c:v>
                </c:pt>
                <c:pt idx="32">
                  <c:v>20.5</c:v>
                </c:pt>
                <c:pt idx="33">
                  <c:v>19.399999999999999</c:v>
                </c:pt>
                <c:pt idx="34">
                  <c:v>19</c:v>
                </c:pt>
                <c:pt idx="35">
                  <c:v>19.100000000000001</c:v>
                </c:pt>
                <c:pt idx="36">
                  <c:v>19</c:v>
                </c:pt>
                <c:pt idx="37">
                  <c:v>17.100000000000001</c:v>
                </c:pt>
                <c:pt idx="38">
                  <c:v>17.899999999999999</c:v>
                </c:pt>
                <c:pt idx="39">
                  <c:v>17.899999999999999</c:v>
                </c:pt>
                <c:pt idx="40">
                  <c:v>16.7</c:v>
                </c:pt>
                <c:pt idx="41">
                  <c:v>16.399999999999999</c:v>
                </c:pt>
                <c:pt idx="42">
                  <c:v>15.9</c:v>
                </c:pt>
                <c:pt idx="43">
                  <c:v>15.6</c:v>
                </c:pt>
                <c:pt idx="44">
                  <c:v>14</c:v>
                </c:pt>
                <c:pt idx="45">
                  <c:v>12.2</c:v>
                </c:pt>
                <c:pt idx="46">
                  <c:v>13.2</c:v>
                </c:pt>
                <c:pt idx="47">
                  <c:v>11.5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9AA-496F-A2F8-A4BB16BEE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6167136"/>
        <c:axId val="207616550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Canada</c:v>
                      </c:pt>
                    </c:strCache>
                  </c:strRef>
                </c:tx>
                <c:spPr>
                  <a:ln w="3810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Sheet1!$A$2:$A$59</c15:sqref>
                        </c15:formulaRef>
                      </c:ext>
                    </c:extLst>
                    <c:strCache>
                      <c:ptCount val="48"/>
                      <c:pt idx="0">
                        <c:v>1970</c:v>
                      </c:pt>
                      <c:pt idx="1">
                        <c:v>1971</c:v>
                      </c:pt>
                      <c:pt idx="2">
                        <c:v>1972</c:v>
                      </c:pt>
                      <c:pt idx="3">
                        <c:v>1973</c:v>
                      </c:pt>
                      <c:pt idx="4">
                        <c:v>1974</c:v>
                      </c:pt>
                      <c:pt idx="5">
                        <c:v>1975</c:v>
                      </c:pt>
                      <c:pt idx="6">
                        <c:v>1976</c:v>
                      </c:pt>
                      <c:pt idx="7">
                        <c:v>1977</c:v>
                      </c:pt>
                      <c:pt idx="8">
                        <c:v>1978</c:v>
                      </c:pt>
                      <c:pt idx="9">
                        <c:v>1979</c:v>
                      </c:pt>
                      <c:pt idx="10">
                        <c:v>1980</c:v>
                      </c:pt>
                      <c:pt idx="11">
                        <c:v>1981</c:v>
                      </c:pt>
                      <c:pt idx="12">
                        <c:v>1982</c:v>
                      </c:pt>
                      <c:pt idx="13">
                        <c:v>1983</c:v>
                      </c:pt>
                      <c:pt idx="14">
                        <c:v>1984</c:v>
                      </c:pt>
                      <c:pt idx="15">
                        <c:v>1985</c:v>
                      </c:pt>
                      <c:pt idx="16">
                        <c:v>1986</c:v>
                      </c:pt>
                      <c:pt idx="17">
                        <c:v>1987</c:v>
                      </c:pt>
                      <c:pt idx="18">
                        <c:v>1988</c:v>
                      </c:pt>
                      <c:pt idx="19">
                        <c:v>1989</c:v>
                      </c:pt>
                      <c:pt idx="20">
                        <c:v>1990</c:v>
                      </c:pt>
                      <c:pt idx="21">
                        <c:v>1991</c:v>
                      </c:pt>
                      <c:pt idx="22">
                        <c:v>1992</c:v>
                      </c:pt>
                      <c:pt idx="23">
                        <c:v>1993</c:v>
                      </c:pt>
                      <c:pt idx="24">
                        <c:v>1994</c:v>
                      </c:pt>
                      <c:pt idx="25">
                        <c:v>1995</c:v>
                      </c:pt>
                      <c:pt idx="26">
                        <c:v>1996</c:v>
                      </c:pt>
                      <c:pt idx="27">
                        <c:v>1997</c:v>
                      </c:pt>
                      <c:pt idx="28">
                        <c:v>1998</c:v>
                      </c:pt>
                      <c:pt idx="29">
                        <c:v>1999</c:v>
                      </c:pt>
                      <c:pt idx="30">
                        <c:v>2000</c:v>
                      </c:pt>
                      <c:pt idx="31">
                        <c:v>2001</c:v>
                      </c:pt>
                      <c:pt idx="32">
                        <c:v>2002</c:v>
                      </c:pt>
                      <c:pt idx="33">
                        <c:v>2003</c:v>
                      </c:pt>
                      <c:pt idx="34">
                        <c:v>2004</c:v>
                      </c:pt>
                      <c:pt idx="35">
                        <c:v>2005</c:v>
                      </c:pt>
                      <c:pt idx="36">
                        <c:v>2006</c:v>
                      </c:pt>
                      <c:pt idx="37">
                        <c:v>2007</c:v>
                      </c:pt>
                      <c:pt idx="38">
                        <c:v>2008</c:v>
                      </c:pt>
                      <c:pt idx="39">
                        <c:v>2009</c:v>
                      </c:pt>
                      <c:pt idx="40">
                        <c:v>2010</c:v>
                      </c:pt>
                      <c:pt idx="41">
                        <c:v>2011</c:v>
                      </c:pt>
                      <c:pt idx="42">
                        <c:v>2012</c:v>
                      </c:pt>
                      <c:pt idx="43">
                        <c:v>2013</c:v>
                      </c:pt>
                      <c:pt idx="44">
                        <c:v>2014</c:v>
                      </c:pt>
                      <c:pt idx="45">
                        <c:v>2015</c:v>
                      </c:pt>
                      <c:pt idx="46">
                        <c:v>2016</c:v>
                      </c:pt>
                      <c:pt idx="47">
                        <c:v>2017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Sheet1!$B$2:$B$59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0">
                        <c:v>49</c:v>
                      </c:pt>
                      <c:pt idx="1">
                        <c:v>49</c:v>
                      </c:pt>
                      <c:pt idx="2">
                        <c:v>48</c:v>
                      </c:pt>
                      <c:pt idx="9">
                        <c:v>38.6</c:v>
                      </c:pt>
                      <c:pt idx="11">
                        <c:v>36.700000000000003</c:v>
                      </c:pt>
                      <c:pt idx="13">
                        <c:v>34</c:v>
                      </c:pt>
                      <c:pt idx="15">
                        <c:v>33.1</c:v>
                      </c:pt>
                      <c:pt idx="16">
                        <c:v>30.8</c:v>
                      </c:pt>
                      <c:pt idx="18">
                        <c:v>34.5</c:v>
                      </c:pt>
                      <c:pt idx="19">
                        <c:v>32.6</c:v>
                      </c:pt>
                      <c:pt idx="20">
                        <c:v>29.8</c:v>
                      </c:pt>
                      <c:pt idx="21">
                        <c:v>26.2</c:v>
                      </c:pt>
                      <c:pt idx="24">
                        <c:v>27.5</c:v>
                      </c:pt>
                      <c:pt idx="26">
                        <c:v>27</c:v>
                      </c:pt>
                      <c:pt idx="28">
                        <c:v>25.4</c:v>
                      </c:pt>
                      <c:pt idx="31">
                        <c:v>24.7</c:v>
                      </c:pt>
                      <c:pt idx="33">
                        <c:v>20.5</c:v>
                      </c:pt>
                      <c:pt idx="35">
                        <c:v>19.2</c:v>
                      </c:pt>
                      <c:pt idx="37">
                        <c:v>20.399999999999999</c:v>
                      </c:pt>
                      <c:pt idx="38">
                        <c:v>20</c:v>
                      </c:pt>
                      <c:pt idx="39">
                        <c:v>18.3</c:v>
                      </c:pt>
                      <c:pt idx="40">
                        <c:v>19</c:v>
                      </c:pt>
                      <c:pt idx="41">
                        <c:v>17.399999999999999</c:v>
                      </c:pt>
                      <c:pt idx="42">
                        <c:v>18.7</c:v>
                      </c:pt>
                      <c:pt idx="43">
                        <c:v>16.899999999999999</c:v>
                      </c:pt>
                      <c:pt idx="44">
                        <c:v>16.3</c:v>
                      </c:pt>
                      <c:pt idx="45">
                        <c:v>14.9</c:v>
                      </c:pt>
                      <c:pt idx="46">
                        <c:v>14.2</c:v>
                      </c:pt>
                      <c:pt idx="47">
                        <c:v>14.2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0-09AA-496F-A2F8-A4BB16BEEBD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Germany</c:v>
                      </c:pt>
                    </c:strCache>
                  </c:strRef>
                </c:tx>
                <c:spPr>
                  <a:ln w="38100" cap="rnd">
                    <a:solidFill>
                      <a:srgbClr val="FFC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Sheet1!$A$2:$A$59</c15:sqref>
                        </c15:formulaRef>
                      </c:ext>
                    </c:extLst>
                    <c:strCache>
                      <c:ptCount val="48"/>
                      <c:pt idx="0">
                        <c:v>1970</c:v>
                      </c:pt>
                      <c:pt idx="1">
                        <c:v>1971</c:v>
                      </c:pt>
                      <c:pt idx="2">
                        <c:v>1972</c:v>
                      </c:pt>
                      <c:pt idx="3">
                        <c:v>1973</c:v>
                      </c:pt>
                      <c:pt idx="4">
                        <c:v>1974</c:v>
                      </c:pt>
                      <c:pt idx="5">
                        <c:v>1975</c:v>
                      </c:pt>
                      <c:pt idx="6">
                        <c:v>1976</c:v>
                      </c:pt>
                      <c:pt idx="7">
                        <c:v>1977</c:v>
                      </c:pt>
                      <c:pt idx="8">
                        <c:v>1978</c:v>
                      </c:pt>
                      <c:pt idx="9">
                        <c:v>1979</c:v>
                      </c:pt>
                      <c:pt idx="10">
                        <c:v>1980</c:v>
                      </c:pt>
                      <c:pt idx="11">
                        <c:v>1981</c:v>
                      </c:pt>
                      <c:pt idx="12">
                        <c:v>1982</c:v>
                      </c:pt>
                      <c:pt idx="13">
                        <c:v>1983</c:v>
                      </c:pt>
                      <c:pt idx="14">
                        <c:v>1984</c:v>
                      </c:pt>
                      <c:pt idx="15">
                        <c:v>1985</c:v>
                      </c:pt>
                      <c:pt idx="16">
                        <c:v>1986</c:v>
                      </c:pt>
                      <c:pt idx="17">
                        <c:v>1987</c:v>
                      </c:pt>
                      <c:pt idx="18">
                        <c:v>1988</c:v>
                      </c:pt>
                      <c:pt idx="19">
                        <c:v>1989</c:v>
                      </c:pt>
                      <c:pt idx="20">
                        <c:v>1990</c:v>
                      </c:pt>
                      <c:pt idx="21">
                        <c:v>1991</c:v>
                      </c:pt>
                      <c:pt idx="22">
                        <c:v>1992</c:v>
                      </c:pt>
                      <c:pt idx="23">
                        <c:v>1993</c:v>
                      </c:pt>
                      <c:pt idx="24">
                        <c:v>1994</c:v>
                      </c:pt>
                      <c:pt idx="25">
                        <c:v>1995</c:v>
                      </c:pt>
                      <c:pt idx="26">
                        <c:v>1996</c:v>
                      </c:pt>
                      <c:pt idx="27">
                        <c:v>1997</c:v>
                      </c:pt>
                      <c:pt idx="28">
                        <c:v>1998</c:v>
                      </c:pt>
                      <c:pt idx="29">
                        <c:v>1999</c:v>
                      </c:pt>
                      <c:pt idx="30">
                        <c:v>2000</c:v>
                      </c:pt>
                      <c:pt idx="31">
                        <c:v>2001</c:v>
                      </c:pt>
                      <c:pt idx="32">
                        <c:v>2002</c:v>
                      </c:pt>
                      <c:pt idx="33">
                        <c:v>2003</c:v>
                      </c:pt>
                      <c:pt idx="34">
                        <c:v>2004</c:v>
                      </c:pt>
                      <c:pt idx="35">
                        <c:v>2005</c:v>
                      </c:pt>
                      <c:pt idx="36">
                        <c:v>2006</c:v>
                      </c:pt>
                      <c:pt idx="37">
                        <c:v>2007</c:v>
                      </c:pt>
                      <c:pt idx="38">
                        <c:v>2008</c:v>
                      </c:pt>
                      <c:pt idx="39">
                        <c:v>2009</c:v>
                      </c:pt>
                      <c:pt idx="40">
                        <c:v>2010</c:v>
                      </c:pt>
                      <c:pt idx="41">
                        <c:v>2011</c:v>
                      </c:pt>
                      <c:pt idx="42">
                        <c:v>2012</c:v>
                      </c:pt>
                      <c:pt idx="43">
                        <c:v>2013</c:v>
                      </c:pt>
                      <c:pt idx="44">
                        <c:v>2014</c:v>
                      </c:pt>
                      <c:pt idx="45">
                        <c:v>2015</c:v>
                      </c:pt>
                      <c:pt idx="46">
                        <c:v>2016</c:v>
                      </c:pt>
                      <c:pt idx="47">
                        <c:v>2017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Sheet1!$D$2:$D$59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8">
                        <c:v>42.2</c:v>
                      </c:pt>
                      <c:pt idx="19">
                        <c:v>32.799999999999997</c:v>
                      </c:pt>
                      <c:pt idx="22">
                        <c:v>32.4</c:v>
                      </c:pt>
                      <c:pt idx="25">
                        <c:v>31.3</c:v>
                      </c:pt>
                      <c:pt idx="29">
                        <c:v>30.9</c:v>
                      </c:pt>
                      <c:pt idx="33">
                        <c:v>29.8</c:v>
                      </c:pt>
                      <c:pt idx="35">
                        <c:v>27.9</c:v>
                      </c:pt>
                      <c:pt idx="39">
                        <c:v>26.4</c:v>
                      </c:pt>
                      <c:pt idx="43">
                        <c:v>25.1</c:v>
                      </c:pt>
                      <c:pt idx="47">
                        <c:v>22.3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09AA-496F-A2F8-A4BB16BEEBD0}"/>
                  </c:ext>
                </c:extLst>
              </c15:ser>
            </c15:filteredLineSeries>
          </c:ext>
        </c:extLst>
      </c:lineChart>
      <c:catAx>
        <c:axId val="207616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076165504"/>
        <c:crosses val="autoZero"/>
        <c:auto val="1"/>
        <c:lblAlgn val="ctr"/>
        <c:lblOffset val="100"/>
        <c:noMultiLvlLbl val="0"/>
      </c:catAx>
      <c:valAx>
        <c:axId val="2076165504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0761671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486587926509183"/>
          <c:y val="4.0269291678469217E-2"/>
          <c:w val="0.24846745406824147"/>
          <c:h val="0.256014200938112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45853018372704"/>
          <c:y val="3.9218665350747473E-2"/>
          <c:w val="0.86717480314960627"/>
          <c:h val="0.86152836576614866"/>
        </c:manualLayout>
      </c:layou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France</c:v>
                </c:pt>
              </c:strCache>
            </c:strRef>
          </c:tx>
          <c:spPr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Sheet1!$C$2:$C$59</c:f>
              <c:numCache>
                <c:formatCode>General</c:formatCode>
                <c:ptCount val="48"/>
                <c:pt idx="18">
                  <c:v>18</c:v>
                </c:pt>
                <c:pt idx="19">
                  <c:v>19</c:v>
                </c:pt>
                <c:pt idx="20">
                  <c:v>22</c:v>
                </c:pt>
                <c:pt idx="21">
                  <c:v>22</c:v>
                </c:pt>
                <c:pt idx="22">
                  <c:v>22</c:v>
                </c:pt>
                <c:pt idx="23">
                  <c:v>21</c:v>
                </c:pt>
                <c:pt idx="24">
                  <c:v>21</c:v>
                </c:pt>
                <c:pt idx="25">
                  <c:v>21</c:v>
                </c:pt>
                <c:pt idx="26">
                  <c:v>19</c:v>
                </c:pt>
                <c:pt idx="27">
                  <c:v>22</c:v>
                </c:pt>
                <c:pt idx="28">
                  <c:v>23</c:v>
                </c:pt>
                <c:pt idx="29">
                  <c:v>22</c:v>
                </c:pt>
                <c:pt idx="30">
                  <c:v>21</c:v>
                </c:pt>
                <c:pt idx="31">
                  <c:v>21</c:v>
                </c:pt>
                <c:pt idx="32">
                  <c:v>21</c:v>
                </c:pt>
                <c:pt idx="35">
                  <c:v>22.9</c:v>
                </c:pt>
                <c:pt idx="37">
                  <c:v>24.1</c:v>
                </c:pt>
                <c:pt idx="4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4B-4C15-A52F-B0C47B827A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Italy</c:v>
                </c:pt>
              </c:strCache>
            </c:strRef>
          </c:tx>
          <c:spPr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Sheet1!$E$2:$E$59</c:f>
              <c:numCache>
                <c:formatCode>General</c:formatCode>
                <c:ptCount val="48"/>
                <c:pt idx="10">
                  <c:v>16.7</c:v>
                </c:pt>
                <c:pt idx="13">
                  <c:v>17.7</c:v>
                </c:pt>
                <c:pt idx="16">
                  <c:v>17.399999999999999</c:v>
                </c:pt>
                <c:pt idx="20">
                  <c:v>17.8</c:v>
                </c:pt>
                <c:pt idx="23">
                  <c:v>16.600000000000001</c:v>
                </c:pt>
                <c:pt idx="24">
                  <c:v>16.899999999999999</c:v>
                </c:pt>
                <c:pt idx="25">
                  <c:v>17.399999999999999</c:v>
                </c:pt>
                <c:pt idx="26">
                  <c:v>18</c:v>
                </c:pt>
                <c:pt idx="27">
                  <c:v>17.5</c:v>
                </c:pt>
                <c:pt idx="28">
                  <c:v>17.5</c:v>
                </c:pt>
                <c:pt idx="29">
                  <c:v>17.3</c:v>
                </c:pt>
                <c:pt idx="30">
                  <c:v>17.399999999999999</c:v>
                </c:pt>
                <c:pt idx="31">
                  <c:v>17.100000000000001</c:v>
                </c:pt>
                <c:pt idx="32">
                  <c:v>17.2</c:v>
                </c:pt>
                <c:pt idx="33">
                  <c:v>17.600000000000001</c:v>
                </c:pt>
                <c:pt idx="35">
                  <c:v>16.399999999999999</c:v>
                </c:pt>
                <c:pt idx="36">
                  <c:v>17.2</c:v>
                </c:pt>
                <c:pt idx="37">
                  <c:v>16.600000000000001</c:v>
                </c:pt>
                <c:pt idx="38">
                  <c:v>16.399999999999999</c:v>
                </c:pt>
                <c:pt idx="39">
                  <c:v>17.100000000000001</c:v>
                </c:pt>
                <c:pt idx="40">
                  <c:v>17.100000000000001</c:v>
                </c:pt>
                <c:pt idx="41">
                  <c:v>16.8</c:v>
                </c:pt>
                <c:pt idx="42">
                  <c:v>16.5</c:v>
                </c:pt>
                <c:pt idx="43">
                  <c:v>15.9</c:v>
                </c:pt>
                <c:pt idx="44">
                  <c:v>14.9</c:v>
                </c:pt>
                <c:pt idx="45">
                  <c:v>15.8</c:v>
                </c:pt>
                <c:pt idx="46">
                  <c:v>15.3</c:v>
                </c:pt>
                <c:pt idx="4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4B-4C15-A52F-B0C47B827A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Japan</c:v>
                </c:pt>
              </c:strCache>
            </c:strRef>
          </c:tx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tx1"/>
              </a:solidFill>
              <a:ln w="9525">
                <a:solidFill>
                  <a:schemeClr val="tx1"/>
                </a:solidFill>
                <a:round/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Sheet1!$F$2:$F$59</c:f>
              <c:numCache>
                <c:formatCode>General</c:formatCode>
                <c:ptCount val="48"/>
                <c:pt idx="0">
                  <c:v>15.6</c:v>
                </c:pt>
                <c:pt idx="1">
                  <c:v>14.7</c:v>
                </c:pt>
                <c:pt idx="2">
                  <c:v>15.5</c:v>
                </c:pt>
                <c:pt idx="3">
                  <c:v>15.1</c:v>
                </c:pt>
                <c:pt idx="4">
                  <c:v>16.7</c:v>
                </c:pt>
                <c:pt idx="5">
                  <c:v>15.1</c:v>
                </c:pt>
                <c:pt idx="6">
                  <c:v>15.4</c:v>
                </c:pt>
                <c:pt idx="7">
                  <c:v>15.1</c:v>
                </c:pt>
                <c:pt idx="8">
                  <c:v>16.2</c:v>
                </c:pt>
                <c:pt idx="9">
                  <c:v>15.4</c:v>
                </c:pt>
                <c:pt idx="10">
                  <c:v>14.4</c:v>
                </c:pt>
                <c:pt idx="11">
                  <c:v>15.3</c:v>
                </c:pt>
                <c:pt idx="12">
                  <c:v>15.4</c:v>
                </c:pt>
                <c:pt idx="13">
                  <c:v>13.5</c:v>
                </c:pt>
                <c:pt idx="14">
                  <c:v>14</c:v>
                </c:pt>
                <c:pt idx="15">
                  <c:v>13.7</c:v>
                </c:pt>
                <c:pt idx="16">
                  <c:v>12.6</c:v>
                </c:pt>
                <c:pt idx="17">
                  <c:v>13.4</c:v>
                </c:pt>
                <c:pt idx="18">
                  <c:v>13.1</c:v>
                </c:pt>
                <c:pt idx="19">
                  <c:v>9.4</c:v>
                </c:pt>
                <c:pt idx="20">
                  <c:v>9.6999999999999993</c:v>
                </c:pt>
                <c:pt idx="21">
                  <c:v>9.6999999999999993</c:v>
                </c:pt>
                <c:pt idx="22">
                  <c:v>9</c:v>
                </c:pt>
                <c:pt idx="23">
                  <c:v>8.9</c:v>
                </c:pt>
                <c:pt idx="24">
                  <c:v>9.1</c:v>
                </c:pt>
                <c:pt idx="25">
                  <c:v>10.6</c:v>
                </c:pt>
                <c:pt idx="26">
                  <c:v>9.8000000000000007</c:v>
                </c:pt>
                <c:pt idx="27">
                  <c:v>11.6</c:v>
                </c:pt>
                <c:pt idx="28">
                  <c:v>10.9</c:v>
                </c:pt>
                <c:pt idx="29">
                  <c:v>10.3</c:v>
                </c:pt>
                <c:pt idx="30">
                  <c:v>11.5</c:v>
                </c:pt>
                <c:pt idx="31">
                  <c:v>9.9</c:v>
                </c:pt>
                <c:pt idx="32">
                  <c:v>10.199999999999999</c:v>
                </c:pt>
                <c:pt idx="33">
                  <c:v>11.3</c:v>
                </c:pt>
                <c:pt idx="34">
                  <c:v>12</c:v>
                </c:pt>
                <c:pt idx="35">
                  <c:v>11.3</c:v>
                </c:pt>
                <c:pt idx="36">
                  <c:v>10</c:v>
                </c:pt>
                <c:pt idx="37">
                  <c:v>11</c:v>
                </c:pt>
                <c:pt idx="38">
                  <c:v>9.1</c:v>
                </c:pt>
                <c:pt idx="39">
                  <c:v>10.9</c:v>
                </c:pt>
                <c:pt idx="40">
                  <c:v>8.4</c:v>
                </c:pt>
                <c:pt idx="41">
                  <c:v>9.6999999999999993</c:v>
                </c:pt>
                <c:pt idx="42">
                  <c:v>9</c:v>
                </c:pt>
                <c:pt idx="43">
                  <c:v>8.1999999999999993</c:v>
                </c:pt>
                <c:pt idx="44">
                  <c:v>8.5</c:v>
                </c:pt>
                <c:pt idx="45">
                  <c:v>7.9</c:v>
                </c:pt>
                <c:pt idx="46">
                  <c:v>8.1999999999999993</c:v>
                </c:pt>
                <c:pt idx="47">
                  <c:v>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4B-4C15-A52F-B0C47B827A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UK</c:v>
                </c:pt>
              </c:strCache>
            </c:strRef>
          </c:tx>
          <c:spPr>
            <a:ln w="127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  <a:effectLst/>
          </c:spPr>
          <c:marker>
            <c:symbol val="star"/>
            <c:size val="5"/>
            <c:spPr>
              <a:noFill/>
              <a:ln w="9525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Sheet1!$G$2:$G$59</c:f>
              <c:numCache>
                <c:formatCode>General</c:formatCode>
                <c:ptCount val="48"/>
                <c:pt idx="0">
                  <c:v>44</c:v>
                </c:pt>
                <c:pt idx="1">
                  <c:v>42</c:v>
                </c:pt>
                <c:pt idx="2">
                  <c:v>42</c:v>
                </c:pt>
                <c:pt idx="3">
                  <c:v>43</c:v>
                </c:pt>
                <c:pt idx="4">
                  <c:v>41</c:v>
                </c:pt>
                <c:pt idx="6">
                  <c:v>38</c:v>
                </c:pt>
                <c:pt idx="8">
                  <c:v>37</c:v>
                </c:pt>
                <c:pt idx="10">
                  <c:v>37</c:v>
                </c:pt>
                <c:pt idx="12">
                  <c:v>33</c:v>
                </c:pt>
                <c:pt idx="14">
                  <c:v>32</c:v>
                </c:pt>
                <c:pt idx="16">
                  <c:v>31</c:v>
                </c:pt>
                <c:pt idx="18">
                  <c:v>30</c:v>
                </c:pt>
                <c:pt idx="20">
                  <c:v>30</c:v>
                </c:pt>
                <c:pt idx="22">
                  <c:v>28</c:v>
                </c:pt>
                <c:pt idx="24">
                  <c:v>26</c:v>
                </c:pt>
                <c:pt idx="26">
                  <c:v>27</c:v>
                </c:pt>
                <c:pt idx="28">
                  <c:v>27</c:v>
                </c:pt>
                <c:pt idx="30">
                  <c:v>25</c:v>
                </c:pt>
                <c:pt idx="31">
                  <c:v>26</c:v>
                </c:pt>
                <c:pt idx="32">
                  <c:v>25</c:v>
                </c:pt>
                <c:pt idx="33">
                  <c:v>24</c:v>
                </c:pt>
                <c:pt idx="34">
                  <c:v>23</c:v>
                </c:pt>
                <c:pt idx="35">
                  <c:v>23</c:v>
                </c:pt>
                <c:pt idx="36">
                  <c:v>21</c:v>
                </c:pt>
                <c:pt idx="37">
                  <c:v>20</c:v>
                </c:pt>
                <c:pt idx="38">
                  <c:v>21</c:v>
                </c:pt>
                <c:pt idx="39">
                  <c:v>20</c:v>
                </c:pt>
                <c:pt idx="40">
                  <c:v>20</c:v>
                </c:pt>
                <c:pt idx="41">
                  <c:v>19</c:v>
                </c:pt>
                <c:pt idx="42">
                  <c:v>19</c:v>
                </c:pt>
                <c:pt idx="43">
                  <c:v>17</c:v>
                </c:pt>
                <c:pt idx="44">
                  <c:v>17</c:v>
                </c:pt>
                <c:pt idx="45">
                  <c:v>16.600000000000001</c:v>
                </c:pt>
                <c:pt idx="46">
                  <c:v>14.5</c:v>
                </c:pt>
                <c:pt idx="47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4B-4C15-A52F-B0C47B827A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USA</c:v>
                </c:pt>
              </c:strCache>
            </c:strRef>
          </c:tx>
          <c:spPr>
            <a:ln w="158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9525">
                <a:solidFill>
                  <a:schemeClr val="bg1">
                    <a:lumMod val="75000"/>
                  </a:schemeClr>
                </a:solidFill>
                <a:round/>
              </a:ln>
              <a:effectLst/>
            </c:spPr>
          </c:marker>
          <c:cat>
            <c:strRef>
              <c:f>Sheet1!$A$2:$A$59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Sheet1!$H$2:$H$59</c:f>
              <c:numCache>
                <c:formatCode>General</c:formatCode>
                <c:ptCount val="48"/>
                <c:pt idx="0">
                  <c:v>31.5</c:v>
                </c:pt>
                <c:pt idx="4">
                  <c:v>32.1</c:v>
                </c:pt>
                <c:pt idx="6">
                  <c:v>32</c:v>
                </c:pt>
                <c:pt idx="7">
                  <c:v>32.1</c:v>
                </c:pt>
                <c:pt idx="8">
                  <c:v>30.6</c:v>
                </c:pt>
                <c:pt idx="9">
                  <c:v>29.9</c:v>
                </c:pt>
                <c:pt idx="10">
                  <c:v>29.3</c:v>
                </c:pt>
                <c:pt idx="13">
                  <c:v>29.5</c:v>
                </c:pt>
                <c:pt idx="15">
                  <c:v>27.9</c:v>
                </c:pt>
                <c:pt idx="17">
                  <c:v>26.5</c:v>
                </c:pt>
                <c:pt idx="18">
                  <c:v>25.7</c:v>
                </c:pt>
                <c:pt idx="20">
                  <c:v>22.8</c:v>
                </c:pt>
                <c:pt idx="21">
                  <c:v>20.2</c:v>
                </c:pt>
                <c:pt idx="22">
                  <c:v>21.2</c:v>
                </c:pt>
                <c:pt idx="23">
                  <c:v>18.7</c:v>
                </c:pt>
                <c:pt idx="24">
                  <c:v>19.100000000000001</c:v>
                </c:pt>
                <c:pt idx="25">
                  <c:v>18.3</c:v>
                </c:pt>
                <c:pt idx="27">
                  <c:v>18.100000000000001</c:v>
                </c:pt>
                <c:pt idx="28">
                  <c:v>18.2</c:v>
                </c:pt>
                <c:pt idx="29">
                  <c:v>17.8</c:v>
                </c:pt>
                <c:pt idx="30">
                  <c:v>17.3</c:v>
                </c:pt>
                <c:pt idx="31">
                  <c:v>17.100000000000001</c:v>
                </c:pt>
                <c:pt idx="32">
                  <c:v>16.5</c:v>
                </c:pt>
                <c:pt idx="33">
                  <c:v>15.7</c:v>
                </c:pt>
                <c:pt idx="34">
                  <c:v>15.1</c:v>
                </c:pt>
                <c:pt idx="35">
                  <c:v>14.9</c:v>
                </c:pt>
                <c:pt idx="36">
                  <c:v>14.5</c:v>
                </c:pt>
                <c:pt idx="37">
                  <c:v>13.7</c:v>
                </c:pt>
                <c:pt idx="38">
                  <c:v>15.1</c:v>
                </c:pt>
                <c:pt idx="39">
                  <c:v>14.4</c:v>
                </c:pt>
                <c:pt idx="40">
                  <c:v>13.6</c:v>
                </c:pt>
                <c:pt idx="41">
                  <c:v>13.3</c:v>
                </c:pt>
                <c:pt idx="42">
                  <c:v>12.5</c:v>
                </c:pt>
                <c:pt idx="43">
                  <c:v>11.9</c:v>
                </c:pt>
                <c:pt idx="44">
                  <c:v>11.8</c:v>
                </c:pt>
                <c:pt idx="45">
                  <c:v>10.7</c:v>
                </c:pt>
                <c:pt idx="46">
                  <c:v>10.5</c:v>
                </c:pt>
                <c:pt idx="47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14B-4C15-A52F-B0C47B827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6161696"/>
        <c:axId val="207616604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Canada</c:v>
                      </c:pt>
                    </c:strCache>
                  </c:strRef>
                </c:tx>
                <c:spPr>
                  <a:ln w="2222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Sheet1!$A$2:$A$59</c15:sqref>
                        </c15:formulaRef>
                      </c:ext>
                    </c:extLst>
                    <c:strCache>
                      <c:ptCount val="48"/>
                      <c:pt idx="0">
                        <c:v>1970</c:v>
                      </c:pt>
                      <c:pt idx="1">
                        <c:v>1971</c:v>
                      </c:pt>
                      <c:pt idx="2">
                        <c:v>1972</c:v>
                      </c:pt>
                      <c:pt idx="3">
                        <c:v>1973</c:v>
                      </c:pt>
                      <c:pt idx="4">
                        <c:v>1974</c:v>
                      </c:pt>
                      <c:pt idx="5">
                        <c:v>1975</c:v>
                      </c:pt>
                      <c:pt idx="6">
                        <c:v>1976</c:v>
                      </c:pt>
                      <c:pt idx="7">
                        <c:v>1977</c:v>
                      </c:pt>
                      <c:pt idx="8">
                        <c:v>1978</c:v>
                      </c:pt>
                      <c:pt idx="9">
                        <c:v>1979</c:v>
                      </c:pt>
                      <c:pt idx="10">
                        <c:v>1980</c:v>
                      </c:pt>
                      <c:pt idx="11">
                        <c:v>1981</c:v>
                      </c:pt>
                      <c:pt idx="12">
                        <c:v>1982</c:v>
                      </c:pt>
                      <c:pt idx="13">
                        <c:v>1983</c:v>
                      </c:pt>
                      <c:pt idx="14">
                        <c:v>1984</c:v>
                      </c:pt>
                      <c:pt idx="15">
                        <c:v>1985</c:v>
                      </c:pt>
                      <c:pt idx="16">
                        <c:v>1986</c:v>
                      </c:pt>
                      <c:pt idx="17">
                        <c:v>1987</c:v>
                      </c:pt>
                      <c:pt idx="18">
                        <c:v>1988</c:v>
                      </c:pt>
                      <c:pt idx="19">
                        <c:v>1989</c:v>
                      </c:pt>
                      <c:pt idx="20">
                        <c:v>1990</c:v>
                      </c:pt>
                      <c:pt idx="21">
                        <c:v>1991</c:v>
                      </c:pt>
                      <c:pt idx="22">
                        <c:v>1992</c:v>
                      </c:pt>
                      <c:pt idx="23">
                        <c:v>1993</c:v>
                      </c:pt>
                      <c:pt idx="24">
                        <c:v>1994</c:v>
                      </c:pt>
                      <c:pt idx="25">
                        <c:v>1995</c:v>
                      </c:pt>
                      <c:pt idx="26">
                        <c:v>1996</c:v>
                      </c:pt>
                      <c:pt idx="27">
                        <c:v>1997</c:v>
                      </c:pt>
                      <c:pt idx="28">
                        <c:v>1998</c:v>
                      </c:pt>
                      <c:pt idx="29">
                        <c:v>1999</c:v>
                      </c:pt>
                      <c:pt idx="30">
                        <c:v>2000</c:v>
                      </c:pt>
                      <c:pt idx="31">
                        <c:v>2001</c:v>
                      </c:pt>
                      <c:pt idx="32">
                        <c:v>2002</c:v>
                      </c:pt>
                      <c:pt idx="33">
                        <c:v>2003</c:v>
                      </c:pt>
                      <c:pt idx="34">
                        <c:v>2004</c:v>
                      </c:pt>
                      <c:pt idx="35">
                        <c:v>2005</c:v>
                      </c:pt>
                      <c:pt idx="36">
                        <c:v>2006</c:v>
                      </c:pt>
                      <c:pt idx="37">
                        <c:v>2007</c:v>
                      </c:pt>
                      <c:pt idx="38">
                        <c:v>2008</c:v>
                      </c:pt>
                      <c:pt idx="39">
                        <c:v>2009</c:v>
                      </c:pt>
                      <c:pt idx="40">
                        <c:v>2010</c:v>
                      </c:pt>
                      <c:pt idx="41">
                        <c:v>2011</c:v>
                      </c:pt>
                      <c:pt idx="42">
                        <c:v>2012</c:v>
                      </c:pt>
                      <c:pt idx="43">
                        <c:v>2013</c:v>
                      </c:pt>
                      <c:pt idx="44">
                        <c:v>2014</c:v>
                      </c:pt>
                      <c:pt idx="45">
                        <c:v>2015</c:v>
                      </c:pt>
                      <c:pt idx="46">
                        <c:v>2016</c:v>
                      </c:pt>
                      <c:pt idx="47">
                        <c:v>2017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Sheet1!$B$2:$B$59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0">
                        <c:v>30</c:v>
                      </c:pt>
                      <c:pt idx="1">
                        <c:v>30</c:v>
                      </c:pt>
                      <c:pt idx="2">
                        <c:v>30</c:v>
                      </c:pt>
                      <c:pt idx="9">
                        <c:v>30.1</c:v>
                      </c:pt>
                      <c:pt idx="11">
                        <c:v>28.9</c:v>
                      </c:pt>
                      <c:pt idx="13">
                        <c:v>28.3</c:v>
                      </c:pt>
                      <c:pt idx="15">
                        <c:v>27.8</c:v>
                      </c:pt>
                      <c:pt idx="16">
                        <c:v>25.8</c:v>
                      </c:pt>
                      <c:pt idx="18">
                        <c:v>27</c:v>
                      </c:pt>
                      <c:pt idx="19">
                        <c:v>29.4</c:v>
                      </c:pt>
                      <c:pt idx="20">
                        <c:v>26.7</c:v>
                      </c:pt>
                      <c:pt idx="21">
                        <c:v>25.6</c:v>
                      </c:pt>
                      <c:pt idx="24">
                        <c:v>23.6</c:v>
                      </c:pt>
                      <c:pt idx="26">
                        <c:v>22.1</c:v>
                      </c:pt>
                      <c:pt idx="28">
                        <c:v>22.3</c:v>
                      </c:pt>
                      <c:pt idx="31">
                        <c:v>20.2</c:v>
                      </c:pt>
                      <c:pt idx="33">
                        <c:v>17</c:v>
                      </c:pt>
                      <c:pt idx="35">
                        <c:v>15.6</c:v>
                      </c:pt>
                      <c:pt idx="37">
                        <c:v>16.100000000000001</c:v>
                      </c:pt>
                      <c:pt idx="38">
                        <c:v>15.1</c:v>
                      </c:pt>
                      <c:pt idx="39">
                        <c:v>14.2</c:v>
                      </c:pt>
                      <c:pt idx="40">
                        <c:v>13.7</c:v>
                      </c:pt>
                      <c:pt idx="41">
                        <c:v>14</c:v>
                      </c:pt>
                      <c:pt idx="42">
                        <c:v>13.5</c:v>
                      </c:pt>
                      <c:pt idx="43">
                        <c:v>12.9</c:v>
                      </c:pt>
                      <c:pt idx="44">
                        <c:v>11.7</c:v>
                      </c:pt>
                      <c:pt idx="45">
                        <c:v>11.3</c:v>
                      </c:pt>
                      <c:pt idx="46">
                        <c:v>10.8</c:v>
                      </c:pt>
                      <c:pt idx="47">
                        <c:v>10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0-114B-4C15-A52F-B0C47B827AE4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Germany</c:v>
                      </c:pt>
                    </c:strCache>
                  </c:strRef>
                </c:tx>
                <c:spPr>
                  <a:ln w="2222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Sheet1!$A$2:$A$59</c15:sqref>
                        </c15:formulaRef>
                      </c:ext>
                    </c:extLst>
                    <c:strCache>
                      <c:ptCount val="48"/>
                      <c:pt idx="0">
                        <c:v>1970</c:v>
                      </c:pt>
                      <c:pt idx="1">
                        <c:v>1971</c:v>
                      </c:pt>
                      <c:pt idx="2">
                        <c:v>1972</c:v>
                      </c:pt>
                      <c:pt idx="3">
                        <c:v>1973</c:v>
                      </c:pt>
                      <c:pt idx="4">
                        <c:v>1974</c:v>
                      </c:pt>
                      <c:pt idx="5">
                        <c:v>1975</c:v>
                      </c:pt>
                      <c:pt idx="6">
                        <c:v>1976</c:v>
                      </c:pt>
                      <c:pt idx="7">
                        <c:v>1977</c:v>
                      </c:pt>
                      <c:pt idx="8">
                        <c:v>1978</c:v>
                      </c:pt>
                      <c:pt idx="9">
                        <c:v>1979</c:v>
                      </c:pt>
                      <c:pt idx="10">
                        <c:v>1980</c:v>
                      </c:pt>
                      <c:pt idx="11">
                        <c:v>1981</c:v>
                      </c:pt>
                      <c:pt idx="12">
                        <c:v>1982</c:v>
                      </c:pt>
                      <c:pt idx="13">
                        <c:v>1983</c:v>
                      </c:pt>
                      <c:pt idx="14">
                        <c:v>1984</c:v>
                      </c:pt>
                      <c:pt idx="15">
                        <c:v>1985</c:v>
                      </c:pt>
                      <c:pt idx="16">
                        <c:v>1986</c:v>
                      </c:pt>
                      <c:pt idx="17">
                        <c:v>1987</c:v>
                      </c:pt>
                      <c:pt idx="18">
                        <c:v>1988</c:v>
                      </c:pt>
                      <c:pt idx="19">
                        <c:v>1989</c:v>
                      </c:pt>
                      <c:pt idx="20">
                        <c:v>1990</c:v>
                      </c:pt>
                      <c:pt idx="21">
                        <c:v>1991</c:v>
                      </c:pt>
                      <c:pt idx="22">
                        <c:v>1992</c:v>
                      </c:pt>
                      <c:pt idx="23">
                        <c:v>1993</c:v>
                      </c:pt>
                      <c:pt idx="24">
                        <c:v>1994</c:v>
                      </c:pt>
                      <c:pt idx="25">
                        <c:v>1995</c:v>
                      </c:pt>
                      <c:pt idx="26">
                        <c:v>1996</c:v>
                      </c:pt>
                      <c:pt idx="27">
                        <c:v>1997</c:v>
                      </c:pt>
                      <c:pt idx="28">
                        <c:v>1998</c:v>
                      </c:pt>
                      <c:pt idx="29">
                        <c:v>1999</c:v>
                      </c:pt>
                      <c:pt idx="30">
                        <c:v>2000</c:v>
                      </c:pt>
                      <c:pt idx="31">
                        <c:v>2001</c:v>
                      </c:pt>
                      <c:pt idx="32">
                        <c:v>2002</c:v>
                      </c:pt>
                      <c:pt idx="33">
                        <c:v>2003</c:v>
                      </c:pt>
                      <c:pt idx="34">
                        <c:v>2004</c:v>
                      </c:pt>
                      <c:pt idx="35">
                        <c:v>2005</c:v>
                      </c:pt>
                      <c:pt idx="36">
                        <c:v>2006</c:v>
                      </c:pt>
                      <c:pt idx="37">
                        <c:v>2007</c:v>
                      </c:pt>
                      <c:pt idx="38">
                        <c:v>2008</c:v>
                      </c:pt>
                      <c:pt idx="39">
                        <c:v>2009</c:v>
                      </c:pt>
                      <c:pt idx="40">
                        <c:v>2010</c:v>
                      </c:pt>
                      <c:pt idx="41">
                        <c:v>2011</c:v>
                      </c:pt>
                      <c:pt idx="42">
                        <c:v>2012</c:v>
                      </c:pt>
                      <c:pt idx="43">
                        <c:v>2013</c:v>
                      </c:pt>
                      <c:pt idx="44">
                        <c:v>2014</c:v>
                      </c:pt>
                      <c:pt idx="45">
                        <c:v>2015</c:v>
                      </c:pt>
                      <c:pt idx="46">
                        <c:v>2016</c:v>
                      </c:pt>
                      <c:pt idx="47">
                        <c:v>2017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Sheet1!$D$2:$D$59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8">
                        <c:v>16.5</c:v>
                      </c:pt>
                      <c:pt idx="19">
                        <c:v>18</c:v>
                      </c:pt>
                      <c:pt idx="22">
                        <c:v>17.8</c:v>
                      </c:pt>
                      <c:pt idx="25">
                        <c:v>17.8</c:v>
                      </c:pt>
                      <c:pt idx="29">
                        <c:v>18.899999999999999</c:v>
                      </c:pt>
                      <c:pt idx="33">
                        <c:v>19.100000000000001</c:v>
                      </c:pt>
                      <c:pt idx="35">
                        <c:v>18.8</c:v>
                      </c:pt>
                      <c:pt idx="39">
                        <c:v>17.600000000000001</c:v>
                      </c:pt>
                      <c:pt idx="43">
                        <c:v>17.100000000000001</c:v>
                      </c:pt>
                      <c:pt idx="47">
                        <c:v>15.3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114B-4C15-A52F-B0C47B827AE4}"/>
                  </c:ext>
                </c:extLst>
              </c15:ser>
            </c15:filteredLineSeries>
          </c:ext>
        </c:extLst>
      </c:lineChart>
      <c:catAx>
        <c:axId val="207616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076166048"/>
        <c:crosses val="autoZero"/>
        <c:auto val="1"/>
        <c:lblAlgn val="ctr"/>
        <c:lblOffset val="100"/>
        <c:noMultiLvlLbl val="0"/>
      </c:catAx>
      <c:valAx>
        <c:axId val="2076166048"/>
        <c:scaling>
          <c:orientation val="minMax"/>
          <c:max val="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tx1">
                  <a:lumMod val="5000"/>
                  <a:lumOff val="95000"/>
                </a:schemeClr>
              </a:solidFill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07616169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809921259842503"/>
          <c:y val="4.5879361540541209E-2"/>
          <c:w val="0.20856745406824148"/>
          <c:h val="0.252723709210442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0.14274</cdr:x>
      <cdr:y>0.64296</cdr:y>
    </cdr:from>
    <cdr:to>
      <cdr:x>0.30775</cdr:x>
      <cdr:y>0.70061</cdr:y>
    </cdr:to>
    <cdr:sp macro="" textlink="">
      <cdr:nvSpPr>
        <cdr:cNvPr id="5" name="テキスト ボックス 17">
          <a:extLst xmlns:a="http://schemas.openxmlformats.org/drawingml/2006/main">
            <a:ext uri="{FF2B5EF4-FFF2-40B4-BE49-F238E27FC236}">
              <a16:creationId xmlns:a16="http://schemas.microsoft.com/office/drawing/2014/main" id="{E4115DEB-C37D-4DDA-A78C-A7304353FD16}"/>
            </a:ext>
          </a:extLst>
        </cdr:cNvPr>
        <cdr:cNvSpPr txBox="1"/>
      </cdr:nvSpPr>
      <cdr:spPr>
        <a:xfrm xmlns:a="http://schemas.openxmlformats.org/drawingml/2006/main">
          <a:off x="543821" y="3089249"/>
          <a:ext cx="62869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algn="l" rtl="0" fontAlgn="base">
            <a:spcBef>
              <a:spcPct val="0"/>
            </a:spcBef>
            <a:spcAft>
              <a:spcPct val="0"/>
            </a:spcAft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5pPr>
          <a:lvl6pPr marL="2286000" algn="l" defTabSz="914400" rtl="0" eaLnBrk="1" latinLnBrk="0" hangingPunct="1"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6pPr>
          <a:lvl7pPr marL="2743200" algn="l" defTabSz="914400" rtl="0" eaLnBrk="1" latinLnBrk="0" hangingPunct="1"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7pPr>
          <a:lvl8pPr marL="3200400" algn="l" defTabSz="914400" rtl="0" eaLnBrk="1" latinLnBrk="0" hangingPunct="1"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8pPr>
          <a:lvl9pPr marL="3657600" algn="l" defTabSz="914400" rtl="0" eaLnBrk="1" latinLnBrk="0" hangingPunct="1">
            <a:defRPr kumimoji="1" sz="1200" kern="1200">
              <a:solidFill>
                <a:srgbClr val="333333"/>
              </a:solidFill>
              <a:latin typeface="Arial" pitchFamily="34" charset="0"/>
              <a:ea typeface="ＭＳ Ｐゴシック" pitchFamily="50" charset="-128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1" lang="en-US" altLang="ja-JP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rPr>
            <a:t>Japan</a:t>
          </a:r>
          <a:endParaRPr kumimoji="1" lang="ja-JP" altLang="en-US" sz="1200" b="1" i="0" u="none" strike="noStrike" kern="1200" cap="none" spc="0" normalizeH="0" baseline="0" noProof="0" dirty="0">
            <a:ln>
              <a:noFill/>
            </a:ln>
            <a:solidFill>
              <a:srgbClr val="333333"/>
            </a:solidFill>
            <a:effectLst/>
            <a:uLnTx/>
            <a:uFillTx/>
            <a:latin typeface="Arial" pitchFamily="34" charset="0"/>
            <a:ea typeface="ＭＳ Ｐゴシック" pitchFamily="50" charset="-128"/>
            <a:cs typeface="+mn-cs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t" anchorCtr="0" compatLnSpc="1">
            <a:prstTxWarp prst="textNoShape">
              <a:avLst/>
            </a:prstTxWarp>
          </a:bodyPr>
          <a:lstStyle>
            <a:lvl1pPr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543" y="0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t" anchorCtr="0" compatLnSpc="1">
            <a:prstTxWarp prst="textNoShape">
              <a:avLst/>
            </a:prstTxWarp>
          </a:bodyPr>
          <a:lstStyle>
            <a:lvl1pPr algn="r"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387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b" anchorCtr="0" compatLnSpc="1">
            <a:prstTxWarp prst="textNoShape">
              <a:avLst/>
            </a:prstTxWarp>
          </a:bodyPr>
          <a:lstStyle>
            <a:lvl1pPr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543" y="9430387"/>
            <a:ext cx="2946135" cy="49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b" anchorCtr="0" compatLnSpc="1">
            <a:prstTxWarp prst="textNoShape">
              <a:avLst/>
            </a:prstTxWarp>
          </a:bodyPr>
          <a:lstStyle>
            <a:lvl1pPr algn="r"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04146FC-D5C5-4BA4-8C1B-5F38138DDB2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12966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22350" cy="45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t" anchorCtr="0" compatLnSpc="1">
            <a:prstTxWarp prst="textNoShape">
              <a:avLst/>
            </a:prstTxWarp>
          </a:bodyPr>
          <a:lstStyle>
            <a:lvl1pPr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5199" y="1"/>
            <a:ext cx="2922349" cy="45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t" anchorCtr="0" compatLnSpc="1">
            <a:prstTxWarp prst="textNoShape">
              <a:avLst/>
            </a:prstTxWarp>
          </a:bodyPr>
          <a:lstStyle>
            <a:lvl1pPr algn="r"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9963" y="765175"/>
            <a:ext cx="4905375" cy="3679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849" y="4751660"/>
            <a:ext cx="4997963" cy="444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78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7217"/>
            <a:ext cx="2922350" cy="535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b" anchorCtr="0" compatLnSpc="1">
            <a:prstTxWarp prst="textNoShape">
              <a:avLst/>
            </a:prstTxWarp>
          </a:bodyPr>
          <a:lstStyle>
            <a:lvl1pPr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8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5199" y="9427217"/>
            <a:ext cx="2922349" cy="535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7" tIns="46030" rIns="92057" bIns="46030" numCol="1" anchor="b" anchorCtr="0" compatLnSpc="1">
            <a:prstTxWarp prst="textNoShape">
              <a:avLst/>
            </a:prstTxWarp>
          </a:bodyPr>
          <a:lstStyle>
            <a:lvl1pPr algn="r" defTabSz="920948">
              <a:defRPr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3A0F74B-D64D-415A-BCE6-EF678DD905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2790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59641">
              <a:defRPr/>
            </a:pPr>
            <a:fld id="{F3A0F74B-D64D-415A-BCE6-EF678DD9050B}" type="slidenum">
              <a:rPr lang="en-US" altLang="ja-JP">
                <a:solidFill>
                  <a:srgbClr val="000000"/>
                </a:solidFill>
              </a:rPr>
              <a:pPr defTabSz="859641">
                <a:defRPr/>
              </a:pPr>
              <a:t>1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947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997200"/>
            <a:ext cx="7848600" cy="90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ja-JP" altLang="en-US" noProof="0"/>
              <a:t>マスター サブタイトルの書式設定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630D260-68D9-45D3-9739-E526F76B7E3B}" type="slidenum">
              <a:rPr lang="en-US" altLang="ja-JP">
                <a:solidFill>
                  <a:prstClr val="black"/>
                </a:solidFill>
              </a:rPr>
              <a:pPr/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26D4F-3EDC-4F67-81E1-7E3B730BC726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23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B67A0-E466-4A89-B796-1312CC8BDE30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62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27088" y="1773243"/>
            <a:ext cx="3852862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832350" y="1773243"/>
            <a:ext cx="385445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FABE6-EE91-4374-8988-8639AC3FF2BA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90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26A84-590D-4994-AD3B-BF3EBB6C2AF1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644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63697-0A4E-4916-BEB4-6D0ABB3B2E50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224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F1FB-B130-4DC9-947D-26E8A4BB2D4C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50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DDA9-C2B0-4A6B-894C-FEF49564A730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034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00CEC-AB21-4C70-A4C5-0E6288EFC260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2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DDA9-C2B0-4A6B-894C-FEF49564A730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660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DDA9-C2B0-4A6B-894C-FEF49564A730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68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7818"/>
            <a:ext cx="8229600" cy="11398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3" y="1600206"/>
            <a:ext cx="4044462" cy="45307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2338" y="1600206"/>
            <a:ext cx="4044462" cy="45307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2C04E-7F54-4F85-815C-28C6CA88C1E5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4AB85-EE29-47E1-84DF-2F688C05492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989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C8316-EDC0-4B43-860D-D496AA51BD3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61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22891-62E2-4783-B169-8825B6595C6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682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19BD9-5234-4D1E-9181-02328D582537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18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3FB1-B5BF-42F7-BC0C-1D121B667A9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03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1096C-1418-4501-AFE0-7651A14BF1F9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62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466A2-798D-4738-9A39-5FFCE905DF5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062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3B60D-36E1-4286-B10B-52A700935BF1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268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A5B51-D8F1-47D4-8739-D99B0F9F4FE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798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23D9F-67C3-4494-A89D-3ABD09BF79F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78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FF5B4-499A-49D6-ABD9-CC47945BB54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47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タイトル、テキスト、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グラフ プレースホルダ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3AC38-2DF8-4775-B172-21B2CB868740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83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タイトル、グラフ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グラフ プレースホルダ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7A2DB-F3DC-43D6-98AE-7FD2D281ADB1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686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タイトルと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グラフ プレースホルダ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5DF3D-CD9C-4D31-806D-3C98202753B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9295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C3B0D-9B29-490E-8837-3FB74EFE26B1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20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20716"/>
            <a:ext cx="754063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773242"/>
            <a:ext cx="7859712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AD1DDA9-C2B0-4A6B-894C-FEF49564A730}" type="slidenum">
              <a:rPr lang="en-US" altLang="ja-JP" smtClean="0">
                <a:solidFill>
                  <a:prstClr val="black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メイリオ" pitchFamily="50" charset="-128"/>
          <a:ea typeface="メイリオ" pitchFamily="50" charset="-128"/>
          <a:cs typeface="メイリオ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0A797F3D-A337-4A65-8AEC-5D65A7F30C8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20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83" r:id="rId1"/>
    <p:sldLayoutId id="2147486084" r:id="rId2"/>
    <p:sldLayoutId id="2147486085" r:id="rId3"/>
    <p:sldLayoutId id="2147486086" r:id="rId4"/>
    <p:sldLayoutId id="2147486087" r:id="rId5"/>
    <p:sldLayoutId id="2147486088" r:id="rId6"/>
    <p:sldLayoutId id="2147486089" r:id="rId7"/>
    <p:sldLayoutId id="2147486090" r:id="rId8"/>
    <p:sldLayoutId id="2147486091" r:id="rId9"/>
    <p:sldLayoutId id="2147486092" r:id="rId10"/>
    <p:sldLayoutId id="2147486093" r:id="rId11"/>
    <p:sldLayoutId id="2147486094" r:id="rId12"/>
    <p:sldLayoutId id="2147486095" r:id="rId13"/>
    <p:sldLayoutId id="2147486096" r:id="rId14"/>
    <p:sldLayoutId id="214748609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コンテンツ プレースホルダー 1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94748906"/>
              </p:ext>
            </p:extLst>
          </p:nvPr>
        </p:nvGraphicFramePr>
        <p:xfrm>
          <a:off x="377788" y="1203877"/>
          <a:ext cx="3810000" cy="4804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2103351" y="911484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Men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330550" y="911484"/>
            <a:ext cx="1063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Women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graphicFrame>
        <p:nvGraphicFramePr>
          <p:cNvPr id="9" name="コンテンツ プレースホルダー 19"/>
          <p:cNvGraphicFramePr>
            <a:graphicFrameLocks noGrp="1"/>
          </p:cNvGraphicFramePr>
          <p:nvPr>
            <p:ph sz="half" idx="4294967295"/>
            <p:extLst/>
          </p:nvPr>
        </p:nvGraphicFramePr>
        <p:xfrm>
          <a:off x="4636357" y="1223788"/>
          <a:ext cx="3810000" cy="4804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正方形/長方形 11"/>
          <p:cNvSpPr/>
          <p:nvPr/>
        </p:nvSpPr>
        <p:spPr>
          <a:xfrm>
            <a:off x="4382458" y="6279703"/>
            <a:ext cx="4615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OECD Health Statistics 2019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 (http://www.oecd.org/els/health-systems/health-data.htm)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A9D8B4-1C1F-48F6-BD2E-DC3629073F42}"/>
              </a:ext>
            </a:extLst>
          </p:cNvPr>
          <p:cNvSpPr txBox="1"/>
          <p:nvPr/>
        </p:nvSpPr>
        <p:spPr>
          <a:xfrm>
            <a:off x="4072947" y="4597355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UK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500DC4F-6768-4E5E-9C21-34373D6F5CAD}"/>
              </a:ext>
            </a:extLst>
          </p:cNvPr>
          <p:cNvSpPr txBox="1"/>
          <p:nvPr/>
        </p:nvSpPr>
        <p:spPr>
          <a:xfrm>
            <a:off x="4080366" y="4905410"/>
            <a:ext cx="59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USA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4115DEB-C37D-4DDA-A78C-A7304353FD16}"/>
              </a:ext>
            </a:extLst>
          </p:cNvPr>
          <p:cNvSpPr txBox="1"/>
          <p:nvPr/>
        </p:nvSpPr>
        <p:spPr>
          <a:xfrm>
            <a:off x="4074122" y="4166329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Japan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FECEE4-AAD4-419F-A22D-227EF75AE8B8}"/>
              </a:ext>
            </a:extLst>
          </p:cNvPr>
          <p:cNvSpPr txBox="1"/>
          <p:nvPr/>
        </p:nvSpPr>
        <p:spPr>
          <a:xfrm>
            <a:off x="4090496" y="436970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Italy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2" name="テキスト ボックス 20">
            <a:extLst>
              <a:ext uri="{FF2B5EF4-FFF2-40B4-BE49-F238E27FC236}">
                <a16:creationId xmlns:a16="http://schemas.microsoft.com/office/drawing/2014/main" id="{117A32F7-479C-4DF3-8424-076F8783AC4D}"/>
              </a:ext>
            </a:extLst>
          </p:cNvPr>
          <p:cNvSpPr txBox="1"/>
          <p:nvPr/>
        </p:nvSpPr>
        <p:spPr>
          <a:xfrm>
            <a:off x="2993730" y="3244116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France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flipH="1">
            <a:off x="2794707" y="3473464"/>
            <a:ext cx="305265" cy="6081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500DC4F-6768-4E5E-9C21-34373D6F5CAD}"/>
              </a:ext>
            </a:extLst>
          </p:cNvPr>
          <p:cNvSpPr txBox="1"/>
          <p:nvPr/>
        </p:nvSpPr>
        <p:spPr>
          <a:xfrm>
            <a:off x="8315918" y="4624916"/>
            <a:ext cx="59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USA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4115DEB-C37D-4DDA-A78C-A7304353FD16}"/>
              </a:ext>
            </a:extLst>
          </p:cNvPr>
          <p:cNvSpPr txBox="1"/>
          <p:nvPr/>
        </p:nvSpPr>
        <p:spPr>
          <a:xfrm>
            <a:off x="8315918" y="4842046"/>
            <a:ext cx="628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Japan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29" name="テキスト ボックス 12">
            <a:extLst>
              <a:ext uri="{FF2B5EF4-FFF2-40B4-BE49-F238E27FC236}">
                <a16:creationId xmlns:a16="http://schemas.microsoft.com/office/drawing/2014/main" id="{8FA9D8B4-1C1F-48F6-BD2E-DC3629073F42}"/>
              </a:ext>
            </a:extLst>
          </p:cNvPr>
          <p:cNvSpPr txBox="1"/>
          <p:nvPr/>
        </p:nvSpPr>
        <p:spPr>
          <a:xfrm>
            <a:off x="7748539" y="3500526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UK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30" name="テキスト ボックス 18">
            <a:extLst>
              <a:ext uri="{FF2B5EF4-FFF2-40B4-BE49-F238E27FC236}">
                <a16:creationId xmlns:a16="http://schemas.microsoft.com/office/drawing/2014/main" id="{7BFECEE4-AAD4-419F-A22D-227EF75AE8B8}"/>
              </a:ext>
            </a:extLst>
          </p:cNvPr>
          <p:cNvSpPr txBox="1"/>
          <p:nvPr/>
        </p:nvSpPr>
        <p:spPr>
          <a:xfrm>
            <a:off x="7699921" y="511904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Italy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FA9D8B4-1C1F-48F6-BD2E-DC3629073F42}"/>
              </a:ext>
            </a:extLst>
          </p:cNvPr>
          <p:cNvSpPr txBox="1"/>
          <p:nvPr/>
        </p:nvSpPr>
        <p:spPr>
          <a:xfrm>
            <a:off x="7466410" y="3124363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ＭＳ Ｐゴシック" pitchFamily="50" charset="-128"/>
                <a:cs typeface="+mn-cs"/>
              </a:rPr>
              <a:t>France</a:t>
            </a: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itchFamily="34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7946142" y="3712819"/>
            <a:ext cx="0" cy="1776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/>
          <p:cNvCxnSpPr/>
          <p:nvPr/>
        </p:nvCxnSpPr>
        <p:spPr>
          <a:xfrm flipH="1" flipV="1">
            <a:off x="7946143" y="4218409"/>
            <a:ext cx="145" cy="900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">
            <a:extLst>
              <a:ext uri="{FF2B5EF4-FFF2-40B4-BE49-F238E27FC236}">
                <a16:creationId xmlns:a16="http://schemas.microsoft.com/office/drawing/2014/main" id="{A5BCF602-5DA0-4FB7-BFCB-50C22B3CD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239" y="81730"/>
            <a:ext cx="8926761" cy="853524"/>
          </a:xfrm>
        </p:spPr>
        <p:txBody>
          <a:bodyPr/>
          <a:lstStyle/>
          <a:p>
            <a:pPr lvl="0" algn="l" eaLnBrk="1" hangingPunct="1">
              <a:defRPr/>
            </a:pPr>
            <a:r>
              <a:rPr lang="en-US" altLang="ja-JP" sz="2000" dirty="0">
                <a:solidFill>
                  <a:srgbClr val="000000"/>
                </a:solidFill>
                <a:latin typeface="Arial"/>
              </a:rPr>
              <a:t>Supplemental Figure 3</a:t>
            </a:r>
            <a:br>
              <a:rPr lang="en-US" altLang="ja-JP" sz="2000" dirty="0">
                <a:solidFill>
                  <a:srgbClr val="000000"/>
                </a:solidFill>
                <a:latin typeface="Arial"/>
              </a:rPr>
            </a:br>
            <a:r>
              <a:rPr lang="en-US" altLang="ja-JP" sz="2000" dirty="0">
                <a:solidFill>
                  <a:srgbClr val="000000"/>
                </a:solidFill>
                <a:latin typeface="Arial"/>
              </a:rPr>
              <a:t>T</a:t>
            </a:r>
            <a:r>
              <a:rPr lang="en-US" altLang="ja-JP" sz="20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anose="020B0604020202020204" pitchFamily="34" charset="0"/>
              </a:rPr>
              <a:t>rends in smoking prevalence</a:t>
            </a:r>
            <a:r>
              <a:rPr lang="ja-JP" altLang="en-US" sz="20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anose="020B0604020202020204" pitchFamily="34" charset="0"/>
              </a:rPr>
              <a:t>　</a:t>
            </a:r>
            <a:r>
              <a:rPr lang="en-US" altLang="ja-JP" sz="2000" kern="12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  <a:cs typeface="Arial" panose="020B0604020202020204" pitchFamily="34" charset="0"/>
              </a:rPr>
              <a:t>-</a:t>
            </a:r>
            <a:r>
              <a:rPr lang="en-US" altLang="ja-JP" sz="2000" dirty="0">
                <a:latin typeface="+mn-lt"/>
              </a:rPr>
              <a:t>%</a:t>
            </a:r>
            <a:r>
              <a:rPr lang="ja-JP" altLang="en-US" sz="2000" dirty="0">
                <a:latin typeface="+mn-lt"/>
              </a:rPr>
              <a:t> </a:t>
            </a:r>
            <a:r>
              <a:rPr lang="en-US" altLang="ja-JP" sz="2000" dirty="0">
                <a:latin typeface="+mn-lt"/>
              </a:rPr>
              <a:t>of</a:t>
            </a:r>
            <a:r>
              <a:rPr lang="ja-JP" altLang="en-US" sz="2000" dirty="0">
                <a:latin typeface="+mn-lt"/>
              </a:rPr>
              <a:t> </a:t>
            </a:r>
            <a:r>
              <a:rPr lang="en-US" altLang="ja-JP" sz="2000" dirty="0">
                <a:latin typeface="+mn-lt"/>
              </a:rPr>
              <a:t>population aged</a:t>
            </a:r>
            <a:r>
              <a:rPr lang="ja-JP" altLang="en-US" sz="2000" dirty="0">
                <a:latin typeface="+mn-lt"/>
              </a:rPr>
              <a:t> </a:t>
            </a:r>
            <a:r>
              <a:rPr lang="en-US" altLang="ja-JP" sz="2000" dirty="0">
                <a:latin typeface="+mn-lt"/>
              </a:rPr>
              <a:t>15+</a:t>
            </a:r>
            <a:r>
              <a:rPr lang="ja-JP" altLang="en-US" sz="2000" dirty="0">
                <a:latin typeface="+mn-lt"/>
              </a:rPr>
              <a:t> </a:t>
            </a:r>
            <a:r>
              <a:rPr lang="en-US" altLang="ja-JP" sz="2000" dirty="0">
                <a:latin typeface="+mn-lt"/>
              </a:rPr>
              <a:t>who</a:t>
            </a:r>
            <a:r>
              <a:rPr lang="ja-JP" altLang="en-US" sz="2000" dirty="0">
                <a:latin typeface="+mn-lt"/>
              </a:rPr>
              <a:t> </a:t>
            </a:r>
            <a:r>
              <a:rPr lang="en-US" altLang="ja-JP" sz="2000" dirty="0">
                <a:latin typeface="+mn-lt"/>
              </a:rPr>
              <a:t>are</a:t>
            </a:r>
            <a:r>
              <a:rPr lang="ja-JP" altLang="en-US" sz="2000" dirty="0">
                <a:latin typeface="+mn-lt"/>
              </a:rPr>
              <a:t> </a:t>
            </a:r>
            <a:r>
              <a:rPr lang="en-US" altLang="ja-JP" sz="2000" dirty="0">
                <a:latin typeface="+mn-lt"/>
              </a:rPr>
              <a:t>daily</a:t>
            </a:r>
            <a:r>
              <a:rPr lang="ja-JP" altLang="en-US" sz="2000" dirty="0">
                <a:latin typeface="+mn-lt"/>
              </a:rPr>
              <a:t> </a:t>
            </a:r>
            <a:r>
              <a:rPr lang="en-US" altLang="ja-JP" sz="2000" dirty="0">
                <a:latin typeface="+mn-lt"/>
              </a:rPr>
              <a:t>smokers</a:t>
            </a:r>
            <a:endParaRPr lang="ja-JP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4774468"/>
      </p:ext>
    </p:extLst>
  </p:cSld>
  <p:clrMapOvr>
    <a:masterClrMapping/>
  </p:clrMapOvr>
</p:sld>
</file>

<file path=ppt/theme/theme1.xml><?xml version="1.0" encoding="utf-8"?>
<a:theme xmlns:a="http://schemas.openxmlformats.org/drawingml/2006/main" name="originalest_0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3">
      <a:majorFont>
        <a:latin typeface="Tahoma"/>
        <a:ea typeface="メイリオ"/>
        <a:cs typeface=""/>
      </a:majorFont>
      <a:minorFont>
        <a:latin typeface="Tahoma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7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14108</TotalTime>
  <Words>55</Words>
  <Application>Microsoft Office PowerPoint</Application>
  <PresentationFormat>画面に合わせる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ＭＳ Ｐゴシック</vt:lpstr>
      <vt:lpstr>ＭＳ Ｐ明朝</vt:lpstr>
      <vt:lpstr>メイリオ</vt:lpstr>
      <vt:lpstr>Arial</vt:lpstr>
      <vt:lpstr>Tahoma</vt:lpstr>
      <vt:lpstr>Times New Roman</vt:lpstr>
      <vt:lpstr>originalest_06</vt:lpstr>
      <vt:lpstr>7_標準デザイン</vt:lpstr>
      <vt:lpstr>Supplemental Figure 3 Trends in smoking prevalence　-% of population aged 15+ who are daily smokers</vt:lpstr>
    </vt:vector>
  </TitlesOfParts>
  <Company>臨床疫学研究部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がん死亡者数の年次推移</dc:title>
  <dc:creator>kohashi</dc:creator>
  <cp:lastModifiedBy>Tsugane Shoi</cp:lastModifiedBy>
  <cp:revision>836</cp:revision>
  <cp:lastPrinted>2020-05-11T09:24:42Z</cp:lastPrinted>
  <dcterms:created xsi:type="dcterms:W3CDTF">2002-10-31T01:02:46Z</dcterms:created>
  <dcterms:modified xsi:type="dcterms:W3CDTF">2020-05-15T07:54:57Z</dcterms:modified>
</cp:coreProperties>
</file>