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3365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FFEA2-B8BF-409D-8A0E-C7DA80CC0B44}" type="datetimeFigureOut">
              <a:rPr lang="fr-FR" smtClean="0"/>
              <a:t>22/09/2022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C4214-42D6-4212-9CDC-F653BE0C940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113035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FFEA2-B8BF-409D-8A0E-C7DA80CC0B44}" type="datetimeFigureOut">
              <a:rPr lang="fr-FR" smtClean="0"/>
              <a:t>22/09/2022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C4214-42D6-4212-9CDC-F653BE0C940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1078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FFEA2-B8BF-409D-8A0E-C7DA80CC0B44}" type="datetimeFigureOut">
              <a:rPr lang="fr-FR" smtClean="0"/>
              <a:t>22/09/2022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C4214-42D6-4212-9CDC-F653BE0C940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06257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FFEA2-B8BF-409D-8A0E-C7DA80CC0B44}" type="datetimeFigureOut">
              <a:rPr lang="fr-FR" smtClean="0"/>
              <a:t>22/09/2022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C4214-42D6-4212-9CDC-F653BE0C940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8078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FFEA2-B8BF-409D-8A0E-C7DA80CC0B44}" type="datetimeFigureOut">
              <a:rPr lang="fr-FR" smtClean="0"/>
              <a:t>22/09/2022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C4214-42D6-4212-9CDC-F653BE0C940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5158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FFEA2-B8BF-409D-8A0E-C7DA80CC0B44}" type="datetimeFigureOut">
              <a:rPr lang="fr-FR" smtClean="0"/>
              <a:t>22/09/2022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C4214-42D6-4212-9CDC-F653BE0C940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39307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FFEA2-B8BF-409D-8A0E-C7DA80CC0B44}" type="datetimeFigureOut">
              <a:rPr lang="fr-FR" smtClean="0"/>
              <a:t>22/09/2022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C4214-42D6-4212-9CDC-F653BE0C940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43619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FFEA2-B8BF-409D-8A0E-C7DA80CC0B44}" type="datetimeFigureOut">
              <a:rPr lang="fr-FR" smtClean="0"/>
              <a:t>22/09/2022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C4214-42D6-4212-9CDC-F653BE0C940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84844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FFEA2-B8BF-409D-8A0E-C7DA80CC0B44}" type="datetimeFigureOut">
              <a:rPr lang="fr-FR" smtClean="0"/>
              <a:t>22/09/2022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C4214-42D6-4212-9CDC-F653BE0C940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72199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FFEA2-B8BF-409D-8A0E-C7DA80CC0B44}" type="datetimeFigureOut">
              <a:rPr lang="fr-FR" smtClean="0"/>
              <a:t>22/09/2022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C4214-42D6-4212-9CDC-F653BE0C940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71984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FFEA2-B8BF-409D-8A0E-C7DA80CC0B44}" type="datetimeFigureOut">
              <a:rPr lang="fr-FR" smtClean="0"/>
              <a:t>22/09/2022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C4214-42D6-4212-9CDC-F653BE0C940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1680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DFFEA2-B8BF-409D-8A0E-C7DA80CC0B44}" type="datetimeFigureOut">
              <a:rPr lang="fr-FR" smtClean="0"/>
              <a:t>22/09/2022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2C4214-42D6-4212-9CDC-F653BE0C940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9460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à coins arrondis 3"/>
          <p:cNvSpPr/>
          <p:nvPr/>
        </p:nvSpPr>
        <p:spPr>
          <a:xfrm>
            <a:off x="310260" y="759621"/>
            <a:ext cx="5417209" cy="587041"/>
          </a:xfrm>
          <a:prstGeom prst="round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620 </a:t>
            </a:r>
            <a:r>
              <a:rPr lang="fr-FR" dirty="0" err="1" smtClean="0"/>
              <a:t>adult</a:t>
            </a:r>
            <a:r>
              <a:rPr lang="fr-FR" dirty="0" smtClean="0"/>
              <a:t> patients </a:t>
            </a:r>
            <a:r>
              <a:rPr lang="fr-FR" dirty="0" err="1" smtClean="0"/>
              <a:t>with</a:t>
            </a:r>
            <a:r>
              <a:rPr lang="fr-FR" dirty="0" smtClean="0"/>
              <a:t> ICD-F50 </a:t>
            </a:r>
            <a:r>
              <a:rPr lang="fr-FR" dirty="0" err="1" smtClean="0"/>
              <a:t>coding</a:t>
            </a:r>
            <a:endParaRPr lang="fr-FR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310260" y="1635776"/>
            <a:ext cx="2067180" cy="625286"/>
          </a:xfrm>
          <a:prstGeom prst="round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197 &gt; 35 </a:t>
            </a:r>
            <a:r>
              <a:rPr lang="fr-FR" dirty="0" err="1" smtClean="0"/>
              <a:t>yrs</a:t>
            </a:r>
            <a:r>
              <a:rPr lang="fr-FR" dirty="0" smtClean="0"/>
              <a:t> (31%)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2479962" y="1635776"/>
            <a:ext cx="3247507" cy="625286"/>
          </a:xfrm>
          <a:prstGeom prst="round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423 &lt; 35 </a:t>
            </a:r>
            <a:r>
              <a:rPr lang="fr-FR" dirty="0" err="1" smtClean="0"/>
              <a:t>yrs</a:t>
            </a:r>
            <a:r>
              <a:rPr lang="fr-FR" dirty="0" smtClean="0"/>
              <a:t> (69%)</a:t>
            </a:r>
            <a:endParaRPr lang="fr-FR" dirty="0"/>
          </a:p>
        </p:txBody>
      </p:sp>
      <p:cxnSp>
        <p:nvCxnSpPr>
          <p:cNvPr id="12" name="Connecteur droit avec flèche 11"/>
          <p:cNvCxnSpPr/>
          <p:nvPr/>
        </p:nvCxnSpPr>
        <p:spPr>
          <a:xfrm flipH="1">
            <a:off x="847898" y="2261062"/>
            <a:ext cx="366" cy="2211185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15" name="Connecteur droit avec flèche 14"/>
          <p:cNvCxnSpPr>
            <a:endCxn id="17" idx="1"/>
          </p:cNvCxnSpPr>
          <p:nvPr/>
        </p:nvCxnSpPr>
        <p:spPr>
          <a:xfrm>
            <a:off x="847898" y="3424844"/>
            <a:ext cx="953416" cy="24347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17" name="Rectangle à coins arrondis 16"/>
          <p:cNvSpPr/>
          <p:nvPr/>
        </p:nvSpPr>
        <p:spPr>
          <a:xfrm>
            <a:off x="1801314" y="2750331"/>
            <a:ext cx="2435100" cy="1397720"/>
          </a:xfrm>
          <a:prstGeom prst="round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Men</a:t>
            </a:r>
          </a:p>
          <a:p>
            <a:pPr algn="ctr"/>
            <a:r>
              <a:rPr lang="fr-FR" dirty="0"/>
              <a:t>Not DSM 5</a:t>
            </a:r>
          </a:p>
          <a:p>
            <a:pPr algn="ctr"/>
            <a:r>
              <a:rPr lang="fr-FR" dirty="0" smtClean="0"/>
              <a:t>Not ANR or AN-BP</a:t>
            </a:r>
          </a:p>
          <a:p>
            <a:pPr algn="ctr"/>
            <a:r>
              <a:rPr lang="fr-FR" dirty="0" smtClean="0"/>
              <a:t>Not </a:t>
            </a:r>
            <a:r>
              <a:rPr lang="fr-FR" dirty="0" err="1" smtClean="0"/>
              <a:t>comprehensive</a:t>
            </a:r>
            <a:r>
              <a:rPr lang="fr-FR" dirty="0" smtClean="0"/>
              <a:t> </a:t>
            </a:r>
            <a:r>
              <a:rPr lang="fr-FR" dirty="0" err="1" smtClean="0"/>
              <a:t>evaluation</a:t>
            </a:r>
            <a:endParaRPr lang="fr-FR" dirty="0" smtClean="0"/>
          </a:p>
        </p:txBody>
      </p:sp>
      <p:sp>
        <p:nvSpPr>
          <p:cNvPr id="18" name="Rectangle à coins arrondis 17"/>
          <p:cNvSpPr/>
          <p:nvPr/>
        </p:nvSpPr>
        <p:spPr>
          <a:xfrm>
            <a:off x="410013" y="4504316"/>
            <a:ext cx="2715572" cy="732702"/>
          </a:xfrm>
          <a:prstGeom prst="round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50 </a:t>
            </a:r>
            <a:r>
              <a:rPr lang="fr-FR" dirty="0" err="1" smtClean="0"/>
              <a:t>female</a:t>
            </a:r>
            <a:r>
              <a:rPr lang="fr-FR" dirty="0" smtClean="0"/>
              <a:t> patients </a:t>
            </a:r>
          </a:p>
          <a:p>
            <a:pPr algn="ctr"/>
            <a:r>
              <a:rPr lang="fr-FR" dirty="0" smtClean="0"/>
              <a:t>&gt;35 </a:t>
            </a:r>
            <a:r>
              <a:rPr lang="fr-FR" dirty="0" err="1" smtClean="0"/>
              <a:t>yrs</a:t>
            </a:r>
            <a:endParaRPr lang="fr-FR" dirty="0"/>
          </a:p>
        </p:txBody>
      </p:sp>
      <p:cxnSp>
        <p:nvCxnSpPr>
          <p:cNvPr id="20" name="Connecteur droit avec flèche 19"/>
          <p:cNvCxnSpPr/>
          <p:nvPr/>
        </p:nvCxnSpPr>
        <p:spPr>
          <a:xfrm flipH="1" flipV="1">
            <a:off x="4236414" y="3412518"/>
            <a:ext cx="947498" cy="12326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22" name="Rectangle à coins arrondis 21"/>
          <p:cNvSpPr/>
          <p:nvPr/>
        </p:nvSpPr>
        <p:spPr>
          <a:xfrm>
            <a:off x="3366654" y="4494458"/>
            <a:ext cx="2427317" cy="744878"/>
          </a:xfrm>
          <a:prstGeom prst="round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37 </a:t>
            </a:r>
            <a:r>
              <a:rPr lang="fr-FR" dirty="0" err="1" smtClean="0"/>
              <a:t>female</a:t>
            </a:r>
            <a:r>
              <a:rPr lang="fr-FR" dirty="0" smtClean="0"/>
              <a:t> patients </a:t>
            </a:r>
          </a:p>
          <a:p>
            <a:pPr algn="ctr"/>
            <a:r>
              <a:rPr lang="fr-FR" dirty="0" smtClean="0"/>
              <a:t>18-35 </a:t>
            </a:r>
            <a:r>
              <a:rPr lang="fr-FR" dirty="0" err="1" smtClean="0"/>
              <a:t>yrs</a:t>
            </a:r>
            <a:endParaRPr lang="fr-FR" dirty="0"/>
          </a:p>
        </p:txBody>
      </p:sp>
      <p:cxnSp>
        <p:nvCxnSpPr>
          <p:cNvPr id="24" name="Connecteur droit avec flèche 23"/>
          <p:cNvCxnSpPr/>
          <p:nvPr/>
        </p:nvCxnSpPr>
        <p:spPr>
          <a:xfrm flipH="1">
            <a:off x="5183912" y="2261062"/>
            <a:ext cx="366" cy="2211185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27" name="Rectangle à coins arrondis 26"/>
          <p:cNvSpPr/>
          <p:nvPr/>
        </p:nvSpPr>
        <p:spPr>
          <a:xfrm>
            <a:off x="5989945" y="4504316"/>
            <a:ext cx="2588790" cy="744878"/>
          </a:xfrm>
          <a:prstGeom prst="round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38 </a:t>
            </a:r>
            <a:r>
              <a:rPr lang="fr-FR" dirty="0" err="1" smtClean="0"/>
              <a:t>female</a:t>
            </a:r>
            <a:r>
              <a:rPr lang="fr-FR" dirty="0" smtClean="0"/>
              <a:t> </a:t>
            </a:r>
            <a:r>
              <a:rPr lang="fr-FR" dirty="0" err="1" smtClean="0"/>
              <a:t>controls</a:t>
            </a:r>
            <a:r>
              <a:rPr lang="fr-FR" dirty="0" smtClean="0"/>
              <a:t> </a:t>
            </a:r>
          </a:p>
          <a:p>
            <a:pPr algn="ctr"/>
            <a:r>
              <a:rPr lang="fr-FR" dirty="0" smtClean="0"/>
              <a:t>18-35 </a:t>
            </a:r>
            <a:r>
              <a:rPr lang="fr-FR" dirty="0" err="1" smtClean="0"/>
              <a:t>yrs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08610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81</TotalTime>
  <Words>47</Words>
  <Application>Microsoft Office PowerPoint</Application>
  <PresentationFormat>Affichage à l'écran (4:3)</PresentationFormat>
  <Paragraphs>13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Company>CHU SAINT ETIENNE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Medecin Endocrino</dc:creator>
  <cp:lastModifiedBy>Germain Natacha</cp:lastModifiedBy>
  <cp:revision>4</cp:revision>
  <dcterms:created xsi:type="dcterms:W3CDTF">2022-01-21T09:16:44Z</dcterms:created>
  <dcterms:modified xsi:type="dcterms:W3CDTF">2022-09-22T10:59:14Z</dcterms:modified>
</cp:coreProperties>
</file>