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4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2943E-3448-4C00-A252-7A2337197562}" type="datetimeFigureOut">
              <a:rPr lang="fr-FR" smtClean="0"/>
              <a:t>16/02/2022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3E8A3-A003-4829-B844-96B807522B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8991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2943E-3448-4C00-A252-7A2337197562}" type="datetimeFigureOut">
              <a:rPr lang="fr-FR" smtClean="0"/>
              <a:t>16/02/2022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3E8A3-A003-4829-B844-96B807522B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5290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2943E-3448-4C00-A252-7A2337197562}" type="datetimeFigureOut">
              <a:rPr lang="fr-FR" smtClean="0"/>
              <a:t>16/02/2022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3E8A3-A003-4829-B844-96B807522B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1168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2943E-3448-4C00-A252-7A2337197562}" type="datetimeFigureOut">
              <a:rPr lang="fr-FR" smtClean="0"/>
              <a:t>16/02/2022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3E8A3-A003-4829-B844-96B807522B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2992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2943E-3448-4C00-A252-7A2337197562}" type="datetimeFigureOut">
              <a:rPr lang="fr-FR" smtClean="0"/>
              <a:t>16/02/2022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3E8A3-A003-4829-B844-96B807522B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8668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2943E-3448-4C00-A252-7A2337197562}" type="datetimeFigureOut">
              <a:rPr lang="fr-FR" smtClean="0"/>
              <a:t>16/02/2022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3E8A3-A003-4829-B844-96B807522B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6104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2943E-3448-4C00-A252-7A2337197562}" type="datetimeFigureOut">
              <a:rPr lang="fr-FR" smtClean="0"/>
              <a:t>16/02/2022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3E8A3-A003-4829-B844-96B807522B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0206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2943E-3448-4C00-A252-7A2337197562}" type="datetimeFigureOut">
              <a:rPr lang="fr-FR" smtClean="0"/>
              <a:t>16/02/2022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3E8A3-A003-4829-B844-96B807522B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175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2943E-3448-4C00-A252-7A2337197562}" type="datetimeFigureOut">
              <a:rPr lang="fr-FR" smtClean="0"/>
              <a:t>16/02/2022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3E8A3-A003-4829-B844-96B807522B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8377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2943E-3448-4C00-A252-7A2337197562}" type="datetimeFigureOut">
              <a:rPr lang="fr-FR" smtClean="0"/>
              <a:t>16/02/2022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3E8A3-A003-4829-B844-96B807522B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3965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2943E-3448-4C00-A252-7A2337197562}" type="datetimeFigureOut">
              <a:rPr lang="fr-FR" smtClean="0"/>
              <a:t>16/02/2022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3E8A3-A003-4829-B844-96B807522B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0370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2943E-3448-4C00-A252-7A2337197562}" type="datetimeFigureOut">
              <a:rPr lang="fr-FR" smtClean="0"/>
              <a:t>16/02/2022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3E8A3-A003-4829-B844-96B807522B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1971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53688"/>
            <a:ext cx="6912767" cy="5632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784812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0</Words>
  <Application>Microsoft Office PowerPoint</Application>
  <PresentationFormat>Affichage à l'écran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NG</dc:creator>
  <cp:lastModifiedBy>NG</cp:lastModifiedBy>
  <cp:revision>5</cp:revision>
  <dcterms:created xsi:type="dcterms:W3CDTF">2019-07-28T15:35:04Z</dcterms:created>
  <dcterms:modified xsi:type="dcterms:W3CDTF">2022-02-16T11:23:38Z</dcterms:modified>
</cp:coreProperties>
</file>