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0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sans titre" id="{F7B4DAC1-2B6F-49E1-A0E2-37EDCBEFA939}">
          <p14:sldIdLst>
            <p14:sldId id="260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>
      <p:cViewPr>
        <p:scale>
          <a:sx n="85" d="100"/>
          <a:sy n="85" d="100"/>
        </p:scale>
        <p:origin x="-1272" y="-1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9913186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833827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276326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9972764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379465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9744103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2049380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720627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1468263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66280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1171007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88EF23-B64D-47CD-8F6F-A01306CC66E4}" type="datetimeFigureOut">
              <a:rPr lang="en-IE" smtClean="0"/>
              <a:t>12/04/2019</a:t>
            </a:fld>
            <a:endParaRPr lang="en-I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5E7C0C-0FF6-4783-A766-8D17B1578687}" type="slidenum">
              <a:rPr lang="en-IE" smtClean="0"/>
              <a:t>‹#›</a:t>
            </a:fld>
            <a:endParaRPr lang="en-IE"/>
          </a:p>
        </p:txBody>
      </p:sp>
    </p:spTree>
    <p:extLst>
      <p:ext uri="{BB962C8B-B14F-4D97-AF65-F5344CB8AC3E}">
        <p14:creationId xmlns:p14="http://schemas.microsoft.com/office/powerpoint/2010/main" val="263257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292100" y="1151069"/>
            <a:ext cx="6412284" cy="7431868"/>
            <a:chOff x="292100" y="1151069"/>
            <a:chExt cx="6412284" cy="7431868"/>
          </a:xfrm>
        </p:grpSpPr>
        <p:pic>
          <p:nvPicPr>
            <p:cNvPr id="3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04911" y="1151069"/>
              <a:ext cx="6099473" cy="448925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2100" y="5638125"/>
              <a:ext cx="6273800" cy="29448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517854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45361</TotalTime>
  <Words>0</Words>
  <Application>Microsoft Office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Debby Lambert</dc:creator>
  <cp:lastModifiedBy>Debby Lambert</cp:lastModifiedBy>
  <cp:revision>54</cp:revision>
  <dcterms:created xsi:type="dcterms:W3CDTF">2018-11-09T10:18:10Z</dcterms:created>
  <dcterms:modified xsi:type="dcterms:W3CDTF">2019-04-12T09:36:18Z</dcterms:modified>
</cp:coreProperties>
</file>