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90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432" y="1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08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50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1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73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287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69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64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291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44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745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06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D942D-66EC-4808-B26E-02BC72D11F38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47B6-51F2-4463-95F1-9700088021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558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070" y="88934"/>
            <a:ext cx="1982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552080"/>
              </p:ext>
            </p:extLst>
          </p:nvPr>
        </p:nvGraphicFramePr>
        <p:xfrm>
          <a:off x="2223369" y="515155"/>
          <a:ext cx="2495932" cy="17302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8111">
                  <a:extLst>
                    <a:ext uri="{9D8B030D-6E8A-4147-A177-3AD203B41FA5}">
                      <a16:colId xmlns:a16="http://schemas.microsoft.com/office/drawing/2014/main" val="1856513265"/>
                    </a:ext>
                  </a:extLst>
                </a:gridCol>
                <a:gridCol w="1047821">
                  <a:extLst>
                    <a:ext uri="{9D8B030D-6E8A-4147-A177-3AD203B41FA5}">
                      <a16:colId xmlns:a16="http://schemas.microsoft.com/office/drawing/2014/main" val="649706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Splice</a:t>
                      </a:r>
                      <a:r>
                        <a:rPr lang="en-CA" sz="10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Prediction Tool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c.314+1G&gt;A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888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SpliceSiteFinder</a:t>
                      </a: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-like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-100%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022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MaxEntScan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-100%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431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NNSPLICE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-100%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822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GeneSplicer</a:t>
                      </a:r>
                      <a:endParaRPr lang="de-DE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-100%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512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SpliceAI</a:t>
                      </a: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10k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[≥0.2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|0.5|0.8]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 DL (1)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823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AbSplice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[≥0.01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|0.05|0.2]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34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varSEAK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[1-5]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8957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35890" y="110534"/>
            <a:ext cx="2398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Splice Prediction Tools Unanimously Predict Aberrant Splicing</a:t>
            </a:r>
          </a:p>
        </p:txBody>
      </p:sp>
      <p:sp>
        <p:nvSpPr>
          <p:cNvPr id="7" name="Textfeld 52"/>
          <p:cNvSpPr txBox="1"/>
          <p:nvPr/>
        </p:nvSpPr>
        <p:spPr>
          <a:xfrm>
            <a:off x="11136" y="2355669"/>
            <a:ext cx="288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C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556" y="2448050"/>
            <a:ext cx="6781750" cy="784004"/>
            <a:chOff x="8556" y="5498450"/>
            <a:chExt cx="6781750" cy="78400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20416" t="55056" r="22604" b="36782"/>
            <a:stretch/>
          </p:blipFill>
          <p:spPr>
            <a:xfrm>
              <a:off x="8556" y="5755341"/>
              <a:ext cx="6767808" cy="52711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365381" y="5498450"/>
              <a:ext cx="8322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c.314+1G&gt;A</a:t>
              </a: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62696" y="5790553"/>
              <a:ext cx="64756" cy="6564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15088" y="5749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60456" y="5749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36438" y="5748886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562358" y="5748886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380197" y="5749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16923" y="5749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29281" y="5749200"/>
              <a:ext cx="172897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3776550" y="5658886"/>
              <a:ext cx="0" cy="18000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384683" y="5857042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534887" y="5857042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61098" y="5855592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15125" y="5857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515088" y="58572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3274" y="5857200"/>
              <a:ext cx="1734979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09783" y="5968800"/>
              <a:ext cx="13405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53363" y="5968800"/>
              <a:ext cx="239962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513290" y="5968800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23274" y="5968800"/>
              <a:ext cx="1734979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513327" y="5967192"/>
              <a:ext cx="227948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575917" y="6080400"/>
              <a:ext cx="108653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809918" y="6080400"/>
              <a:ext cx="338913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595600" y="6080400"/>
              <a:ext cx="69083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23275" y="6078792"/>
              <a:ext cx="1744136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979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</Words>
  <Application>Microsoft Office PowerPoint</Application>
  <PresentationFormat>A4 Paper (210x297 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Deutsches Primatenzentrum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Vona, Barbara</dc:creator>
  <cp:lastModifiedBy>Vona, Barbara</cp:lastModifiedBy>
  <cp:revision>2</cp:revision>
  <dcterms:created xsi:type="dcterms:W3CDTF">2026-04-23T07:33:53Z</dcterms:created>
  <dcterms:modified xsi:type="dcterms:W3CDTF">2026-04-23T07:42:58Z</dcterms:modified>
</cp:coreProperties>
</file>