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Lst>
  <p:sldSz cx="50292000" cy="38862000"/>
  <p:notesSz cx="6858000" cy="9144000"/>
  <p:defaultTextStyle>
    <a:defPPr>
      <a:defRPr lang="en-US"/>
    </a:defPPr>
    <a:lvl1pPr marL="0" algn="l" defTabSz="795940" rtl="0" eaLnBrk="1" latinLnBrk="0" hangingPunct="1">
      <a:defRPr sz="1567" kern="1200">
        <a:solidFill>
          <a:schemeClr val="tx1"/>
        </a:solidFill>
        <a:latin typeface="+mn-lt"/>
        <a:ea typeface="+mn-ea"/>
        <a:cs typeface="+mn-cs"/>
      </a:defRPr>
    </a:lvl1pPr>
    <a:lvl2pPr marL="397971" algn="l" defTabSz="795940" rtl="0" eaLnBrk="1" latinLnBrk="0" hangingPunct="1">
      <a:defRPr sz="1567" kern="1200">
        <a:solidFill>
          <a:schemeClr val="tx1"/>
        </a:solidFill>
        <a:latin typeface="+mn-lt"/>
        <a:ea typeface="+mn-ea"/>
        <a:cs typeface="+mn-cs"/>
      </a:defRPr>
    </a:lvl2pPr>
    <a:lvl3pPr marL="795940" algn="l" defTabSz="795940" rtl="0" eaLnBrk="1" latinLnBrk="0" hangingPunct="1">
      <a:defRPr sz="1567" kern="1200">
        <a:solidFill>
          <a:schemeClr val="tx1"/>
        </a:solidFill>
        <a:latin typeface="+mn-lt"/>
        <a:ea typeface="+mn-ea"/>
        <a:cs typeface="+mn-cs"/>
      </a:defRPr>
    </a:lvl3pPr>
    <a:lvl4pPr marL="1193911" algn="l" defTabSz="795940" rtl="0" eaLnBrk="1" latinLnBrk="0" hangingPunct="1">
      <a:defRPr sz="1567" kern="1200">
        <a:solidFill>
          <a:schemeClr val="tx1"/>
        </a:solidFill>
        <a:latin typeface="+mn-lt"/>
        <a:ea typeface="+mn-ea"/>
        <a:cs typeface="+mn-cs"/>
      </a:defRPr>
    </a:lvl4pPr>
    <a:lvl5pPr marL="1591880" algn="l" defTabSz="795940" rtl="0" eaLnBrk="1" latinLnBrk="0" hangingPunct="1">
      <a:defRPr sz="1567" kern="1200">
        <a:solidFill>
          <a:schemeClr val="tx1"/>
        </a:solidFill>
        <a:latin typeface="+mn-lt"/>
        <a:ea typeface="+mn-ea"/>
        <a:cs typeface="+mn-cs"/>
      </a:defRPr>
    </a:lvl5pPr>
    <a:lvl6pPr marL="1989850" algn="l" defTabSz="795940" rtl="0" eaLnBrk="1" latinLnBrk="0" hangingPunct="1">
      <a:defRPr sz="1567" kern="1200">
        <a:solidFill>
          <a:schemeClr val="tx1"/>
        </a:solidFill>
        <a:latin typeface="+mn-lt"/>
        <a:ea typeface="+mn-ea"/>
        <a:cs typeface="+mn-cs"/>
      </a:defRPr>
    </a:lvl6pPr>
    <a:lvl7pPr marL="2387821" algn="l" defTabSz="795940" rtl="0" eaLnBrk="1" latinLnBrk="0" hangingPunct="1">
      <a:defRPr sz="1567" kern="1200">
        <a:solidFill>
          <a:schemeClr val="tx1"/>
        </a:solidFill>
        <a:latin typeface="+mn-lt"/>
        <a:ea typeface="+mn-ea"/>
        <a:cs typeface="+mn-cs"/>
      </a:defRPr>
    </a:lvl7pPr>
    <a:lvl8pPr marL="2785790" algn="l" defTabSz="795940" rtl="0" eaLnBrk="1" latinLnBrk="0" hangingPunct="1">
      <a:defRPr sz="1567" kern="1200">
        <a:solidFill>
          <a:schemeClr val="tx1"/>
        </a:solidFill>
        <a:latin typeface="+mn-lt"/>
        <a:ea typeface="+mn-ea"/>
        <a:cs typeface="+mn-cs"/>
      </a:defRPr>
    </a:lvl8pPr>
    <a:lvl9pPr marL="3183761" algn="l" defTabSz="795940" rtl="0" eaLnBrk="1" latinLnBrk="0" hangingPunct="1">
      <a:defRPr sz="1567"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240" userDrawn="1">
          <p15:clr>
            <a:srgbClr val="A4A3A4"/>
          </p15:clr>
        </p15:guide>
        <p15:guide id="2" pos="15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524" autoAdjust="0"/>
    <p:restoredTop sz="94660"/>
  </p:normalViewPr>
  <p:slideViewPr>
    <p:cSldViewPr snapToGrid="0">
      <p:cViewPr varScale="1">
        <p:scale>
          <a:sx n="15" d="100"/>
          <a:sy n="15" d="100"/>
        </p:scale>
        <p:origin x="1747" y="77"/>
      </p:cViewPr>
      <p:guideLst>
        <p:guide orient="horz" pos="12240"/>
        <p:guide pos="15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771900" y="6360057"/>
            <a:ext cx="42748200" cy="13529733"/>
          </a:xfrm>
        </p:spPr>
        <p:txBody>
          <a:bodyPr anchor="b"/>
          <a:lstStyle>
            <a:lvl1pPr algn="ctr">
              <a:defRPr sz="33000"/>
            </a:lvl1pPr>
          </a:lstStyle>
          <a:p>
            <a:r>
              <a:rPr lang="en-US" smtClean="0"/>
              <a:t>Click to edit Master title style</a:t>
            </a:r>
            <a:endParaRPr lang="en-US" dirty="0"/>
          </a:p>
        </p:txBody>
      </p:sp>
      <p:sp>
        <p:nvSpPr>
          <p:cNvPr id="3" name="Subtitle 2"/>
          <p:cNvSpPr>
            <a:spLocks noGrp="1"/>
          </p:cNvSpPr>
          <p:nvPr>
            <p:ph type="subTitle" idx="1"/>
          </p:nvPr>
        </p:nvSpPr>
        <p:spPr>
          <a:xfrm>
            <a:off x="6286500" y="20411549"/>
            <a:ext cx="37719000" cy="9382651"/>
          </a:xfrm>
        </p:spPr>
        <p:txBody>
          <a:bodyPr/>
          <a:lstStyle>
            <a:lvl1pPr marL="0" indent="0" algn="ctr">
              <a:buNone/>
              <a:defRPr sz="13200"/>
            </a:lvl1pPr>
            <a:lvl2pPr marL="2514600" indent="0" algn="ctr">
              <a:buNone/>
              <a:defRPr sz="11000"/>
            </a:lvl2pPr>
            <a:lvl3pPr marL="5029200" indent="0" algn="ctr">
              <a:buNone/>
              <a:defRPr sz="9900"/>
            </a:lvl3pPr>
            <a:lvl4pPr marL="7543800" indent="0" algn="ctr">
              <a:buNone/>
              <a:defRPr sz="8800"/>
            </a:lvl4pPr>
            <a:lvl5pPr marL="10058400" indent="0" algn="ctr">
              <a:buNone/>
              <a:defRPr sz="8800"/>
            </a:lvl5pPr>
            <a:lvl6pPr marL="12573000" indent="0" algn="ctr">
              <a:buNone/>
              <a:defRPr sz="8800"/>
            </a:lvl6pPr>
            <a:lvl7pPr marL="15087600" indent="0" algn="ctr">
              <a:buNone/>
              <a:defRPr sz="8800"/>
            </a:lvl7pPr>
            <a:lvl8pPr marL="17602200" indent="0" algn="ctr">
              <a:buNone/>
              <a:defRPr sz="8800"/>
            </a:lvl8pPr>
            <a:lvl9pPr marL="20116800" indent="0" algn="ctr">
              <a:buNone/>
              <a:defRPr sz="8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E530E82-8A96-4CFC-90C7-623B791F2163}" type="datetimeFigureOut">
              <a:rPr lang="en-US" smtClean="0"/>
              <a:t>12/31/2018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563B7F-2900-4095-8781-9C974A95CD62}" type="slidenum">
              <a:rPr lang="en-US" smtClean="0"/>
              <a:t>‹#›</a:t>
            </a:fld>
            <a:endParaRPr lang="en-US"/>
          </a:p>
        </p:txBody>
      </p:sp>
    </p:spTree>
    <p:extLst>
      <p:ext uri="{BB962C8B-B14F-4D97-AF65-F5344CB8AC3E}">
        <p14:creationId xmlns:p14="http://schemas.microsoft.com/office/powerpoint/2010/main" val="24687509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E530E82-8A96-4CFC-90C7-623B791F2163}" type="datetimeFigureOut">
              <a:rPr lang="en-US" smtClean="0"/>
              <a:t>12/31/2018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563B7F-2900-4095-8781-9C974A95CD62}" type="slidenum">
              <a:rPr lang="en-US" smtClean="0"/>
              <a:t>‹#›</a:t>
            </a:fld>
            <a:endParaRPr lang="en-US"/>
          </a:p>
        </p:txBody>
      </p:sp>
    </p:spTree>
    <p:extLst>
      <p:ext uri="{BB962C8B-B14F-4D97-AF65-F5344CB8AC3E}">
        <p14:creationId xmlns:p14="http://schemas.microsoft.com/office/powerpoint/2010/main" val="7176106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5990215" y="2069042"/>
            <a:ext cx="10844213" cy="3293374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3457578" y="2069042"/>
            <a:ext cx="31903988" cy="3293374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E530E82-8A96-4CFC-90C7-623B791F2163}" type="datetimeFigureOut">
              <a:rPr lang="en-US" smtClean="0"/>
              <a:t>12/31/2018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563B7F-2900-4095-8781-9C974A95CD62}" type="slidenum">
              <a:rPr lang="en-US" smtClean="0"/>
              <a:t>‹#›</a:t>
            </a:fld>
            <a:endParaRPr lang="en-US"/>
          </a:p>
        </p:txBody>
      </p:sp>
    </p:spTree>
    <p:extLst>
      <p:ext uri="{BB962C8B-B14F-4D97-AF65-F5344CB8AC3E}">
        <p14:creationId xmlns:p14="http://schemas.microsoft.com/office/powerpoint/2010/main" val="616371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E530E82-8A96-4CFC-90C7-623B791F2163}" type="datetimeFigureOut">
              <a:rPr lang="en-US" smtClean="0"/>
              <a:t>12/31/2018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563B7F-2900-4095-8781-9C974A95CD62}" type="slidenum">
              <a:rPr lang="en-US" smtClean="0"/>
              <a:t>‹#›</a:t>
            </a:fld>
            <a:endParaRPr lang="en-US"/>
          </a:p>
        </p:txBody>
      </p:sp>
    </p:spTree>
    <p:extLst>
      <p:ext uri="{BB962C8B-B14F-4D97-AF65-F5344CB8AC3E}">
        <p14:creationId xmlns:p14="http://schemas.microsoft.com/office/powerpoint/2010/main" val="902312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31384" y="9688524"/>
            <a:ext cx="43376850" cy="16165510"/>
          </a:xfrm>
        </p:spPr>
        <p:txBody>
          <a:bodyPr anchor="b"/>
          <a:lstStyle>
            <a:lvl1pPr>
              <a:defRPr sz="33000"/>
            </a:lvl1pPr>
          </a:lstStyle>
          <a:p>
            <a:r>
              <a:rPr lang="en-US" smtClean="0"/>
              <a:t>Click to edit Master title style</a:t>
            </a:r>
            <a:endParaRPr lang="en-US" dirty="0"/>
          </a:p>
        </p:txBody>
      </p:sp>
      <p:sp>
        <p:nvSpPr>
          <p:cNvPr id="3" name="Text Placeholder 2"/>
          <p:cNvSpPr>
            <a:spLocks noGrp="1"/>
          </p:cNvSpPr>
          <p:nvPr>
            <p:ph type="body" idx="1"/>
          </p:nvPr>
        </p:nvSpPr>
        <p:spPr>
          <a:xfrm>
            <a:off x="3431384" y="26006965"/>
            <a:ext cx="43376850" cy="8501060"/>
          </a:xfrm>
        </p:spPr>
        <p:txBody>
          <a:bodyPr/>
          <a:lstStyle>
            <a:lvl1pPr marL="0" indent="0">
              <a:buNone/>
              <a:defRPr sz="13200">
                <a:solidFill>
                  <a:schemeClr val="tx1"/>
                </a:solidFill>
              </a:defRPr>
            </a:lvl1pPr>
            <a:lvl2pPr marL="2514600" indent="0">
              <a:buNone/>
              <a:defRPr sz="11000">
                <a:solidFill>
                  <a:schemeClr val="tx1">
                    <a:tint val="75000"/>
                  </a:schemeClr>
                </a:solidFill>
              </a:defRPr>
            </a:lvl2pPr>
            <a:lvl3pPr marL="5029200" indent="0">
              <a:buNone/>
              <a:defRPr sz="9900">
                <a:solidFill>
                  <a:schemeClr val="tx1">
                    <a:tint val="75000"/>
                  </a:schemeClr>
                </a:solidFill>
              </a:defRPr>
            </a:lvl3pPr>
            <a:lvl4pPr marL="7543800" indent="0">
              <a:buNone/>
              <a:defRPr sz="8800">
                <a:solidFill>
                  <a:schemeClr val="tx1">
                    <a:tint val="75000"/>
                  </a:schemeClr>
                </a:solidFill>
              </a:defRPr>
            </a:lvl4pPr>
            <a:lvl5pPr marL="10058400" indent="0">
              <a:buNone/>
              <a:defRPr sz="8800">
                <a:solidFill>
                  <a:schemeClr val="tx1">
                    <a:tint val="75000"/>
                  </a:schemeClr>
                </a:solidFill>
              </a:defRPr>
            </a:lvl5pPr>
            <a:lvl6pPr marL="12573000" indent="0">
              <a:buNone/>
              <a:defRPr sz="8800">
                <a:solidFill>
                  <a:schemeClr val="tx1">
                    <a:tint val="75000"/>
                  </a:schemeClr>
                </a:solidFill>
              </a:defRPr>
            </a:lvl6pPr>
            <a:lvl7pPr marL="15087600" indent="0">
              <a:buNone/>
              <a:defRPr sz="8800">
                <a:solidFill>
                  <a:schemeClr val="tx1">
                    <a:tint val="75000"/>
                  </a:schemeClr>
                </a:solidFill>
              </a:defRPr>
            </a:lvl7pPr>
            <a:lvl8pPr marL="17602200" indent="0">
              <a:buNone/>
              <a:defRPr sz="8800">
                <a:solidFill>
                  <a:schemeClr val="tx1">
                    <a:tint val="75000"/>
                  </a:schemeClr>
                </a:solidFill>
              </a:defRPr>
            </a:lvl8pPr>
            <a:lvl9pPr marL="20116800" indent="0">
              <a:buNone/>
              <a:defRPr sz="88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E530E82-8A96-4CFC-90C7-623B791F2163}" type="datetimeFigureOut">
              <a:rPr lang="en-US" smtClean="0"/>
              <a:t>12/31/2018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563B7F-2900-4095-8781-9C974A95CD62}" type="slidenum">
              <a:rPr lang="en-US" smtClean="0"/>
              <a:t>‹#›</a:t>
            </a:fld>
            <a:endParaRPr lang="en-US"/>
          </a:p>
        </p:txBody>
      </p:sp>
    </p:spTree>
    <p:extLst>
      <p:ext uri="{BB962C8B-B14F-4D97-AF65-F5344CB8AC3E}">
        <p14:creationId xmlns:p14="http://schemas.microsoft.com/office/powerpoint/2010/main" val="2039872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3457575" y="10345208"/>
            <a:ext cx="21374100" cy="2465758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25460325" y="10345208"/>
            <a:ext cx="21374100" cy="2465758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E530E82-8A96-4CFC-90C7-623B791F2163}" type="datetimeFigureOut">
              <a:rPr lang="en-US" smtClean="0"/>
              <a:t>12/31/2018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563B7F-2900-4095-8781-9C974A95CD62}" type="slidenum">
              <a:rPr lang="en-US" smtClean="0"/>
              <a:t>‹#›</a:t>
            </a:fld>
            <a:endParaRPr lang="en-US"/>
          </a:p>
        </p:txBody>
      </p:sp>
    </p:spTree>
    <p:extLst>
      <p:ext uri="{BB962C8B-B14F-4D97-AF65-F5344CB8AC3E}">
        <p14:creationId xmlns:p14="http://schemas.microsoft.com/office/powerpoint/2010/main" val="2852961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64126" y="2069050"/>
            <a:ext cx="43376850" cy="7511524"/>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3464131" y="9526590"/>
            <a:ext cx="21275870" cy="4668835"/>
          </a:xfrm>
        </p:spPr>
        <p:txBody>
          <a:bodyPr anchor="b"/>
          <a:lstStyle>
            <a:lvl1pPr marL="0" indent="0">
              <a:buNone/>
              <a:defRPr sz="13200" b="1"/>
            </a:lvl1pPr>
            <a:lvl2pPr marL="2514600" indent="0">
              <a:buNone/>
              <a:defRPr sz="11000" b="1"/>
            </a:lvl2pPr>
            <a:lvl3pPr marL="5029200" indent="0">
              <a:buNone/>
              <a:defRPr sz="9900" b="1"/>
            </a:lvl3pPr>
            <a:lvl4pPr marL="7543800" indent="0">
              <a:buNone/>
              <a:defRPr sz="8800" b="1"/>
            </a:lvl4pPr>
            <a:lvl5pPr marL="10058400" indent="0">
              <a:buNone/>
              <a:defRPr sz="8800" b="1"/>
            </a:lvl5pPr>
            <a:lvl6pPr marL="12573000" indent="0">
              <a:buNone/>
              <a:defRPr sz="8800" b="1"/>
            </a:lvl6pPr>
            <a:lvl7pPr marL="15087600" indent="0">
              <a:buNone/>
              <a:defRPr sz="8800" b="1"/>
            </a:lvl7pPr>
            <a:lvl8pPr marL="17602200" indent="0">
              <a:buNone/>
              <a:defRPr sz="8800" b="1"/>
            </a:lvl8pPr>
            <a:lvl9pPr marL="20116800" indent="0">
              <a:buNone/>
              <a:defRPr sz="8800" b="1"/>
            </a:lvl9pPr>
          </a:lstStyle>
          <a:p>
            <a:pPr lvl="0"/>
            <a:r>
              <a:rPr lang="en-US" smtClean="0"/>
              <a:t>Click to edit Master text styles</a:t>
            </a:r>
          </a:p>
        </p:txBody>
      </p:sp>
      <p:sp>
        <p:nvSpPr>
          <p:cNvPr id="4" name="Content Placeholder 3"/>
          <p:cNvSpPr>
            <a:spLocks noGrp="1"/>
          </p:cNvSpPr>
          <p:nvPr>
            <p:ph sz="half" idx="2"/>
          </p:nvPr>
        </p:nvSpPr>
        <p:spPr>
          <a:xfrm>
            <a:off x="3464131" y="14195425"/>
            <a:ext cx="21275870" cy="208793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25460328" y="9526590"/>
            <a:ext cx="21380651" cy="4668835"/>
          </a:xfrm>
        </p:spPr>
        <p:txBody>
          <a:bodyPr anchor="b"/>
          <a:lstStyle>
            <a:lvl1pPr marL="0" indent="0">
              <a:buNone/>
              <a:defRPr sz="13200" b="1"/>
            </a:lvl1pPr>
            <a:lvl2pPr marL="2514600" indent="0">
              <a:buNone/>
              <a:defRPr sz="11000" b="1"/>
            </a:lvl2pPr>
            <a:lvl3pPr marL="5029200" indent="0">
              <a:buNone/>
              <a:defRPr sz="9900" b="1"/>
            </a:lvl3pPr>
            <a:lvl4pPr marL="7543800" indent="0">
              <a:buNone/>
              <a:defRPr sz="8800" b="1"/>
            </a:lvl4pPr>
            <a:lvl5pPr marL="10058400" indent="0">
              <a:buNone/>
              <a:defRPr sz="8800" b="1"/>
            </a:lvl5pPr>
            <a:lvl6pPr marL="12573000" indent="0">
              <a:buNone/>
              <a:defRPr sz="8800" b="1"/>
            </a:lvl6pPr>
            <a:lvl7pPr marL="15087600" indent="0">
              <a:buNone/>
              <a:defRPr sz="8800" b="1"/>
            </a:lvl7pPr>
            <a:lvl8pPr marL="17602200" indent="0">
              <a:buNone/>
              <a:defRPr sz="8800" b="1"/>
            </a:lvl8pPr>
            <a:lvl9pPr marL="20116800" indent="0">
              <a:buNone/>
              <a:defRPr sz="8800" b="1"/>
            </a:lvl9pPr>
          </a:lstStyle>
          <a:p>
            <a:pPr lvl="0"/>
            <a:r>
              <a:rPr lang="en-US" smtClean="0"/>
              <a:t>Click to edit Master text styles</a:t>
            </a:r>
          </a:p>
        </p:txBody>
      </p:sp>
      <p:sp>
        <p:nvSpPr>
          <p:cNvPr id="6" name="Content Placeholder 5"/>
          <p:cNvSpPr>
            <a:spLocks noGrp="1"/>
          </p:cNvSpPr>
          <p:nvPr>
            <p:ph sz="quarter" idx="4"/>
          </p:nvPr>
        </p:nvSpPr>
        <p:spPr>
          <a:xfrm>
            <a:off x="25460328" y="14195425"/>
            <a:ext cx="21380651" cy="208793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E530E82-8A96-4CFC-90C7-623B791F2163}" type="datetimeFigureOut">
              <a:rPr lang="en-US" smtClean="0"/>
              <a:t>12/31/2018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3563B7F-2900-4095-8781-9C974A95CD62}" type="slidenum">
              <a:rPr lang="en-US" smtClean="0"/>
              <a:t>‹#›</a:t>
            </a:fld>
            <a:endParaRPr lang="en-US"/>
          </a:p>
        </p:txBody>
      </p:sp>
    </p:spTree>
    <p:extLst>
      <p:ext uri="{BB962C8B-B14F-4D97-AF65-F5344CB8AC3E}">
        <p14:creationId xmlns:p14="http://schemas.microsoft.com/office/powerpoint/2010/main" val="4074898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E530E82-8A96-4CFC-90C7-623B791F2163}" type="datetimeFigureOut">
              <a:rPr lang="en-US" smtClean="0"/>
              <a:t>12/31/2018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3563B7F-2900-4095-8781-9C974A95CD62}" type="slidenum">
              <a:rPr lang="en-US" smtClean="0"/>
              <a:t>‹#›</a:t>
            </a:fld>
            <a:endParaRPr lang="en-US"/>
          </a:p>
        </p:txBody>
      </p:sp>
    </p:spTree>
    <p:extLst>
      <p:ext uri="{BB962C8B-B14F-4D97-AF65-F5344CB8AC3E}">
        <p14:creationId xmlns:p14="http://schemas.microsoft.com/office/powerpoint/2010/main" val="3878897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530E82-8A96-4CFC-90C7-623B791F2163}" type="datetimeFigureOut">
              <a:rPr lang="en-US" smtClean="0"/>
              <a:t>12/31/2018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3563B7F-2900-4095-8781-9C974A95CD62}" type="slidenum">
              <a:rPr lang="en-US" smtClean="0"/>
              <a:t>‹#›</a:t>
            </a:fld>
            <a:endParaRPr lang="en-US"/>
          </a:p>
        </p:txBody>
      </p:sp>
    </p:spTree>
    <p:extLst>
      <p:ext uri="{BB962C8B-B14F-4D97-AF65-F5344CB8AC3E}">
        <p14:creationId xmlns:p14="http://schemas.microsoft.com/office/powerpoint/2010/main" val="18428425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64126" y="2590800"/>
            <a:ext cx="16220479" cy="9067800"/>
          </a:xfrm>
        </p:spPr>
        <p:txBody>
          <a:bodyPr anchor="b"/>
          <a:lstStyle>
            <a:lvl1pPr>
              <a:defRPr sz="17600"/>
            </a:lvl1pPr>
          </a:lstStyle>
          <a:p>
            <a:r>
              <a:rPr lang="en-US" smtClean="0"/>
              <a:t>Click to edit Master title style</a:t>
            </a:r>
            <a:endParaRPr lang="en-US" dirty="0"/>
          </a:p>
        </p:txBody>
      </p:sp>
      <p:sp>
        <p:nvSpPr>
          <p:cNvPr id="3" name="Content Placeholder 2"/>
          <p:cNvSpPr>
            <a:spLocks noGrp="1"/>
          </p:cNvSpPr>
          <p:nvPr>
            <p:ph idx="1"/>
          </p:nvPr>
        </p:nvSpPr>
        <p:spPr>
          <a:xfrm>
            <a:off x="21380651" y="5595417"/>
            <a:ext cx="25460325" cy="27617208"/>
          </a:xfrm>
        </p:spPr>
        <p:txBody>
          <a:bodyPr/>
          <a:lstStyle>
            <a:lvl1pPr>
              <a:defRPr sz="17600"/>
            </a:lvl1pPr>
            <a:lvl2pPr>
              <a:defRPr sz="15400"/>
            </a:lvl2pPr>
            <a:lvl3pPr>
              <a:defRPr sz="13200"/>
            </a:lvl3pPr>
            <a:lvl4pPr>
              <a:defRPr sz="11000"/>
            </a:lvl4pPr>
            <a:lvl5pPr>
              <a:defRPr sz="11000"/>
            </a:lvl5pPr>
            <a:lvl6pPr>
              <a:defRPr sz="11000"/>
            </a:lvl6pPr>
            <a:lvl7pPr>
              <a:defRPr sz="11000"/>
            </a:lvl7pPr>
            <a:lvl8pPr>
              <a:defRPr sz="11000"/>
            </a:lvl8pPr>
            <a:lvl9pPr>
              <a:defRPr sz="11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464126" y="11658600"/>
            <a:ext cx="16220479" cy="21598999"/>
          </a:xfrm>
        </p:spPr>
        <p:txBody>
          <a:bodyPr/>
          <a:lstStyle>
            <a:lvl1pPr marL="0" indent="0">
              <a:buNone/>
              <a:defRPr sz="8800"/>
            </a:lvl1pPr>
            <a:lvl2pPr marL="2514600" indent="0">
              <a:buNone/>
              <a:defRPr sz="7700"/>
            </a:lvl2pPr>
            <a:lvl3pPr marL="5029200" indent="0">
              <a:buNone/>
              <a:defRPr sz="6600"/>
            </a:lvl3pPr>
            <a:lvl4pPr marL="7543800" indent="0">
              <a:buNone/>
              <a:defRPr sz="5500"/>
            </a:lvl4pPr>
            <a:lvl5pPr marL="10058400" indent="0">
              <a:buNone/>
              <a:defRPr sz="5500"/>
            </a:lvl5pPr>
            <a:lvl6pPr marL="12573000" indent="0">
              <a:buNone/>
              <a:defRPr sz="5500"/>
            </a:lvl6pPr>
            <a:lvl7pPr marL="15087600" indent="0">
              <a:buNone/>
              <a:defRPr sz="5500"/>
            </a:lvl7pPr>
            <a:lvl8pPr marL="17602200" indent="0">
              <a:buNone/>
              <a:defRPr sz="5500"/>
            </a:lvl8pPr>
            <a:lvl9pPr marL="20116800" indent="0">
              <a:buNone/>
              <a:defRPr sz="55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E530E82-8A96-4CFC-90C7-623B791F2163}" type="datetimeFigureOut">
              <a:rPr lang="en-US" smtClean="0"/>
              <a:t>12/31/2018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563B7F-2900-4095-8781-9C974A95CD62}" type="slidenum">
              <a:rPr lang="en-US" smtClean="0"/>
              <a:t>‹#›</a:t>
            </a:fld>
            <a:endParaRPr lang="en-US"/>
          </a:p>
        </p:txBody>
      </p:sp>
    </p:spTree>
    <p:extLst>
      <p:ext uri="{BB962C8B-B14F-4D97-AF65-F5344CB8AC3E}">
        <p14:creationId xmlns:p14="http://schemas.microsoft.com/office/powerpoint/2010/main" val="34715195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64126" y="2590800"/>
            <a:ext cx="16220479" cy="9067800"/>
          </a:xfrm>
        </p:spPr>
        <p:txBody>
          <a:bodyPr anchor="b"/>
          <a:lstStyle>
            <a:lvl1pPr>
              <a:defRPr sz="176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1380651" y="5595417"/>
            <a:ext cx="25460325" cy="27617208"/>
          </a:xfrm>
        </p:spPr>
        <p:txBody>
          <a:bodyPr anchor="t"/>
          <a:lstStyle>
            <a:lvl1pPr marL="0" indent="0">
              <a:buNone/>
              <a:defRPr sz="17600"/>
            </a:lvl1pPr>
            <a:lvl2pPr marL="2514600" indent="0">
              <a:buNone/>
              <a:defRPr sz="15400"/>
            </a:lvl2pPr>
            <a:lvl3pPr marL="5029200" indent="0">
              <a:buNone/>
              <a:defRPr sz="13200"/>
            </a:lvl3pPr>
            <a:lvl4pPr marL="7543800" indent="0">
              <a:buNone/>
              <a:defRPr sz="11000"/>
            </a:lvl4pPr>
            <a:lvl5pPr marL="10058400" indent="0">
              <a:buNone/>
              <a:defRPr sz="11000"/>
            </a:lvl5pPr>
            <a:lvl6pPr marL="12573000" indent="0">
              <a:buNone/>
              <a:defRPr sz="11000"/>
            </a:lvl6pPr>
            <a:lvl7pPr marL="15087600" indent="0">
              <a:buNone/>
              <a:defRPr sz="11000"/>
            </a:lvl7pPr>
            <a:lvl8pPr marL="17602200" indent="0">
              <a:buNone/>
              <a:defRPr sz="11000"/>
            </a:lvl8pPr>
            <a:lvl9pPr marL="20116800" indent="0">
              <a:buNone/>
              <a:defRPr sz="11000"/>
            </a:lvl9pPr>
          </a:lstStyle>
          <a:p>
            <a:r>
              <a:rPr lang="en-US" smtClean="0"/>
              <a:t>Click icon to add picture</a:t>
            </a:r>
            <a:endParaRPr lang="en-US" dirty="0"/>
          </a:p>
        </p:txBody>
      </p:sp>
      <p:sp>
        <p:nvSpPr>
          <p:cNvPr id="4" name="Text Placeholder 3"/>
          <p:cNvSpPr>
            <a:spLocks noGrp="1"/>
          </p:cNvSpPr>
          <p:nvPr>
            <p:ph type="body" sz="half" idx="2"/>
          </p:nvPr>
        </p:nvSpPr>
        <p:spPr>
          <a:xfrm>
            <a:off x="3464126" y="11658600"/>
            <a:ext cx="16220479" cy="21598999"/>
          </a:xfrm>
        </p:spPr>
        <p:txBody>
          <a:bodyPr/>
          <a:lstStyle>
            <a:lvl1pPr marL="0" indent="0">
              <a:buNone/>
              <a:defRPr sz="8800"/>
            </a:lvl1pPr>
            <a:lvl2pPr marL="2514600" indent="0">
              <a:buNone/>
              <a:defRPr sz="7700"/>
            </a:lvl2pPr>
            <a:lvl3pPr marL="5029200" indent="0">
              <a:buNone/>
              <a:defRPr sz="6600"/>
            </a:lvl3pPr>
            <a:lvl4pPr marL="7543800" indent="0">
              <a:buNone/>
              <a:defRPr sz="5500"/>
            </a:lvl4pPr>
            <a:lvl5pPr marL="10058400" indent="0">
              <a:buNone/>
              <a:defRPr sz="5500"/>
            </a:lvl5pPr>
            <a:lvl6pPr marL="12573000" indent="0">
              <a:buNone/>
              <a:defRPr sz="5500"/>
            </a:lvl6pPr>
            <a:lvl7pPr marL="15087600" indent="0">
              <a:buNone/>
              <a:defRPr sz="5500"/>
            </a:lvl7pPr>
            <a:lvl8pPr marL="17602200" indent="0">
              <a:buNone/>
              <a:defRPr sz="5500"/>
            </a:lvl8pPr>
            <a:lvl9pPr marL="20116800" indent="0">
              <a:buNone/>
              <a:defRPr sz="55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E530E82-8A96-4CFC-90C7-623B791F2163}" type="datetimeFigureOut">
              <a:rPr lang="en-US" smtClean="0"/>
              <a:t>12/31/2018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563B7F-2900-4095-8781-9C974A95CD62}" type="slidenum">
              <a:rPr lang="en-US" smtClean="0"/>
              <a:t>‹#›</a:t>
            </a:fld>
            <a:endParaRPr lang="en-US"/>
          </a:p>
        </p:txBody>
      </p:sp>
    </p:spTree>
    <p:extLst>
      <p:ext uri="{BB962C8B-B14F-4D97-AF65-F5344CB8AC3E}">
        <p14:creationId xmlns:p14="http://schemas.microsoft.com/office/powerpoint/2010/main" val="42574731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57575" y="2069050"/>
            <a:ext cx="43376850" cy="7511524"/>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3457575" y="10345208"/>
            <a:ext cx="43376850" cy="2465758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457575" y="36019325"/>
            <a:ext cx="11315700" cy="2069042"/>
          </a:xfrm>
          <a:prstGeom prst="rect">
            <a:avLst/>
          </a:prstGeom>
        </p:spPr>
        <p:txBody>
          <a:bodyPr vert="horz" lIns="91440" tIns="45720" rIns="91440" bIns="45720" rtlCol="0" anchor="ctr"/>
          <a:lstStyle>
            <a:lvl1pPr algn="l">
              <a:defRPr sz="6600">
                <a:solidFill>
                  <a:schemeClr val="tx1">
                    <a:tint val="75000"/>
                  </a:schemeClr>
                </a:solidFill>
              </a:defRPr>
            </a:lvl1pPr>
          </a:lstStyle>
          <a:p>
            <a:fld id="{CE530E82-8A96-4CFC-90C7-623B791F2163}" type="datetimeFigureOut">
              <a:rPr lang="en-US" smtClean="0"/>
              <a:t>12/31/2018</a:t>
            </a:fld>
            <a:endParaRPr lang="en-US"/>
          </a:p>
        </p:txBody>
      </p:sp>
      <p:sp>
        <p:nvSpPr>
          <p:cNvPr id="5" name="Footer Placeholder 4"/>
          <p:cNvSpPr>
            <a:spLocks noGrp="1"/>
          </p:cNvSpPr>
          <p:nvPr>
            <p:ph type="ftr" sz="quarter" idx="3"/>
          </p:nvPr>
        </p:nvSpPr>
        <p:spPr>
          <a:xfrm>
            <a:off x="16659225" y="36019325"/>
            <a:ext cx="16973550" cy="2069042"/>
          </a:xfrm>
          <a:prstGeom prst="rect">
            <a:avLst/>
          </a:prstGeom>
        </p:spPr>
        <p:txBody>
          <a:bodyPr vert="horz" lIns="91440" tIns="45720" rIns="91440" bIns="45720" rtlCol="0" anchor="ctr"/>
          <a:lstStyle>
            <a:lvl1pPr algn="ctr">
              <a:defRPr sz="6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5518725" y="36019325"/>
            <a:ext cx="11315700" cy="2069042"/>
          </a:xfrm>
          <a:prstGeom prst="rect">
            <a:avLst/>
          </a:prstGeom>
        </p:spPr>
        <p:txBody>
          <a:bodyPr vert="horz" lIns="91440" tIns="45720" rIns="91440" bIns="45720" rtlCol="0" anchor="ctr"/>
          <a:lstStyle>
            <a:lvl1pPr algn="r">
              <a:defRPr sz="6600">
                <a:solidFill>
                  <a:schemeClr val="tx1">
                    <a:tint val="75000"/>
                  </a:schemeClr>
                </a:solidFill>
              </a:defRPr>
            </a:lvl1pPr>
          </a:lstStyle>
          <a:p>
            <a:fld id="{53563B7F-2900-4095-8781-9C974A95CD62}" type="slidenum">
              <a:rPr lang="en-US" smtClean="0"/>
              <a:t>‹#›</a:t>
            </a:fld>
            <a:endParaRPr lang="en-US"/>
          </a:p>
        </p:txBody>
      </p:sp>
    </p:spTree>
    <p:extLst>
      <p:ext uri="{BB962C8B-B14F-4D97-AF65-F5344CB8AC3E}">
        <p14:creationId xmlns:p14="http://schemas.microsoft.com/office/powerpoint/2010/main" val="283919738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5029200" rtl="0" eaLnBrk="1" latinLnBrk="0" hangingPunct="1">
        <a:lnSpc>
          <a:spcPct val="90000"/>
        </a:lnSpc>
        <a:spcBef>
          <a:spcPct val="0"/>
        </a:spcBef>
        <a:buNone/>
        <a:defRPr sz="24200" kern="1200">
          <a:solidFill>
            <a:schemeClr val="tx1"/>
          </a:solidFill>
          <a:latin typeface="+mj-lt"/>
          <a:ea typeface="+mj-ea"/>
          <a:cs typeface="+mj-cs"/>
        </a:defRPr>
      </a:lvl1pPr>
    </p:titleStyle>
    <p:bodyStyle>
      <a:lvl1pPr marL="1257300" indent="-1257300" algn="l" defTabSz="5029200" rtl="0" eaLnBrk="1" latinLnBrk="0" hangingPunct="1">
        <a:lnSpc>
          <a:spcPct val="90000"/>
        </a:lnSpc>
        <a:spcBef>
          <a:spcPts val="5500"/>
        </a:spcBef>
        <a:buFont typeface="Arial" panose="020B0604020202020204" pitchFamily="34" charset="0"/>
        <a:buChar char="•"/>
        <a:defRPr sz="15400" kern="1200">
          <a:solidFill>
            <a:schemeClr val="tx1"/>
          </a:solidFill>
          <a:latin typeface="+mn-lt"/>
          <a:ea typeface="+mn-ea"/>
          <a:cs typeface="+mn-cs"/>
        </a:defRPr>
      </a:lvl1pPr>
      <a:lvl2pPr marL="3771900" indent="-1257300" algn="l" defTabSz="5029200" rtl="0" eaLnBrk="1" latinLnBrk="0" hangingPunct="1">
        <a:lnSpc>
          <a:spcPct val="90000"/>
        </a:lnSpc>
        <a:spcBef>
          <a:spcPts val="2750"/>
        </a:spcBef>
        <a:buFont typeface="Arial" panose="020B0604020202020204" pitchFamily="34" charset="0"/>
        <a:buChar char="•"/>
        <a:defRPr sz="13200" kern="1200">
          <a:solidFill>
            <a:schemeClr val="tx1"/>
          </a:solidFill>
          <a:latin typeface="+mn-lt"/>
          <a:ea typeface="+mn-ea"/>
          <a:cs typeface="+mn-cs"/>
        </a:defRPr>
      </a:lvl2pPr>
      <a:lvl3pPr marL="6286500" indent="-1257300" algn="l" defTabSz="5029200" rtl="0" eaLnBrk="1" latinLnBrk="0" hangingPunct="1">
        <a:lnSpc>
          <a:spcPct val="90000"/>
        </a:lnSpc>
        <a:spcBef>
          <a:spcPts val="2750"/>
        </a:spcBef>
        <a:buFont typeface="Arial" panose="020B0604020202020204" pitchFamily="34" charset="0"/>
        <a:buChar char="•"/>
        <a:defRPr sz="11000" kern="1200">
          <a:solidFill>
            <a:schemeClr val="tx1"/>
          </a:solidFill>
          <a:latin typeface="+mn-lt"/>
          <a:ea typeface="+mn-ea"/>
          <a:cs typeface="+mn-cs"/>
        </a:defRPr>
      </a:lvl3pPr>
      <a:lvl4pPr marL="8801100" indent="-1257300" algn="l" defTabSz="5029200" rtl="0" eaLnBrk="1" latinLnBrk="0" hangingPunct="1">
        <a:lnSpc>
          <a:spcPct val="90000"/>
        </a:lnSpc>
        <a:spcBef>
          <a:spcPts val="2750"/>
        </a:spcBef>
        <a:buFont typeface="Arial" panose="020B0604020202020204" pitchFamily="34" charset="0"/>
        <a:buChar char="•"/>
        <a:defRPr sz="9900" kern="1200">
          <a:solidFill>
            <a:schemeClr val="tx1"/>
          </a:solidFill>
          <a:latin typeface="+mn-lt"/>
          <a:ea typeface="+mn-ea"/>
          <a:cs typeface="+mn-cs"/>
        </a:defRPr>
      </a:lvl4pPr>
      <a:lvl5pPr marL="11315700" indent="-1257300" algn="l" defTabSz="5029200" rtl="0" eaLnBrk="1" latinLnBrk="0" hangingPunct="1">
        <a:lnSpc>
          <a:spcPct val="90000"/>
        </a:lnSpc>
        <a:spcBef>
          <a:spcPts val="2750"/>
        </a:spcBef>
        <a:buFont typeface="Arial" panose="020B0604020202020204" pitchFamily="34" charset="0"/>
        <a:buChar char="•"/>
        <a:defRPr sz="9900" kern="1200">
          <a:solidFill>
            <a:schemeClr val="tx1"/>
          </a:solidFill>
          <a:latin typeface="+mn-lt"/>
          <a:ea typeface="+mn-ea"/>
          <a:cs typeface="+mn-cs"/>
        </a:defRPr>
      </a:lvl5pPr>
      <a:lvl6pPr marL="13830300" indent="-1257300" algn="l" defTabSz="5029200" rtl="0" eaLnBrk="1" latinLnBrk="0" hangingPunct="1">
        <a:lnSpc>
          <a:spcPct val="90000"/>
        </a:lnSpc>
        <a:spcBef>
          <a:spcPts val="2750"/>
        </a:spcBef>
        <a:buFont typeface="Arial" panose="020B0604020202020204" pitchFamily="34" charset="0"/>
        <a:buChar char="•"/>
        <a:defRPr sz="9900" kern="1200">
          <a:solidFill>
            <a:schemeClr val="tx1"/>
          </a:solidFill>
          <a:latin typeface="+mn-lt"/>
          <a:ea typeface="+mn-ea"/>
          <a:cs typeface="+mn-cs"/>
        </a:defRPr>
      </a:lvl6pPr>
      <a:lvl7pPr marL="16344900" indent="-1257300" algn="l" defTabSz="5029200" rtl="0" eaLnBrk="1" latinLnBrk="0" hangingPunct="1">
        <a:lnSpc>
          <a:spcPct val="90000"/>
        </a:lnSpc>
        <a:spcBef>
          <a:spcPts val="2750"/>
        </a:spcBef>
        <a:buFont typeface="Arial" panose="020B0604020202020204" pitchFamily="34" charset="0"/>
        <a:buChar char="•"/>
        <a:defRPr sz="9900" kern="1200">
          <a:solidFill>
            <a:schemeClr val="tx1"/>
          </a:solidFill>
          <a:latin typeface="+mn-lt"/>
          <a:ea typeface="+mn-ea"/>
          <a:cs typeface="+mn-cs"/>
        </a:defRPr>
      </a:lvl7pPr>
      <a:lvl8pPr marL="18859500" indent="-1257300" algn="l" defTabSz="5029200" rtl="0" eaLnBrk="1" latinLnBrk="0" hangingPunct="1">
        <a:lnSpc>
          <a:spcPct val="90000"/>
        </a:lnSpc>
        <a:spcBef>
          <a:spcPts val="2750"/>
        </a:spcBef>
        <a:buFont typeface="Arial" panose="020B0604020202020204" pitchFamily="34" charset="0"/>
        <a:buChar char="•"/>
        <a:defRPr sz="9900" kern="1200">
          <a:solidFill>
            <a:schemeClr val="tx1"/>
          </a:solidFill>
          <a:latin typeface="+mn-lt"/>
          <a:ea typeface="+mn-ea"/>
          <a:cs typeface="+mn-cs"/>
        </a:defRPr>
      </a:lvl8pPr>
      <a:lvl9pPr marL="21374100" indent="-1257300" algn="l" defTabSz="5029200" rtl="0" eaLnBrk="1" latinLnBrk="0" hangingPunct="1">
        <a:lnSpc>
          <a:spcPct val="90000"/>
        </a:lnSpc>
        <a:spcBef>
          <a:spcPts val="2750"/>
        </a:spcBef>
        <a:buFont typeface="Arial" panose="020B0604020202020204" pitchFamily="34" charset="0"/>
        <a:buChar char="•"/>
        <a:defRPr sz="9900" kern="1200">
          <a:solidFill>
            <a:schemeClr val="tx1"/>
          </a:solidFill>
          <a:latin typeface="+mn-lt"/>
          <a:ea typeface="+mn-ea"/>
          <a:cs typeface="+mn-cs"/>
        </a:defRPr>
      </a:lvl9pPr>
    </p:bodyStyle>
    <p:otherStyle>
      <a:defPPr>
        <a:defRPr lang="en-US"/>
      </a:defPPr>
      <a:lvl1pPr marL="0" algn="l" defTabSz="5029200" rtl="0" eaLnBrk="1" latinLnBrk="0" hangingPunct="1">
        <a:defRPr sz="9900" kern="1200">
          <a:solidFill>
            <a:schemeClr val="tx1"/>
          </a:solidFill>
          <a:latin typeface="+mn-lt"/>
          <a:ea typeface="+mn-ea"/>
          <a:cs typeface="+mn-cs"/>
        </a:defRPr>
      </a:lvl1pPr>
      <a:lvl2pPr marL="2514600" algn="l" defTabSz="5029200" rtl="0" eaLnBrk="1" latinLnBrk="0" hangingPunct="1">
        <a:defRPr sz="9900" kern="1200">
          <a:solidFill>
            <a:schemeClr val="tx1"/>
          </a:solidFill>
          <a:latin typeface="+mn-lt"/>
          <a:ea typeface="+mn-ea"/>
          <a:cs typeface="+mn-cs"/>
        </a:defRPr>
      </a:lvl2pPr>
      <a:lvl3pPr marL="5029200" algn="l" defTabSz="5029200" rtl="0" eaLnBrk="1" latinLnBrk="0" hangingPunct="1">
        <a:defRPr sz="9900" kern="1200">
          <a:solidFill>
            <a:schemeClr val="tx1"/>
          </a:solidFill>
          <a:latin typeface="+mn-lt"/>
          <a:ea typeface="+mn-ea"/>
          <a:cs typeface="+mn-cs"/>
        </a:defRPr>
      </a:lvl3pPr>
      <a:lvl4pPr marL="7543800" algn="l" defTabSz="5029200" rtl="0" eaLnBrk="1" latinLnBrk="0" hangingPunct="1">
        <a:defRPr sz="9900" kern="1200">
          <a:solidFill>
            <a:schemeClr val="tx1"/>
          </a:solidFill>
          <a:latin typeface="+mn-lt"/>
          <a:ea typeface="+mn-ea"/>
          <a:cs typeface="+mn-cs"/>
        </a:defRPr>
      </a:lvl4pPr>
      <a:lvl5pPr marL="10058400" algn="l" defTabSz="5029200" rtl="0" eaLnBrk="1" latinLnBrk="0" hangingPunct="1">
        <a:defRPr sz="9900" kern="1200">
          <a:solidFill>
            <a:schemeClr val="tx1"/>
          </a:solidFill>
          <a:latin typeface="+mn-lt"/>
          <a:ea typeface="+mn-ea"/>
          <a:cs typeface="+mn-cs"/>
        </a:defRPr>
      </a:lvl5pPr>
      <a:lvl6pPr marL="12573000" algn="l" defTabSz="5029200" rtl="0" eaLnBrk="1" latinLnBrk="0" hangingPunct="1">
        <a:defRPr sz="9900" kern="1200">
          <a:solidFill>
            <a:schemeClr val="tx1"/>
          </a:solidFill>
          <a:latin typeface="+mn-lt"/>
          <a:ea typeface="+mn-ea"/>
          <a:cs typeface="+mn-cs"/>
        </a:defRPr>
      </a:lvl6pPr>
      <a:lvl7pPr marL="15087600" algn="l" defTabSz="5029200" rtl="0" eaLnBrk="1" latinLnBrk="0" hangingPunct="1">
        <a:defRPr sz="9900" kern="1200">
          <a:solidFill>
            <a:schemeClr val="tx1"/>
          </a:solidFill>
          <a:latin typeface="+mn-lt"/>
          <a:ea typeface="+mn-ea"/>
          <a:cs typeface="+mn-cs"/>
        </a:defRPr>
      </a:lvl7pPr>
      <a:lvl8pPr marL="17602200" algn="l" defTabSz="5029200" rtl="0" eaLnBrk="1" latinLnBrk="0" hangingPunct="1">
        <a:defRPr sz="9900" kern="1200">
          <a:solidFill>
            <a:schemeClr val="tx1"/>
          </a:solidFill>
          <a:latin typeface="+mn-lt"/>
          <a:ea typeface="+mn-ea"/>
          <a:cs typeface="+mn-cs"/>
        </a:defRPr>
      </a:lvl8pPr>
      <a:lvl9pPr marL="20116800" algn="l" defTabSz="5029200" rtl="0" eaLnBrk="1" latinLnBrk="0" hangingPunct="1">
        <a:defRPr sz="9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6" Type="http://schemas.openxmlformats.org/officeDocument/2006/relationships/image" Target="../media/image25.png"/><Relationship Id="rId21" Type="http://schemas.openxmlformats.org/officeDocument/2006/relationships/image" Target="../media/image20.png"/><Relationship Id="rId34" Type="http://schemas.openxmlformats.org/officeDocument/2006/relationships/image" Target="../media/image33.png"/><Relationship Id="rId42" Type="http://schemas.openxmlformats.org/officeDocument/2006/relationships/image" Target="../media/image41.png"/><Relationship Id="rId47" Type="http://schemas.openxmlformats.org/officeDocument/2006/relationships/image" Target="../media/image46.png"/><Relationship Id="rId50" Type="http://schemas.openxmlformats.org/officeDocument/2006/relationships/image" Target="../media/image49.png"/><Relationship Id="rId55" Type="http://schemas.openxmlformats.org/officeDocument/2006/relationships/image" Target="../media/image54.png"/><Relationship Id="rId63" Type="http://schemas.openxmlformats.org/officeDocument/2006/relationships/image" Target="../media/image62.png"/><Relationship Id="rId68" Type="http://schemas.openxmlformats.org/officeDocument/2006/relationships/image" Target="../media/image67.png"/><Relationship Id="rId76" Type="http://schemas.openxmlformats.org/officeDocument/2006/relationships/image" Target="../media/image75.png"/><Relationship Id="rId84" Type="http://schemas.openxmlformats.org/officeDocument/2006/relationships/image" Target="../media/image83.png"/><Relationship Id="rId89" Type="http://schemas.openxmlformats.org/officeDocument/2006/relationships/image" Target="../media/image88.png"/><Relationship Id="rId97" Type="http://schemas.openxmlformats.org/officeDocument/2006/relationships/image" Target="../media/image96.png"/><Relationship Id="rId7" Type="http://schemas.openxmlformats.org/officeDocument/2006/relationships/image" Target="../media/image6.png"/><Relationship Id="rId71" Type="http://schemas.openxmlformats.org/officeDocument/2006/relationships/image" Target="../media/image70.png"/><Relationship Id="rId92" Type="http://schemas.openxmlformats.org/officeDocument/2006/relationships/image" Target="../media/image91.png"/><Relationship Id="rId2" Type="http://schemas.openxmlformats.org/officeDocument/2006/relationships/image" Target="../media/image1.png"/><Relationship Id="rId16" Type="http://schemas.openxmlformats.org/officeDocument/2006/relationships/image" Target="../media/image15.png"/><Relationship Id="rId29" Type="http://schemas.openxmlformats.org/officeDocument/2006/relationships/image" Target="../media/image28.png"/><Relationship Id="rId11" Type="http://schemas.openxmlformats.org/officeDocument/2006/relationships/image" Target="../media/image10.png"/><Relationship Id="rId24" Type="http://schemas.openxmlformats.org/officeDocument/2006/relationships/image" Target="../media/image23.png"/><Relationship Id="rId32" Type="http://schemas.openxmlformats.org/officeDocument/2006/relationships/image" Target="../media/image31.png"/><Relationship Id="rId37" Type="http://schemas.openxmlformats.org/officeDocument/2006/relationships/image" Target="../media/image36.png"/><Relationship Id="rId40" Type="http://schemas.openxmlformats.org/officeDocument/2006/relationships/image" Target="../media/image39.png"/><Relationship Id="rId45" Type="http://schemas.openxmlformats.org/officeDocument/2006/relationships/image" Target="../media/image44.png"/><Relationship Id="rId53" Type="http://schemas.openxmlformats.org/officeDocument/2006/relationships/image" Target="../media/image52.png"/><Relationship Id="rId58" Type="http://schemas.openxmlformats.org/officeDocument/2006/relationships/image" Target="../media/image57.png"/><Relationship Id="rId66" Type="http://schemas.openxmlformats.org/officeDocument/2006/relationships/image" Target="../media/image65.png"/><Relationship Id="rId74" Type="http://schemas.openxmlformats.org/officeDocument/2006/relationships/image" Target="../media/image73.png"/><Relationship Id="rId79" Type="http://schemas.openxmlformats.org/officeDocument/2006/relationships/image" Target="../media/image78.png"/><Relationship Id="rId87" Type="http://schemas.openxmlformats.org/officeDocument/2006/relationships/image" Target="../media/image86.png"/><Relationship Id="rId5" Type="http://schemas.openxmlformats.org/officeDocument/2006/relationships/image" Target="../media/image4.png"/><Relationship Id="rId61" Type="http://schemas.openxmlformats.org/officeDocument/2006/relationships/image" Target="../media/image60.png"/><Relationship Id="rId82" Type="http://schemas.openxmlformats.org/officeDocument/2006/relationships/image" Target="../media/image81.png"/><Relationship Id="rId90" Type="http://schemas.openxmlformats.org/officeDocument/2006/relationships/image" Target="../media/image89.png"/><Relationship Id="rId95" Type="http://schemas.openxmlformats.org/officeDocument/2006/relationships/image" Target="../media/image94.png"/><Relationship Id="rId19" Type="http://schemas.openxmlformats.org/officeDocument/2006/relationships/image" Target="../media/image1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 Id="rId30" Type="http://schemas.openxmlformats.org/officeDocument/2006/relationships/image" Target="../media/image29.png"/><Relationship Id="rId35" Type="http://schemas.openxmlformats.org/officeDocument/2006/relationships/image" Target="../media/image34.png"/><Relationship Id="rId43" Type="http://schemas.openxmlformats.org/officeDocument/2006/relationships/image" Target="../media/image42.png"/><Relationship Id="rId48" Type="http://schemas.openxmlformats.org/officeDocument/2006/relationships/image" Target="../media/image47.png"/><Relationship Id="rId56" Type="http://schemas.openxmlformats.org/officeDocument/2006/relationships/image" Target="../media/image55.png"/><Relationship Id="rId64" Type="http://schemas.openxmlformats.org/officeDocument/2006/relationships/image" Target="../media/image63.png"/><Relationship Id="rId69" Type="http://schemas.openxmlformats.org/officeDocument/2006/relationships/image" Target="../media/image68.png"/><Relationship Id="rId77" Type="http://schemas.openxmlformats.org/officeDocument/2006/relationships/image" Target="../media/image76.png"/><Relationship Id="rId8" Type="http://schemas.openxmlformats.org/officeDocument/2006/relationships/image" Target="../media/image7.png"/><Relationship Id="rId51" Type="http://schemas.openxmlformats.org/officeDocument/2006/relationships/image" Target="../media/image50.png"/><Relationship Id="rId72" Type="http://schemas.openxmlformats.org/officeDocument/2006/relationships/image" Target="../media/image71.png"/><Relationship Id="rId80" Type="http://schemas.openxmlformats.org/officeDocument/2006/relationships/image" Target="../media/image79.png"/><Relationship Id="rId85" Type="http://schemas.openxmlformats.org/officeDocument/2006/relationships/image" Target="../media/image84.png"/><Relationship Id="rId93" Type="http://schemas.openxmlformats.org/officeDocument/2006/relationships/image" Target="../media/image92.png"/><Relationship Id="rId98" Type="http://schemas.openxmlformats.org/officeDocument/2006/relationships/image" Target="../media/image97.png"/><Relationship Id="rId3" Type="http://schemas.openxmlformats.org/officeDocument/2006/relationships/image" Target="../media/image2.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33" Type="http://schemas.openxmlformats.org/officeDocument/2006/relationships/image" Target="../media/image32.png"/><Relationship Id="rId38" Type="http://schemas.openxmlformats.org/officeDocument/2006/relationships/image" Target="../media/image37.png"/><Relationship Id="rId46" Type="http://schemas.openxmlformats.org/officeDocument/2006/relationships/image" Target="../media/image45.png"/><Relationship Id="rId59" Type="http://schemas.openxmlformats.org/officeDocument/2006/relationships/image" Target="../media/image58.png"/><Relationship Id="rId67" Type="http://schemas.openxmlformats.org/officeDocument/2006/relationships/image" Target="../media/image66.png"/><Relationship Id="rId20" Type="http://schemas.openxmlformats.org/officeDocument/2006/relationships/image" Target="../media/image19.png"/><Relationship Id="rId41" Type="http://schemas.openxmlformats.org/officeDocument/2006/relationships/image" Target="../media/image40.png"/><Relationship Id="rId54" Type="http://schemas.openxmlformats.org/officeDocument/2006/relationships/image" Target="../media/image53.png"/><Relationship Id="rId62" Type="http://schemas.openxmlformats.org/officeDocument/2006/relationships/image" Target="../media/image61.png"/><Relationship Id="rId70" Type="http://schemas.openxmlformats.org/officeDocument/2006/relationships/image" Target="../media/image69.png"/><Relationship Id="rId75" Type="http://schemas.openxmlformats.org/officeDocument/2006/relationships/image" Target="../media/image74.png"/><Relationship Id="rId83" Type="http://schemas.openxmlformats.org/officeDocument/2006/relationships/image" Target="../media/image82.png"/><Relationship Id="rId88" Type="http://schemas.openxmlformats.org/officeDocument/2006/relationships/image" Target="../media/image87.png"/><Relationship Id="rId91" Type="http://schemas.openxmlformats.org/officeDocument/2006/relationships/image" Target="../media/image90.png"/><Relationship Id="rId96" Type="http://schemas.openxmlformats.org/officeDocument/2006/relationships/image" Target="../media/image95.png"/><Relationship Id="rId1" Type="http://schemas.openxmlformats.org/officeDocument/2006/relationships/slideLayout" Target="../slideLayouts/slideLayout1.xml"/><Relationship Id="rId6" Type="http://schemas.openxmlformats.org/officeDocument/2006/relationships/image" Target="../media/image5.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36" Type="http://schemas.openxmlformats.org/officeDocument/2006/relationships/image" Target="../media/image35.png"/><Relationship Id="rId49" Type="http://schemas.openxmlformats.org/officeDocument/2006/relationships/image" Target="../media/image48.png"/><Relationship Id="rId57" Type="http://schemas.openxmlformats.org/officeDocument/2006/relationships/image" Target="../media/image56.png"/><Relationship Id="rId10" Type="http://schemas.openxmlformats.org/officeDocument/2006/relationships/image" Target="../media/image9.png"/><Relationship Id="rId31" Type="http://schemas.openxmlformats.org/officeDocument/2006/relationships/image" Target="../media/image30.png"/><Relationship Id="rId44" Type="http://schemas.openxmlformats.org/officeDocument/2006/relationships/image" Target="../media/image43.png"/><Relationship Id="rId52" Type="http://schemas.openxmlformats.org/officeDocument/2006/relationships/image" Target="../media/image51.png"/><Relationship Id="rId60" Type="http://schemas.openxmlformats.org/officeDocument/2006/relationships/image" Target="../media/image59.png"/><Relationship Id="rId65" Type="http://schemas.openxmlformats.org/officeDocument/2006/relationships/image" Target="../media/image64.png"/><Relationship Id="rId73" Type="http://schemas.openxmlformats.org/officeDocument/2006/relationships/image" Target="../media/image72.png"/><Relationship Id="rId78" Type="http://schemas.openxmlformats.org/officeDocument/2006/relationships/image" Target="../media/image77.png"/><Relationship Id="rId81" Type="http://schemas.openxmlformats.org/officeDocument/2006/relationships/image" Target="../media/image80.png"/><Relationship Id="rId86" Type="http://schemas.openxmlformats.org/officeDocument/2006/relationships/image" Target="../media/image85.png"/><Relationship Id="rId94" Type="http://schemas.openxmlformats.org/officeDocument/2006/relationships/image" Target="../media/image93.png"/><Relationship Id="rId4" Type="http://schemas.openxmlformats.org/officeDocument/2006/relationships/image" Target="../media/image3.png"/><Relationship Id="rId9" Type="http://schemas.openxmlformats.org/officeDocument/2006/relationships/image" Target="../media/image8.png"/><Relationship Id="rId13" Type="http://schemas.openxmlformats.org/officeDocument/2006/relationships/image" Target="../media/image12.png"/><Relationship Id="rId18" Type="http://schemas.openxmlformats.org/officeDocument/2006/relationships/image" Target="../media/image17.png"/><Relationship Id="rId39"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5588520" y="11040692"/>
            <a:ext cx="1531753" cy="1417443"/>
          </a:xfrm>
          <a:prstGeom prst="rect">
            <a:avLst/>
          </a:prstGeom>
        </p:spPr>
      </p:pic>
      <p:pic>
        <p:nvPicPr>
          <p:cNvPr id="5" name="Picture 4"/>
          <p:cNvPicPr>
            <a:picLocks noChangeAspect="1"/>
          </p:cNvPicPr>
          <p:nvPr/>
        </p:nvPicPr>
        <p:blipFill>
          <a:blip r:embed="rId3"/>
          <a:stretch>
            <a:fillRect/>
          </a:stretch>
        </p:blipFill>
        <p:spPr>
          <a:xfrm>
            <a:off x="15662264" y="7377333"/>
            <a:ext cx="1447925" cy="1394581"/>
          </a:xfrm>
          <a:prstGeom prst="rect">
            <a:avLst/>
          </a:prstGeom>
        </p:spPr>
      </p:pic>
      <p:pic>
        <p:nvPicPr>
          <p:cNvPr id="6" name="Picture 5"/>
          <p:cNvPicPr>
            <a:picLocks noChangeAspect="1"/>
          </p:cNvPicPr>
          <p:nvPr/>
        </p:nvPicPr>
        <p:blipFill>
          <a:blip r:embed="rId4"/>
          <a:stretch>
            <a:fillRect/>
          </a:stretch>
        </p:blipFill>
        <p:spPr>
          <a:xfrm>
            <a:off x="9532022" y="11112054"/>
            <a:ext cx="1516512" cy="1402202"/>
          </a:xfrm>
          <a:prstGeom prst="rect">
            <a:avLst/>
          </a:prstGeom>
        </p:spPr>
      </p:pic>
      <p:pic>
        <p:nvPicPr>
          <p:cNvPr id="8" name="Picture 7"/>
          <p:cNvPicPr>
            <a:picLocks noChangeAspect="1"/>
          </p:cNvPicPr>
          <p:nvPr/>
        </p:nvPicPr>
        <p:blipFill>
          <a:blip r:embed="rId5"/>
          <a:stretch>
            <a:fillRect/>
          </a:stretch>
        </p:blipFill>
        <p:spPr>
          <a:xfrm>
            <a:off x="12665971" y="7432125"/>
            <a:ext cx="1440306" cy="1364098"/>
          </a:xfrm>
          <a:prstGeom prst="rect">
            <a:avLst/>
          </a:prstGeom>
        </p:spPr>
      </p:pic>
      <p:pic>
        <p:nvPicPr>
          <p:cNvPr id="9" name="Picture 8"/>
          <p:cNvPicPr>
            <a:picLocks noChangeAspect="1"/>
          </p:cNvPicPr>
          <p:nvPr/>
        </p:nvPicPr>
        <p:blipFill>
          <a:blip r:embed="rId6"/>
          <a:stretch>
            <a:fillRect/>
          </a:stretch>
        </p:blipFill>
        <p:spPr>
          <a:xfrm>
            <a:off x="12701748" y="11145005"/>
            <a:ext cx="1455545" cy="1409822"/>
          </a:xfrm>
          <a:prstGeom prst="rect">
            <a:avLst/>
          </a:prstGeom>
        </p:spPr>
      </p:pic>
      <p:pic>
        <p:nvPicPr>
          <p:cNvPr id="10" name="Picture 9"/>
          <p:cNvPicPr>
            <a:picLocks noChangeAspect="1"/>
          </p:cNvPicPr>
          <p:nvPr/>
        </p:nvPicPr>
        <p:blipFill>
          <a:blip r:embed="rId7"/>
          <a:stretch>
            <a:fillRect/>
          </a:stretch>
        </p:blipFill>
        <p:spPr>
          <a:xfrm>
            <a:off x="8181684" y="11105553"/>
            <a:ext cx="1386961" cy="1379341"/>
          </a:xfrm>
          <a:prstGeom prst="rect">
            <a:avLst/>
          </a:prstGeom>
        </p:spPr>
      </p:pic>
      <p:pic>
        <p:nvPicPr>
          <p:cNvPr id="11" name="Picture 10"/>
          <p:cNvPicPr>
            <a:picLocks noChangeAspect="1"/>
          </p:cNvPicPr>
          <p:nvPr/>
        </p:nvPicPr>
        <p:blipFill>
          <a:blip r:embed="rId8"/>
          <a:stretch>
            <a:fillRect/>
          </a:stretch>
        </p:blipFill>
        <p:spPr>
          <a:xfrm>
            <a:off x="2114785" y="11189816"/>
            <a:ext cx="1417443" cy="1386961"/>
          </a:xfrm>
          <a:prstGeom prst="rect">
            <a:avLst/>
          </a:prstGeom>
        </p:spPr>
      </p:pic>
      <p:pic>
        <p:nvPicPr>
          <p:cNvPr id="12" name="Picture 11"/>
          <p:cNvPicPr>
            <a:picLocks noChangeAspect="1"/>
          </p:cNvPicPr>
          <p:nvPr/>
        </p:nvPicPr>
        <p:blipFill>
          <a:blip r:embed="rId9"/>
          <a:stretch>
            <a:fillRect/>
          </a:stretch>
        </p:blipFill>
        <p:spPr>
          <a:xfrm>
            <a:off x="27855316" y="14804188"/>
            <a:ext cx="1379341" cy="1341236"/>
          </a:xfrm>
          <a:prstGeom prst="rect">
            <a:avLst/>
          </a:prstGeom>
        </p:spPr>
      </p:pic>
      <p:pic>
        <p:nvPicPr>
          <p:cNvPr id="14" name="Picture 13"/>
          <p:cNvPicPr>
            <a:picLocks noChangeAspect="1"/>
          </p:cNvPicPr>
          <p:nvPr/>
        </p:nvPicPr>
        <p:blipFill>
          <a:blip r:embed="rId10"/>
          <a:stretch>
            <a:fillRect/>
          </a:stretch>
        </p:blipFill>
        <p:spPr>
          <a:xfrm>
            <a:off x="11554117" y="18551854"/>
            <a:ext cx="1417443" cy="1325994"/>
          </a:xfrm>
          <a:prstGeom prst="rect">
            <a:avLst/>
          </a:prstGeom>
        </p:spPr>
      </p:pic>
      <p:pic>
        <p:nvPicPr>
          <p:cNvPr id="15" name="Picture 14"/>
          <p:cNvPicPr>
            <a:picLocks noChangeAspect="1"/>
          </p:cNvPicPr>
          <p:nvPr/>
        </p:nvPicPr>
        <p:blipFill>
          <a:blip r:embed="rId11"/>
          <a:stretch>
            <a:fillRect/>
          </a:stretch>
        </p:blipFill>
        <p:spPr>
          <a:xfrm>
            <a:off x="12354947" y="14726286"/>
            <a:ext cx="1455545" cy="1364098"/>
          </a:xfrm>
          <a:prstGeom prst="rect">
            <a:avLst/>
          </a:prstGeom>
        </p:spPr>
      </p:pic>
      <p:pic>
        <p:nvPicPr>
          <p:cNvPr id="16" name="Picture 15"/>
          <p:cNvPicPr>
            <a:picLocks noChangeAspect="1"/>
          </p:cNvPicPr>
          <p:nvPr/>
        </p:nvPicPr>
        <p:blipFill>
          <a:blip r:embed="rId12"/>
          <a:stretch>
            <a:fillRect/>
          </a:stretch>
        </p:blipFill>
        <p:spPr>
          <a:xfrm>
            <a:off x="46494918" y="7506368"/>
            <a:ext cx="1386961" cy="1371719"/>
          </a:xfrm>
          <a:prstGeom prst="rect">
            <a:avLst/>
          </a:prstGeom>
        </p:spPr>
      </p:pic>
      <p:pic>
        <p:nvPicPr>
          <p:cNvPr id="17" name="Picture 16"/>
          <p:cNvPicPr>
            <a:picLocks noChangeAspect="1"/>
          </p:cNvPicPr>
          <p:nvPr/>
        </p:nvPicPr>
        <p:blipFill>
          <a:blip r:embed="rId13"/>
          <a:stretch>
            <a:fillRect/>
          </a:stretch>
        </p:blipFill>
        <p:spPr>
          <a:xfrm>
            <a:off x="17305010" y="3818877"/>
            <a:ext cx="1371719" cy="1364098"/>
          </a:xfrm>
          <a:prstGeom prst="rect">
            <a:avLst/>
          </a:prstGeom>
        </p:spPr>
      </p:pic>
      <p:pic>
        <p:nvPicPr>
          <p:cNvPr id="18" name="Picture 17"/>
          <p:cNvPicPr>
            <a:picLocks noChangeAspect="1"/>
          </p:cNvPicPr>
          <p:nvPr/>
        </p:nvPicPr>
        <p:blipFill>
          <a:blip r:embed="rId14"/>
          <a:stretch>
            <a:fillRect/>
          </a:stretch>
        </p:blipFill>
        <p:spPr>
          <a:xfrm>
            <a:off x="3733836" y="11183379"/>
            <a:ext cx="1524132" cy="1379341"/>
          </a:xfrm>
          <a:prstGeom prst="rect">
            <a:avLst/>
          </a:prstGeom>
        </p:spPr>
      </p:pic>
      <p:pic>
        <p:nvPicPr>
          <p:cNvPr id="19" name="Picture 18"/>
          <p:cNvPicPr>
            <a:picLocks noChangeAspect="1"/>
          </p:cNvPicPr>
          <p:nvPr/>
        </p:nvPicPr>
        <p:blipFill>
          <a:blip r:embed="rId15"/>
          <a:stretch>
            <a:fillRect/>
          </a:stretch>
        </p:blipFill>
        <p:spPr>
          <a:xfrm>
            <a:off x="10949654" y="14829618"/>
            <a:ext cx="1379341" cy="1364098"/>
          </a:xfrm>
          <a:prstGeom prst="rect">
            <a:avLst/>
          </a:prstGeom>
        </p:spPr>
      </p:pic>
      <p:pic>
        <p:nvPicPr>
          <p:cNvPr id="20" name="Picture 19"/>
          <p:cNvPicPr>
            <a:picLocks noChangeAspect="1"/>
          </p:cNvPicPr>
          <p:nvPr/>
        </p:nvPicPr>
        <p:blipFill>
          <a:blip r:embed="rId16"/>
          <a:stretch>
            <a:fillRect/>
          </a:stretch>
        </p:blipFill>
        <p:spPr>
          <a:xfrm>
            <a:off x="27604772" y="11125113"/>
            <a:ext cx="1371719" cy="1371719"/>
          </a:xfrm>
          <a:prstGeom prst="rect">
            <a:avLst/>
          </a:prstGeom>
        </p:spPr>
      </p:pic>
      <p:pic>
        <p:nvPicPr>
          <p:cNvPr id="21" name="Picture 20"/>
          <p:cNvPicPr>
            <a:picLocks noChangeAspect="1"/>
          </p:cNvPicPr>
          <p:nvPr/>
        </p:nvPicPr>
        <p:blipFill>
          <a:blip r:embed="rId17"/>
          <a:stretch>
            <a:fillRect/>
          </a:stretch>
        </p:blipFill>
        <p:spPr>
          <a:xfrm>
            <a:off x="31631944" y="7455885"/>
            <a:ext cx="1409822" cy="1386961"/>
          </a:xfrm>
          <a:prstGeom prst="rect">
            <a:avLst/>
          </a:prstGeom>
        </p:spPr>
      </p:pic>
      <p:pic>
        <p:nvPicPr>
          <p:cNvPr id="22" name="Picture 21"/>
          <p:cNvPicPr>
            <a:picLocks noChangeAspect="1"/>
          </p:cNvPicPr>
          <p:nvPr/>
        </p:nvPicPr>
        <p:blipFill>
          <a:blip r:embed="rId18"/>
          <a:stretch>
            <a:fillRect/>
          </a:stretch>
        </p:blipFill>
        <p:spPr>
          <a:xfrm>
            <a:off x="23356894" y="11116193"/>
            <a:ext cx="1379341" cy="1386961"/>
          </a:xfrm>
          <a:prstGeom prst="rect">
            <a:avLst/>
          </a:prstGeom>
        </p:spPr>
      </p:pic>
      <p:pic>
        <p:nvPicPr>
          <p:cNvPr id="23" name="Picture 22"/>
          <p:cNvPicPr>
            <a:picLocks noChangeAspect="1"/>
          </p:cNvPicPr>
          <p:nvPr/>
        </p:nvPicPr>
        <p:blipFill>
          <a:blip r:embed="rId19"/>
          <a:stretch>
            <a:fillRect/>
          </a:stretch>
        </p:blipFill>
        <p:spPr>
          <a:xfrm>
            <a:off x="38906762" y="18458488"/>
            <a:ext cx="1379341" cy="1348857"/>
          </a:xfrm>
          <a:prstGeom prst="rect">
            <a:avLst/>
          </a:prstGeom>
        </p:spPr>
      </p:pic>
      <p:pic>
        <p:nvPicPr>
          <p:cNvPr id="24" name="Picture 23"/>
          <p:cNvPicPr>
            <a:picLocks noChangeAspect="1"/>
          </p:cNvPicPr>
          <p:nvPr/>
        </p:nvPicPr>
        <p:blipFill>
          <a:blip r:embed="rId20"/>
          <a:stretch>
            <a:fillRect/>
          </a:stretch>
        </p:blipFill>
        <p:spPr>
          <a:xfrm>
            <a:off x="17273025" y="7455886"/>
            <a:ext cx="1386961" cy="1364098"/>
          </a:xfrm>
          <a:prstGeom prst="rect">
            <a:avLst/>
          </a:prstGeom>
        </p:spPr>
      </p:pic>
      <p:pic>
        <p:nvPicPr>
          <p:cNvPr id="26" name="Picture 25"/>
          <p:cNvPicPr>
            <a:picLocks noChangeAspect="1"/>
          </p:cNvPicPr>
          <p:nvPr/>
        </p:nvPicPr>
        <p:blipFill>
          <a:blip r:embed="rId21"/>
          <a:stretch>
            <a:fillRect/>
          </a:stretch>
        </p:blipFill>
        <p:spPr>
          <a:xfrm>
            <a:off x="29034318" y="11152897"/>
            <a:ext cx="1455545" cy="1417443"/>
          </a:xfrm>
          <a:prstGeom prst="rect">
            <a:avLst/>
          </a:prstGeom>
        </p:spPr>
      </p:pic>
      <p:pic>
        <p:nvPicPr>
          <p:cNvPr id="27" name="Picture 26"/>
          <p:cNvPicPr>
            <a:picLocks noChangeAspect="1"/>
          </p:cNvPicPr>
          <p:nvPr/>
        </p:nvPicPr>
        <p:blipFill>
          <a:blip r:embed="rId22"/>
          <a:stretch>
            <a:fillRect/>
          </a:stretch>
        </p:blipFill>
        <p:spPr>
          <a:xfrm>
            <a:off x="35836564" y="11208868"/>
            <a:ext cx="1379341" cy="1348857"/>
          </a:xfrm>
          <a:prstGeom prst="rect">
            <a:avLst/>
          </a:prstGeom>
        </p:spPr>
      </p:pic>
      <p:pic>
        <p:nvPicPr>
          <p:cNvPr id="29" name="Picture 28"/>
          <p:cNvPicPr>
            <a:picLocks noChangeAspect="1"/>
          </p:cNvPicPr>
          <p:nvPr/>
        </p:nvPicPr>
        <p:blipFill>
          <a:blip r:embed="rId23"/>
          <a:stretch>
            <a:fillRect/>
          </a:stretch>
        </p:blipFill>
        <p:spPr>
          <a:xfrm>
            <a:off x="17297389" y="11155678"/>
            <a:ext cx="1386961" cy="1364098"/>
          </a:xfrm>
          <a:prstGeom prst="rect">
            <a:avLst/>
          </a:prstGeom>
        </p:spPr>
      </p:pic>
      <p:pic>
        <p:nvPicPr>
          <p:cNvPr id="30" name="Picture 29"/>
          <p:cNvPicPr>
            <a:picLocks noChangeAspect="1"/>
          </p:cNvPicPr>
          <p:nvPr/>
        </p:nvPicPr>
        <p:blipFill>
          <a:blip r:embed="rId24"/>
          <a:stretch>
            <a:fillRect/>
          </a:stretch>
        </p:blipFill>
        <p:spPr>
          <a:xfrm>
            <a:off x="11135376" y="11145006"/>
            <a:ext cx="1371719" cy="1379341"/>
          </a:xfrm>
          <a:prstGeom prst="rect">
            <a:avLst/>
          </a:prstGeom>
        </p:spPr>
      </p:pic>
      <p:pic>
        <p:nvPicPr>
          <p:cNvPr id="32" name="Picture 31"/>
          <p:cNvPicPr>
            <a:picLocks noChangeAspect="1"/>
          </p:cNvPicPr>
          <p:nvPr/>
        </p:nvPicPr>
        <p:blipFill>
          <a:blip r:embed="rId25"/>
          <a:stretch>
            <a:fillRect/>
          </a:stretch>
        </p:blipFill>
        <p:spPr>
          <a:xfrm>
            <a:off x="18870754" y="11079923"/>
            <a:ext cx="1348857" cy="1440306"/>
          </a:xfrm>
          <a:prstGeom prst="rect">
            <a:avLst/>
          </a:prstGeom>
        </p:spPr>
      </p:pic>
      <p:pic>
        <p:nvPicPr>
          <p:cNvPr id="33" name="Picture 32"/>
          <p:cNvPicPr>
            <a:picLocks noChangeAspect="1"/>
          </p:cNvPicPr>
          <p:nvPr/>
        </p:nvPicPr>
        <p:blipFill>
          <a:blip r:embed="rId26"/>
          <a:stretch>
            <a:fillRect/>
          </a:stretch>
        </p:blipFill>
        <p:spPr>
          <a:xfrm>
            <a:off x="34274272" y="3829428"/>
            <a:ext cx="1371719" cy="1371719"/>
          </a:xfrm>
          <a:prstGeom prst="rect">
            <a:avLst/>
          </a:prstGeom>
        </p:spPr>
      </p:pic>
      <p:pic>
        <p:nvPicPr>
          <p:cNvPr id="34" name="Picture 33"/>
          <p:cNvPicPr>
            <a:picLocks noChangeAspect="1"/>
          </p:cNvPicPr>
          <p:nvPr/>
        </p:nvPicPr>
        <p:blipFill>
          <a:blip r:embed="rId27"/>
          <a:stretch>
            <a:fillRect/>
          </a:stretch>
        </p:blipFill>
        <p:spPr>
          <a:xfrm>
            <a:off x="37550369" y="7561158"/>
            <a:ext cx="1409822" cy="1364098"/>
          </a:xfrm>
          <a:prstGeom prst="rect">
            <a:avLst/>
          </a:prstGeom>
        </p:spPr>
      </p:pic>
      <p:pic>
        <p:nvPicPr>
          <p:cNvPr id="35" name="Picture 34"/>
          <p:cNvPicPr>
            <a:picLocks noChangeAspect="1"/>
          </p:cNvPicPr>
          <p:nvPr/>
        </p:nvPicPr>
        <p:blipFill>
          <a:blip r:embed="rId28"/>
          <a:stretch>
            <a:fillRect/>
          </a:stretch>
        </p:blipFill>
        <p:spPr>
          <a:xfrm>
            <a:off x="42827741" y="7538140"/>
            <a:ext cx="1417443" cy="1364098"/>
          </a:xfrm>
          <a:prstGeom prst="rect">
            <a:avLst/>
          </a:prstGeom>
        </p:spPr>
      </p:pic>
      <p:pic>
        <p:nvPicPr>
          <p:cNvPr id="36" name="Picture 35"/>
          <p:cNvPicPr>
            <a:picLocks noChangeAspect="1"/>
          </p:cNvPicPr>
          <p:nvPr/>
        </p:nvPicPr>
        <p:blipFill>
          <a:blip r:embed="rId29"/>
          <a:stretch>
            <a:fillRect/>
          </a:stretch>
        </p:blipFill>
        <p:spPr>
          <a:xfrm>
            <a:off x="32547232" y="11202430"/>
            <a:ext cx="1425063" cy="1341236"/>
          </a:xfrm>
          <a:prstGeom prst="rect">
            <a:avLst/>
          </a:prstGeom>
        </p:spPr>
      </p:pic>
      <p:pic>
        <p:nvPicPr>
          <p:cNvPr id="37" name="Picture 36"/>
          <p:cNvPicPr>
            <a:picLocks noChangeAspect="1"/>
          </p:cNvPicPr>
          <p:nvPr/>
        </p:nvPicPr>
        <p:blipFill>
          <a:blip r:embed="rId30"/>
          <a:stretch>
            <a:fillRect/>
          </a:stretch>
        </p:blipFill>
        <p:spPr>
          <a:xfrm>
            <a:off x="28290631" y="7441573"/>
            <a:ext cx="1371719" cy="1356478"/>
          </a:xfrm>
          <a:prstGeom prst="rect">
            <a:avLst/>
          </a:prstGeom>
        </p:spPr>
      </p:pic>
      <p:pic>
        <p:nvPicPr>
          <p:cNvPr id="38" name="Picture 37"/>
          <p:cNvPicPr>
            <a:picLocks noChangeAspect="1"/>
          </p:cNvPicPr>
          <p:nvPr/>
        </p:nvPicPr>
        <p:blipFill>
          <a:blip r:embed="rId31"/>
          <a:stretch>
            <a:fillRect/>
          </a:stretch>
        </p:blipFill>
        <p:spPr>
          <a:xfrm>
            <a:off x="16954955" y="18469911"/>
            <a:ext cx="1379341" cy="1356478"/>
          </a:xfrm>
          <a:prstGeom prst="rect">
            <a:avLst/>
          </a:prstGeom>
        </p:spPr>
      </p:pic>
      <p:pic>
        <p:nvPicPr>
          <p:cNvPr id="39" name="Picture 38"/>
          <p:cNvPicPr>
            <a:picLocks noChangeAspect="1"/>
          </p:cNvPicPr>
          <p:nvPr/>
        </p:nvPicPr>
        <p:blipFill>
          <a:blip r:embed="rId32"/>
          <a:stretch>
            <a:fillRect/>
          </a:stretch>
        </p:blipFill>
        <p:spPr>
          <a:xfrm>
            <a:off x="27636626" y="18465064"/>
            <a:ext cx="1379341" cy="1371719"/>
          </a:xfrm>
          <a:prstGeom prst="rect">
            <a:avLst/>
          </a:prstGeom>
        </p:spPr>
      </p:pic>
      <p:pic>
        <p:nvPicPr>
          <p:cNvPr id="40" name="Picture 39"/>
          <p:cNvPicPr>
            <a:picLocks noChangeAspect="1"/>
          </p:cNvPicPr>
          <p:nvPr/>
        </p:nvPicPr>
        <p:blipFill>
          <a:blip r:embed="rId33"/>
          <a:stretch>
            <a:fillRect/>
          </a:stretch>
        </p:blipFill>
        <p:spPr>
          <a:xfrm>
            <a:off x="31491633" y="14800692"/>
            <a:ext cx="1371719" cy="1364098"/>
          </a:xfrm>
          <a:prstGeom prst="rect">
            <a:avLst/>
          </a:prstGeom>
        </p:spPr>
      </p:pic>
      <p:pic>
        <p:nvPicPr>
          <p:cNvPr id="41" name="Picture 40"/>
          <p:cNvPicPr>
            <a:picLocks noChangeAspect="1"/>
          </p:cNvPicPr>
          <p:nvPr/>
        </p:nvPicPr>
        <p:blipFill>
          <a:blip r:embed="rId34"/>
          <a:stretch>
            <a:fillRect/>
          </a:stretch>
        </p:blipFill>
        <p:spPr>
          <a:xfrm>
            <a:off x="2227227" y="14902851"/>
            <a:ext cx="1371719" cy="1356478"/>
          </a:xfrm>
          <a:prstGeom prst="rect">
            <a:avLst/>
          </a:prstGeom>
        </p:spPr>
      </p:pic>
      <p:pic>
        <p:nvPicPr>
          <p:cNvPr id="42" name="Picture 41"/>
          <p:cNvPicPr>
            <a:picLocks noChangeAspect="1"/>
          </p:cNvPicPr>
          <p:nvPr/>
        </p:nvPicPr>
        <p:blipFill>
          <a:blip r:embed="rId35"/>
          <a:stretch>
            <a:fillRect/>
          </a:stretch>
        </p:blipFill>
        <p:spPr>
          <a:xfrm>
            <a:off x="5365199" y="11174513"/>
            <a:ext cx="1379341" cy="1356478"/>
          </a:xfrm>
          <a:prstGeom prst="rect">
            <a:avLst/>
          </a:prstGeom>
        </p:spPr>
      </p:pic>
      <p:pic>
        <p:nvPicPr>
          <p:cNvPr id="43" name="Picture 42"/>
          <p:cNvPicPr>
            <a:picLocks noChangeAspect="1"/>
          </p:cNvPicPr>
          <p:nvPr/>
        </p:nvPicPr>
        <p:blipFill>
          <a:blip r:embed="rId36"/>
          <a:stretch>
            <a:fillRect/>
          </a:stretch>
        </p:blipFill>
        <p:spPr>
          <a:xfrm>
            <a:off x="44538407" y="7432127"/>
            <a:ext cx="1455545" cy="1394581"/>
          </a:xfrm>
          <a:prstGeom prst="rect">
            <a:avLst/>
          </a:prstGeom>
        </p:spPr>
      </p:pic>
      <p:pic>
        <p:nvPicPr>
          <p:cNvPr id="44" name="Picture 43"/>
          <p:cNvPicPr>
            <a:picLocks noChangeAspect="1"/>
          </p:cNvPicPr>
          <p:nvPr/>
        </p:nvPicPr>
        <p:blipFill>
          <a:blip r:embed="rId37"/>
          <a:stretch>
            <a:fillRect/>
          </a:stretch>
        </p:blipFill>
        <p:spPr>
          <a:xfrm>
            <a:off x="37458442" y="18466594"/>
            <a:ext cx="1379341" cy="1356478"/>
          </a:xfrm>
          <a:prstGeom prst="rect">
            <a:avLst/>
          </a:prstGeom>
        </p:spPr>
      </p:pic>
      <p:pic>
        <p:nvPicPr>
          <p:cNvPr id="46" name="Picture 45"/>
          <p:cNvPicPr>
            <a:picLocks noChangeAspect="1"/>
          </p:cNvPicPr>
          <p:nvPr/>
        </p:nvPicPr>
        <p:blipFill>
          <a:blip r:embed="rId38"/>
          <a:stretch>
            <a:fillRect/>
          </a:stretch>
        </p:blipFill>
        <p:spPr>
          <a:xfrm>
            <a:off x="34066567" y="11166126"/>
            <a:ext cx="1478408" cy="1371719"/>
          </a:xfrm>
          <a:prstGeom prst="rect">
            <a:avLst/>
          </a:prstGeom>
        </p:spPr>
      </p:pic>
      <p:pic>
        <p:nvPicPr>
          <p:cNvPr id="47" name="Picture 46"/>
          <p:cNvPicPr>
            <a:picLocks noChangeAspect="1"/>
          </p:cNvPicPr>
          <p:nvPr/>
        </p:nvPicPr>
        <p:blipFill>
          <a:blip r:embed="rId39"/>
          <a:stretch>
            <a:fillRect/>
          </a:stretch>
        </p:blipFill>
        <p:spPr>
          <a:xfrm>
            <a:off x="34408385" y="14752335"/>
            <a:ext cx="1371719" cy="1394581"/>
          </a:xfrm>
          <a:prstGeom prst="rect">
            <a:avLst/>
          </a:prstGeom>
        </p:spPr>
      </p:pic>
      <p:pic>
        <p:nvPicPr>
          <p:cNvPr id="48" name="Picture 47"/>
          <p:cNvPicPr>
            <a:picLocks noChangeAspect="1"/>
          </p:cNvPicPr>
          <p:nvPr/>
        </p:nvPicPr>
        <p:blipFill>
          <a:blip r:embed="rId40"/>
          <a:stretch>
            <a:fillRect/>
          </a:stretch>
        </p:blipFill>
        <p:spPr>
          <a:xfrm>
            <a:off x="20384635" y="11169249"/>
            <a:ext cx="1371719" cy="1371719"/>
          </a:xfrm>
          <a:prstGeom prst="rect">
            <a:avLst/>
          </a:prstGeom>
        </p:spPr>
      </p:pic>
      <p:pic>
        <p:nvPicPr>
          <p:cNvPr id="50" name="Picture 49"/>
          <p:cNvPicPr>
            <a:picLocks noChangeAspect="1"/>
          </p:cNvPicPr>
          <p:nvPr/>
        </p:nvPicPr>
        <p:blipFill>
          <a:blip r:embed="rId41"/>
          <a:stretch>
            <a:fillRect/>
          </a:stretch>
        </p:blipFill>
        <p:spPr>
          <a:xfrm>
            <a:off x="22923686" y="18458481"/>
            <a:ext cx="1394581" cy="1371719"/>
          </a:xfrm>
          <a:prstGeom prst="rect">
            <a:avLst/>
          </a:prstGeom>
        </p:spPr>
      </p:pic>
      <p:pic>
        <p:nvPicPr>
          <p:cNvPr id="51" name="Picture 50"/>
          <p:cNvPicPr>
            <a:picLocks noChangeAspect="1"/>
          </p:cNvPicPr>
          <p:nvPr/>
        </p:nvPicPr>
        <p:blipFill>
          <a:blip r:embed="rId42"/>
          <a:stretch>
            <a:fillRect/>
          </a:stretch>
        </p:blipFill>
        <p:spPr>
          <a:xfrm>
            <a:off x="8857522" y="18430744"/>
            <a:ext cx="1371719" cy="1371719"/>
          </a:xfrm>
          <a:prstGeom prst="rect">
            <a:avLst/>
          </a:prstGeom>
        </p:spPr>
      </p:pic>
      <p:pic>
        <p:nvPicPr>
          <p:cNvPr id="52" name="Picture 51"/>
          <p:cNvPicPr>
            <a:picLocks noChangeAspect="1"/>
          </p:cNvPicPr>
          <p:nvPr/>
        </p:nvPicPr>
        <p:blipFill>
          <a:blip r:embed="rId43"/>
          <a:stretch>
            <a:fillRect/>
          </a:stretch>
        </p:blipFill>
        <p:spPr>
          <a:xfrm>
            <a:off x="35949157" y="18363215"/>
            <a:ext cx="1440306" cy="1394581"/>
          </a:xfrm>
          <a:prstGeom prst="rect">
            <a:avLst/>
          </a:prstGeom>
        </p:spPr>
      </p:pic>
      <p:pic>
        <p:nvPicPr>
          <p:cNvPr id="54" name="Picture 53"/>
          <p:cNvPicPr>
            <a:picLocks noChangeAspect="1"/>
          </p:cNvPicPr>
          <p:nvPr/>
        </p:nvPicPr>
        <p:blipFill>
          <a:blip r:embed="rId44"/>
          <a:stretch>
            <a:fillRect/>
          </a:stretch>
        </p:blipFill>
        <p:spPr>
          <a:xfrm>
            <a:off x="5062918" y="14813582"/>
            <a:ext cx="1394581" cy="1371719"/>
          </a:xfrm>
          <a:prstGeom prst="rect">
            <a:avLst/>
          </a:prstGeom>
        </p:spPr>
      </p:pic>
      <p:pic>
        <p:nvPicPr>
          <p:cNvPr id="55" name="Picture 54"/>
          <p:cNvPicPr>
            <a:picLocks noChangeAspect="1"/>
          </p:cNvPicPr>
          <p:nvPr/>
        </p:nvPicPr>
        <p:blipFill>
          <a:blip r:embed="rId45"/>
          <a:stretch>
            <a:fillRect/>
          </a:stretch>
        </p:blipFill>
        <p:spPr>
          <a:xfrm>
            <a:off x="31138524" y="11225479"/>
            <a:ext cx="1386961" cy="1379341"/>
          </a:xfrm>
          <a:prstGeom prst="rect">
            <a:avLst/>
          </a:prstGeom>
        </p:spPr>
      </p:pic>
      <p:pic>
        <p:nvPicPr>
          <p:cNvPr id="56" name="Picture 55"/>
          <p:cNvPicPr>
            <a:picLocks noChangeAspect="1"/>
          </p:cNvPicPr>
          <p:nvPr/>
        </p:nvPicPr>
        <p:blipFill>
          <a:blip r:embed="rId46"/>
          <a:stretch>
            <a:fillRect/>
          </a:stretch>
        </p:blipFill>
        <p:spPr>
          <a:xfrm>
            <a:off x="40380106" y="18401990"/>
            <a:ext cx="1325994" cy="1364098"/>
          </a:xfrm>
          <a:prstGeom prst="rect">
            <a:avLst/>
          </a:prstGeom>
        </p:spPr>
      </p:pic>
      <p:pic>
        <p:nvPicPr>
          <p:cNvPr id="59" name="Picture 58"/>
          <p:cNvPicPr>
            <a:picLocks noChangeAspect="1"/>
          </p:cNvPicPr>
          <p:nvPr/>
        </p:nvPicPr>
        <p:blipFill>
          <a:blip r:embed="rId47"/>
          <a:stretch>
            <a:fillRect/>
          </a:stretch>
        </p:blipFill>
        <p:spPr>
          <a:xfrm>
            <a:off x="29931244" y="14763840"/>
            <a:ext cx="1386961" cy="1440306"/>
          </a:xfrm>
          <a:prstGeom prst="rect">
            <a:avLst/>
          </a:prstGeom>
        </p:spPr>
      </p:pic>
      <p:pic>
        <p:nvPicPr>
          <p:cNvPr id="60" name="Picture 59"/>
          <p:cNvPicPr>
            <a:picLocks noChangeAspect="1"/>
          </p:cNvPicPr>
          <p:nvPr/>
        </p:nvPicPr>
        <p:blipFill>
          <a:blip r:embed="rId48"/>
          <a:stretch>
            <a:fillRect/>
          </a:stretch>
        </p:blipFill>
        <p:spPr>
          <a:xfrm>
            <a:off x="41880348" y="18472683"/>
            <a:ext cx="1386961" cy="1364098"/>
          </a:xfrm>
          <a:prstGeom prst="rect">
            <a:avLst/>
          </a:prstGeom>
        </p:spPr>
      </p:pic>
      <p:pic>
        <p:nvPicPr>
          <p:cNvPr id="61" name="Picture 60"/>
          <p:cNvPicPr>
            <a:picLocks noChangeAspect="1"/>
          </p:cNvPicPr>
          <p:nvPr/>
        </p:nvPicPr>
        <p:blipFill>
          <a:blip r:embed="rId49"/>
          <a:stretch>
            <a:fillRect/>
          </a:stretch>
        </p:blipFill>
        <p:spPr>
          <a:xfrm>
            <a:off x="13980290" y="18479649"/>
            <a:ext cx="1386961" cy="1356478"/>
          </a:xfrm>
          <a:prstGeom prst="rect">
            <a:avLst/>
          </a:prstGeom>
        </p:spPr>
      </p:pic>
      <p:pic>
        <p:nvPicPr>
          <p:cNvPr id="67" name="Picture 66"/>
          <p:cNvPicPr>
            <a:picLocks noChangeAspect="1"/>
          </p:cNvPicPr>
          <p:nvPr/>
        </p:nvPicPr>
        <p:blipFill>
          <a:blip r:embed="rId50"/>
          <a:stretch>
            <a:fillRect/>
          </a:stretch>
        </p:blipFill>
        <p:spPr>
          <a:xfrm>
            <a:off x="44885343" y="14845934"/>
            <a:ext cx="1394581" cy="1325994"/>
          </a:xfrm>
          <a:prstGeom prst="rect">
            <a:avLst/>
          </a:prstGeom>
        </p:spPr>
      </p:pic>
      <p:pic>
        <p:nvPicPr>
          <p:cNvPr id="69" name="Picture 68"/>
          <p:cNvPicPr>
            <a:picLocks noChangeAspect="1"/>
          </p:cNvPicPr>
          <p:nvPr/>
        </p:nvPicPr>
        <p:blipFill>
          <a:blip r:embed="rId51"/>
          <a:stretch>
            <a:fillRect/>
          </a:stretch>
        </p:blipFill>
        <p:spPr>
          <a:xfrm>
            <a:off x="21450766" y="18426712"/>
            <a:ext cx="1402202" cy="1348857"/>
          </a:xfrm>
          <a:prstGeom prst="rect">
            <a:avLst/>
          </a:prstGeom>
        </p:spPr>
      </p:pic>
      <p:pic>
        <p:nvPicPr>
          <p:cNvPr id="71" name="Picture 70"/>
          <p:cNvPicPr>
            <a:picLocks noChangeAspect="1"/>
          </p:cNvPicPr>
          <p:nvPr/>
        </p:nvPicPr>
        <p:blipFill>
          <a:blip r:embed="rId52"/>
          <a:stretch>
            <a:fillRect/>
          </a:stretch>
        </p:blipFill>
        <p:spPr>
          <a:xfrm>
            <a:off x="26129432" y="18452884"/>
            <a:ext cx="1402202" cy="1364098"/>
          </a:xfrm>
          <a:prstGeom prst="rect">
            <a:avLst/>
          </a:prstGeom>
        </p:spPr>
      </p:pic>
      <p:pic>
        <p:nvPicPr>
          <p:cNvPr id="72" name="Picture 71"/>
          <p:cNvPicPr>
            <a:picLocks noChangeAspect="1"/>
          </p:cNvPicPr>
          <p:nvPr/>
        </p:nvPicPr>
        <p:blipFill>
          <a:blip r:embed="rId53"/>
          <a:stretch>
            <a:fillRect/>
          </a:stretch>
        </p:blipFill>
        <p:spPr>
          <a:xfrm>
            <a:off x="39892514" y="3936764"/>
            <a:ext cx="1364098" cy="1333616"/>
          </a:xfrm>
          <a:prstGeom prst="rect">
            <a:avLst/>
          </a:prstGeom>
        </p:spPr>
      </p:pic>
      <p:pic>
        <p:nvPicPr>
          <p:cNvPr id="73" name="Picture 72"/>
          <p:cNvPicPr>
            <a:picLocks noChangeAspect="1"/>
          </p:cNvPicPr>
          <p:nvPr/>
        </p:nvPicPr>
        <p:blipFill>
          <a:blip r:embed="rId54"/>
          <a:stretch>
            <a:fillRect/>
          </a:stretch>
        </p:blipFill>
        <p:spPr>
          <a:xfrm>
            <a:off x="6796133" y="18418620"/>
            <a:ext cx="1371719" cy="1341236"/>
          </a:xfrm>
          <a:prstGeom prst="rect">
            <a:avLst/>
          </a:prstGeom>
        </p:spPr>
      </p:pic>
      <p:pic>
        <p:nvPicPr>
          <p:cNvPr id="74" name="Picture 73"/>
          <p:cNvPicPr>
            <a:picLocks noChangeAspect="1"/>
          </p:cNvPicPr>
          <p:nvPr/>
        </p:nvPicPr>
        <p:blipFill>
          <a:blip r:embed="rId55"/>
          <a:stretch>
            <a:fillRect/>
          </a:stretch>
        </p:blipFill>
        <p:spPr>
          <a:xfrm>
            <a:off x="18510437" y="18439812"/>
            <a:ext cx="1386961" cy="1356478"/>
          </a:xfrm>
          <a:prstGeom prst="rect">
            <a:avLst/>
          </a:prstGeom>
        </p:spPr>
      </p:pic>
      <p:pic>
        <p:nvPicPr>
          <p:cNvPr id="77" name="Picture 76"/>
          <p:cNvPicPr>
            <a:picLocks noChangeAspect="1"/>
          </p:cNvPicPr>
          <p:nvPr/>
        </p:nvPicPr>
        <p:blipFill>
          <a:blip r:embed="rId56"/>
          <a:stretch>
            <a:fillRect/>
          </a:stretch>
        </p:blipFill>
        <p:spPr>
          <a:xfrm>
            <a:off x="24725574" y="11105554"/>
            <a:ext cx="1455545" cy="1325994"/>
          </a:xfrm>
          <a:prstGeom prst="rect">
            <a:avLst/>
          </a:prstGeom>
        </p:spPr>
      </p:pic>
      <p:pic>
        <p:nvPicPr>
          <p:cNvPr id="80" name="Picture 79"/>
          <p:cNvPicPr>
            <a:picLocks noChangeAspect="1"/>
          </p:cNvPicPr>
          <p:nvPr/>
        </p:nvPicPr>
        <p:blipFill>
          <a:blip r:embed="rId57"/>
          <a:stretch>
            <a:fillRect/>
          </a:stretch>
        </p:blipFill>
        <p:spPr>
          <a:xfrm>
            <a:off x="6777253" y="11125113"/>
            <a:ext cx="1371719" cy="1348857"/>
          </a:xfrm>
          <a:prstGeom prst="rect">
            <a:avLst/>
          </a:prstGeom>
        </p:spPr>
      </p:pic>
      <p:pic>
        <p:nvPicPr>
          <p:cNvPr id="81" name="Picture 80"/>
          <p:cNvPicPr>
            <a:picLocks noChangeAspect="1"/>
          </p:cNvPicPr>
          <p:nvPr/>
        </p:nvPicPr>
        <p:blipFill>
          <a:blip r:embed="rId58"/>
          <a:stretch>
            <a:fillRect/>
          </a:stretch>
        </p:blipFill>
        <p:spPr>
          <a:xfrm>
            <a:off x="36059901" y="3826853"/>
            <a:ext cx="1394581" cy="1348857"/>
          </a:xfrm>
          <a:prstGeom prst="rect">
            <a:avLst/>
          </a:prstGeom>
        </p:spPr>
      </p:pic>
      <p:pic>
        <p:nvPicPr>
          <p:cNvPr id="82" name="Picture 81"/>
          <p:cNvPicPr>
            <a:picLocks noChangeAspect="1"/>
          </p:cNvPicPr>
          <p:nvPr/>
        </p:nvPicPr>
        <p:blipFill>
          <a:blip r:embed="rId59"/>
          <a:stretch>
            <a:fillRect/>
          </a:stretch>
        </p:blipFill>
        <p:spPr>
          <a:xfrm>
            <a:off x="3551787" y="14928033"/>
            <a:ext cx="1402202" cy="1356478"/>
          </a:xfrm>
          <a:prstGeom prst="rect">
            <a:avLst/>
          </a:prstGeom>
        </p:spPr>
      </p:pic>
      <p:pic>
        <p:nvPicPr>
          <p:cNvPr id="83" name="Picture 82"/>
          <p:cNvPicPr>
            <a:picLocks noChangeAspect="1"/>
          </p:cNvPicPr>
          <p:nvPr/>
        </p:nvPicPr>
        <p:blipFill>
          <a:blip r:embed="rId60"/>
          <a:stretch>
            <a:fillRect/>
          </a:stretch>
        </p:blipFill>
        <p:spPr>
          <a:xfrm>
            <a:off x="15493652" y="18424179"/>
            <a:ext cx="1379341" cy="1333616"/>
          </a:xfrm>
          <a:prstGeom prst="rect">
            <a:avLst/>
          </a:prstGeom>
        </p:spPr>
      </p:pic>
      <p:pic>
        <p:nvPicPr>
          <p:cNvPr id="84" name="Picture 83"/>
          <p:cNvPicPr>
            <a:picLocks noChangeAspect="1"/>
          </p:cNvPicPr>
          <p:nvPr/>
        </p:nvPicPr>
        <p:blipFill>
          <a:blip r:embed="rId61"/>
          <a:stretch>
            <a:fillRect/>
          </a:stretch>
        </p:blipFill>
        <p:spPr>
          <a:xfrm>
            <a:off x="43361311" y="18401990"/>
            <a:ext cx="1379341" cy="1341236"/>
          </a:xfrm>
          <a:prstGeom prst="rect">
            <a:avLst/>
          </a:prstGeom>
        </p:spPr>
      </p:pic>
      <p:pic>
        <p:nvPicPr>
          <p:cNvPr id="85" name="Picture 84"/>
          <p:cNvPicPr>
            <a:picLocks noChangeAspect="1"/>
          </p:cNvPicPr>
          <p:nvPr/>
        </p:nvPicPr>
        <p:blipFill>
          <a:blip r:embed="rId62"/>
          <a:stretch>
            <a:fillRect/>
          </a:stretch>
        </p:blipFill>
        <p:spPr>
          <a:xfrm>
            <a:off x="21865883" y="11128923"/>
            <a:ext cx="1364098" cy="1341236"/>
          </a:xfrm>
          <a:prstGeom prst="rect">
            <a:avLst/>
          </a:prstGeom>
        </p:spPr>
      </p:pic>
      <p:pic>
        <p:nvPicPr>
          <p:cNvPr id="94" name="Picture 93"/>
          <p:cNvPicPr>
            <a:picLocks noChangeAspect="1"/>
          </p:cNvPicPr>
          <p:nvPr/>
        </p:nvPicPr>
        <p:blipFill>
          <a:blip r:embed="rId63"/>
          <a:stretch>
            <a:fillRect/>
          </a:stretch>
        </p:blipFill>
        <p:spPr>
          <a:xfrm>
            <a:off x="2231036" y="18473722"/>
            <a:ext cx="1379341" cy="1341236"/>
          </a:xfrm>
          <a:prstGeom prst="rect">
            <a:avLst/>
          </a:prstGeom>
        </p:spPr>
      </p:pic>
      <p:pic>
        <p:nvPicPr>
          <p:cNvPr id="99" name="Picture 98"/>
          <p:cNvPicPr>
            <a:picLocks noChangeAspect="1"/>
          </p:cNvPicPr>
          <p:nvPr/>
        </p:nvPicPr>
        <p:blipFill>
          <a:blip r:embed="rId64"/>
          <a:stretch>
            <a:fillRect/>
          </a:stretch>
        </p:blipFill>
        <p:spPr>
          <a:xfrm>
            <a:off x="41610280" y="3879930"/>
            <a:ext cx="1425063" cy="1364098"/>
          </a:xfrm>
          <a:prstGeom prst="rect">
            <a:avLst/>
          </a:prstGeom>
        </p:spPr>
      </p:pic>
      <p:pic>
        <p:nvPicPr>
          <p:cNvPr id="101" name="Picture 100"/>
          <p:cNvPicPr>
            <a:picLocks noChangeAspect="1"/>
          </p:cNvPicPr>
          <p:nvPr/>
        </p:nvPicPr>
        <p:blipFill>
          <a:blip r:embed="rId65"/>
          <a:stretch>
            <a:fillRect/>
          </a:stretch>
        </p:blipFill>
        <p:spPr>
          <a:xfrm>
            <a:off x="26199436" y="11118493"/>
            <a:ext cx="1287892" cy="1348857"/>
          </a:xfrm>
          <a:prstGeom prst="rect">
            <a:avLst/>
          </a:prstGeom>
        </p:spPr>
      </p:pic>
      <p:cxnSp>
        <p:nvCxnSpPr>
          <p:cNvPr id="110" name="Straight Connector 109"/>
          <p:cNvCxnSpPr>
            <a:stCxn id="101" idx="2"/>
            <a:endCxn id="163" idx="0"/>
          </p:cNvCxnSpPr>
          <p:nvPr/>
        </p:nvCxnSpPr>
        <p:spPr>
          <a:xfrm>
            <a:off x="26843384" y="12467349"/>
            <a:ext cx="54139" cy="2340478"/>
          </a:xfrm>
          <a:prstGeom prst="line">
            <a:avLst/>
          </a:prstGeom>
          <a:ln w="38100"/>
        </p:spPr>
        <p:style>
          <a:lnRef idx="3">
            <a:schemeClr val="dk1"/>
          </a:lnRef>
          <a:fillRef idx="0">
            <a:schemeClr val="dk1"/>
          </a:fillRef>
          <a:effectRef idx="2">
            <a:schemeClr val="dk1"/>
          </a:effectRef>
          <a:fontRef idx="minor">
            <a:schemeClr val="tx1"/>
          </a:fontRef>
        </p:style>
      </p:cxnSp>
      <p:cxnSp>
        <p:nvCxnSpPr>
          <p:cNvPr id="111" name="Straight Connector 110"/>
          <p:cNvCxnSpPr>
            <a:stCxn id="12" idx="2"/>
            <a:endCxn id="188" idx="0"/>
          </p:cNvCxnSpPr>
          <p:nvPr/>
        </p:nvCxnSpPr>
        <p:spPr>
          <a:xfrm flipH="1">
            <a:off x="25221843" y="16145425"/>
            <a:ext cx="3323143" cy="2313548"/>
          </a:xfrm>
          <a:prstGeom prst="line">
            <a:avLst/>
          </a:prstGeom>
          <a:ln w="38100"/>
        </p:spPr>
        <p:style>
          <a:lnRef idx="3">
            <a:schemeClr val="dk1"/>
          </a:lnRef>
          <a:fillRef idx="0">
            <a:schemeClr val="dk1"/>
          </a:fillRef>
          <a:effectRef idx="2">
            <a:schemeClr val="dk1"/>
          </a:effectRef>
          <a:fontRef idx="minor">
            <a:schemeClr val="tx1"/>
          </a:fontRef>
        </p:style>
      </p:cxnSp>
      <p:cxnSp>
        <p:nvCxnSpPr>
          <p:cNvPr id="114" name="Straight Connector 113"/>
          <p:cNvCxnSpPr>
            <a:stCxn id="20" idx="2"/>
            <a:endCxn id="163" idx="0"/>
          </p:cNvCxnSpPr>
          <p:nvPr/>
        </p:nvCxnSpPr>
        <p:spPr>
          <a:xfrm flipH="1">
            <a:off x="26897523" y="12496831"/>
            <a:ext cx="1393109" cy="2310997"/>
          </a:xfrm>
          <a:prstGeom prst="line">
            <a:avLst/>
          </a:prstGeom>
          <a:ln w="38100"/>
        </p:spPr>
        <p:style>
          <a:lnRef idx="3">
            <a:schemeClr val="dk1"/>
          </a:lnRef>
          <a:fillRef idx="0">
            <a:schemeClr val="dk1"/>
          </a:fillRef>
          <a:effectRef idx="2">
            <a:schemeClr val="dk1"/>
          </a:effectRef>
          <a:fontRef idx="minor">
            <a:schemeClr val="tx1"/>
          </a:fontRef>
        </p:style>
      </p:cxnSp>
      <p:pic>
        <p:nvPicPr>
          <p:cNvPr id="118" name="Picture 117"/>
          <p:cNvPicPr>
            <a:picLocks noChangeAspect="1"/>
          </p:cNvPicPr>
          <p:nvPr/>
        </p:nvPicPr>
        <p:blipFill>
          <a:blip r:embed="rId66"/>
          <a:stretch>
            <a:fillRect/>
          </a:stretch>
        </p:blipFill>
        <p:spPr>
          <a:xfrm>
            <a:off x="21067623" y="3734334"/>
            <a:ext cx="1364098" cy="1348857"/>
          </a:xfrm>
          <a:prstGeom prst="rect">
            <a:avLst/>
          </a:prstGeom>
        </p:spPr>
      </p:pic>
      <p:pic>
        <p:nvPicPr>
          <p:cNvPr id="119" name="Picture 118"/>
          <p:cNvPicPr>
            <a:picLocks noChangeAspect="1"/>
          </p:cNvPicPr>
          <p:nvPr/>
        </p:nvPicPr>
        <p:blipFill>
          <a:blip r:embed="rId67"/>
          <a:stretch>
            <a:fillRect/>
          </a:stretch>
        </p:blipFill>
        <p:spPr>
          <a:xfrm>
            <a:off x="26103795" y="7530340"/>
            <a:ext cx="1356478" cy="1364098"/>
          </a:xfrm>
          <a:prstGeom prst="rect">
            <a:avLst/>
          </a:prstGeom>
        </p:spPr>
      </p:pic>
      <p:cxnSp>
        <p:nvCxnSpPr>
          <p:cNvPr id="122" name="Straight Connector 121"/>
          <p:cNvCxnSpPr>
            <a:stCxn id="20" idx="2"/>
            <a:endCxn id="12" idx="0"/>
          </p:cNvCxnSpPr>
          <p:nvPr/>
        </p:nvCxnSpPr>
        <p:spPr>
          <a:xfrm>
            <a:off x="28290632" y="12496830"/>
            <a:ext cx="254355" cy="2307358"/>
          </a:xfrm>
          <a:prstGeom prst="line">
            <a:avLst/>
          </a:prstGeom>
          <a:ln w="38100"/>
        </p:spPr>
        <p:style>
          <a:lnRef idx="3">
            <a:schemeClr val="dk1"/>
          </a:lnRef>
          <a:fillRef idx="0">
            <a:schemeClr val="dk1"/>
          </a:fillRef>
          <a:effectRef idx="2">
            <a:schemeClr val="dk1"/>
          </a:effectRef>
          <a:fontRef idx="minor">
            <a:schemeClr val="tx1"/>
          </a:fontRef>
        </p:style>
      </p:cxnSp>
      <p:cxnSp>
        <p:nvCxnSpPr>
          <p:cNvPr id="129" name="Straight Connector 128"/>
          <p:cNvCxnSpPr>
            <a:stCxn id="12" idx="2"/>
            <a:endCxn id="39" idx="0"/>
          </p:cNvCxnSpPr>
          <p:nvPr/>
        </p:nvCxnSpPr>
        <p:spPr>
          <a:xfrm flipH="1">
            <a:off x="28326295" y="16145425"/>
            <a:ext cx="218690" cy="2319639"/>
          </a:xfrm>
          <a:prstGeom prst="line">
            <a:avLst/>
          </a:prstGeom>
          <a:ln w="38100"/>
        </p:spPr>
        <p:style>
          <a:lnRef idx="3">
            <a:schemeClr val="dk1"/>
          </a:lnRef>
          <a:fillRef idx="0">
            <a:schemeClr val="dk1"/>
          </a:fillRef>
          <a:effectRef idx="2">
            <a:schemeClr val="dk1"/>
          </a:effectRef>
          <a:fontRef idx="minor">
            <a:schemeClr val="tx1"/>
          </a:fontRef>
        </p:style>
      </p:cxnSp>
      <p:cxnSp>
        <p:nvCxnSpPr>
          <p:cNvPr id="132" name="Straight Connector 131"/>
          <p:cNvCxnSpPr>
            <a:stCxn id="172" idx="0"/>
            <a:endCxn id="39" idx="2"/>
          </p:cNvCxnSpPr>
          <p:nvPr/>
        </p:nvCxnSpPr>
        <p:spPr>
          <a:xfrm flipV="1">
            <a:off x="27608581" y="19836784"/>
            <a:ext cx="717714" cy="2278089"/>
          </a:xfrm>
          <a:prstGeom prst="line">
            <a:avLst/>
          </a:prstGeom>
          <a:ln w="38100"/>
        </p:spPr>
        <p:style>
          <a:lnRef idx="3">
            <a:schemeClr val="dk1"/>
          </a:lnRef>
          <a:fillRef idx="0">
            <a:schemeClr val="dk1"/>
          </a:fillRef>
          <a:effectRef idx="2">
            <a:schemeClr val="dk1"/>
          </a:effectRef>
          <a:fontRef idx="minor">
            <a:schemeClr val="tx1"/>
          </a:fontRef>
        </p:style>
      </p:cxnSp>
      <p:cxnSp>
        <p:nvCxnSpPr>
          <p:cNvPr id="133" name="Straight Connector 132"/>
          <p:cNvCxnSpPr>
            <a:stCxn id="71" idx="2"/>
            <a:endCxn id="172" idx="0"/>
          </p:cNvCxnSpPr>
          <p:nvPr/>
        </p:nvCxnSpPr>
        <p:spPr>
          <a:xfrm>
            <a:off x="26830532" y="19816982"/>
            <a:ext cx="778048" cy="2297888"/>
          </a:xfrm>
          <a:prstGeom prst="line">
            <a:avLst/>
          </a:prstGeom>
          <a:ln w="38100"/>
        </p:spPr>
        <p:style>
          <a:lnRef idx="3">
            <a:schemeClr val="dk1"/>
          </a:lnRef>
          <a:fillRef idx="0">
            <a:schemeClr val="dk1"/>
          </a:fillRef>
          <a:effectRef idx="2">
            <a:schemeClr val="dk1"/>
          </a:effectRef>
          <a:fontRef idx="minor">
            <a:schemeClr val="tx1"/>
          </a:fontRef>
        </p:style>
      </p:cxnSp>
      <p:pic>
        <p:nvPicPr>
          <p:cNvPr id="149" name="Picture 148"/>
          <p:cNvPicPr>
            <a:picLocks noChangeAspect="1"/>
          </p:cNvPicPr>
          <p:nvPr/>
        </p:nvPicPr>
        <p:blipFill>
          <a:blip r:embed="rId66"/>
          <a:stretch>
            <a:fillRect/>
          </a:stretch>
        </p:blipFill>
        <p:spPr>
          <a:xfrm>
            <a:off x="24334065" y="7443657"/>
            <a:ext cx="1364098" cy="1348857"/>
          </a:xfrm>
          <a:prstGeom prst="rect">
            <a:avLst/>
          </a:prstGeom>
        </p:spPr>
      </p:pic>
      <p:pic>
        <p:nvPicPr>
          <p:cNvPr id="151" name="Picture 150"/>
          <p:cNvPicPr>
            <a:picLocks noChangeAspect="1"/>
          </p:cNvPicPr>
          <p:nvPr/>
        </p:nvPicPr>
        <p:blipFill>
          <a:blip r:embed="rId66"/>
          <a:stretch>
            <a:fillRect/>
          </a:stretch>
        </p:blipFill>
        <p:spPr>
          <a:xfrm>
            <a:off x="5339377" y="7474937"/>
            <a:ext cx="1364098" cy="1348857"/>
          </a:xfrm>
          <a:prstGeom prst="rect">
            <a:avLst/>
          </a:prstGeom>
        </p:spPr>
      </p:pic>
      <p:pic>
        <p:nvPicPr>
          <p:cNvPr id="152" name="Picture 151"/>
          <p:cNvPicPr>
            <a:picLocks noChangeAspect="1"/>
          </p:cNvPicPr>
          <p:nvPr/>
        </p:nvPicPr>
        <p:blipFill>
          <a:blip r:embed="rId66"/>
          <a:stretch>
            <a:fillRect/>
          </a:stretch>
        </p:blipFill>
        <p:spPr>
          <a:xfrm>
            <a:off x="38024658" y="11143866"/>
            <a:ext cx="1364098" cy="1348857"/>
          </a:xfrm>
          <a:prstGeom prst="rect">
            <a:avLst/>
          </a:prstGeom>
        </p:spPr>
      </p:pic>
      <p:pic>
        <p:nvPicPr>
          <p:cNvPr id="153" name="Picture 152"/>
          <p:cNvPicPr>
            <a:picLocks noChangeAspect="1"/>
          </p:cNvPicPr>
          <p:nvPr/>
        </p:nvPicPr>
        <p:blipFill>
          <a:blip r:embed="rId66"/>
          <a:stretch>
            <a:fillRect/>
          </a:stretch>
        </p:blipFill>
        <p:spPr>
          <a:xfrm>
            <a:off x="39542660" y="11115164"/>
            <a:ext cx="1364098" cy="1348857"/>
          </a:xfrm>
          <a:prstGeom prst="rect">
            <a:avLst/>
          </a:prstGeom>
        </p:spPr>
      </p:pic>
      <p:pic>
        <p:nvPicPr>
          <p:cNvPr id="154" name="Picture 153"/>
          <p:cNvPicPr>
            <a:picLocks noChangeAspect="1"/>
          </p:cNvPicPr>
          <p:nvPr/>
        </p:nvPicPr>
        <p:blipFill>
          <a:blip r:embed="rId66"/>
          <a:stretch>
            <a:fillRect/>
          </a:stretch>
        </p:blipFill>
        <p:spPr>
          <a:xfrm>
            <a:off x="14269113" y="7440520"/>
            <a:ext cx="1364098" cy="1348857"/>
          </a:xfrm>
          <a:prstGeom prst="rect">
            <a:avLst/>
          </a:prstGeom>
        </p:spPr>
      </p:pic>
      <p:pic>
        <p:nvPicPr>
          <p:cNvPr id="155" name="Picture 154"/>
          <p:cNvPicPr>
            <a:picLocks noChangeAspect="1"/>
          </p:cNvPicPr>
          <p:nvPr/>
        </p:nvPicPr>
        <p:blipFill>
          <a:blip r:embed="rId66"/>
          <a:stretch>
            <a:fillRect/>
          </a:stretch>
        </p:blipFill>
        <p:spPr>
          <a:xfrm>
            <a:off x="14274801" y="11120259"/>
            <a:ext cx="1364098" cy="1348857"/>
          </a:xfrm>
          <a:prstGeom prst="rect">
            <a:avLst/>
          </a:prstGeom>
        </p:spPr>
      </p:pic>
      <p:cxnSp>
        <p:nvCxnSpPr>
          <p:cNvPr id="156" name="Straight Connector 155"/>
          <p:cNvCxnSpPr>
            <a:stCxn id="119" idx="2"/>
            <a:endCxn id="101" idx="0"/>
          </p:cNvCxnSpPr>
          <p:nvPr/>
        </p:nvCxnSpPr>
        <p:spPr>
          <a:xfrm>
            <a:off x="26782035" y="8894439"/>
            <a:ext cx="61348" cy="2224055"/>
          </a:xfrm>
          <a:prstGeom prst="line">
            <a:avLst/>
          </a:prstGeom>
          <a:ln w="38100"/>
        </p:spPr>
        <p:style>
          <a:lnRef idx="3">
            <a:schemeClr val="dk1"/>
          </a:lnRef>
          <a:fillRef idx="0">
            <a:schemeClr val="dk1"/>
          </a:fillRef>
          <a:effectRef idx="2">
            <a:schemeClr val="dk1"/>
          </a:effectRef>
          <a:fontRef idx="minor">
            <a:schemeClr val="tx1"/>
          </a:fontRef>
        </p:style>
      </p:cxnSp>
      <p:pic>
        <p:nvPicPr>
          <p:cNvPr id="158" name="Picture 157"/>
          <p:cNvPicPr>
            <a:picLocks noChangeAspect="1"/>
          </p:cNvPicPr>
          <p:nvPr/>
        </p:nvPicPr>
        <p:blipFill>
          <a:blip r:embed="rId66"/>
          <a:stretch>
            <a:fillRect/>
          </a:stretch>
        </p:blipFill>
        <p:spPr>
          <a:xfrm>
            <a:off x="28276575" y="3808321"/>
            <a:ext cx="1364098" cy="1348857"/>
          </a:xfrm>
          <a:prstGeom prst="rect">
            <a:avLst/>
          </a:prstGeom>
        </p:spPr>
      </p:pic>
      <p:cxnSp>
        <p:nvCxnSpPr>
          <p:cNvPr id="165" name="Straight Connector 164"/>
          <p:cNvCxnSpPr>
            <a:stCxn id="118" idx="2"/>
            <a:endCxn id="149" idx="0"/>
          </p:cNvCxnSpPr>
          <p:nvPr/>
        </p:nvCxnSpPr>
        <p:spPr>
          <a:xfrm>
            <a:off x="21749673" y="5083191"/>
            <a:ext cx="3266440" cy="2360466"/>
          </a:xfrm>
          <a:prstGeom prst="line">
            <a:avLst/>
          </a:prstGeom>
          <a:ln w="38100"/>
        </p:spPr>
        <p:style>
          <a:lnRef idx="3">
            <a:schemeClr val="dk1"/>
          </a:lnRef>
          <a:fillRef idx="0">
            <a:schemeClr val="dk1"/>
          </a:fillRef>
          <a:effectRef idx="2">
            <a:schemeClr val="dk1"/>
          </a:effectRef>
          <a:fontRef idx="minor">
            <a:schemeClr val="tx1"/>
          </a:fontRef>
        </p:style>
      </p:cxnSp>
      <p:cxnSp>
        <p:nvCxnSpPr>
          <p:cNvPr id="176" name="Straight Connector 175"/>
          <p:cNvCxnSpPr>
            <a:stCxn id="118" idx="2"/>
            <a:endCxn id="21" idx="0"/>
          </p:cNvCxnSpPr>
          <p:nvPr/>
        </p:nvCxnSpPr>
        <p:spPr>
          <a:xfrm>
            <a:off x="21749674" y="5083190"/>
            <a:ext cx="10587183" cy="2372695"/>
          </a:xfrm>
          <a:prstGeom prst="line">
            <a:avLst/>
          </a:prstGeom>
          <a:ln w="38100"/>
        </p:spPr>
        <p:style>
          <a:lnRef idx="3">
            <a:schemeClr val="dk1"/>
          </a:lnRef>
          <a:fillRef idx="0">
            <a:schemeClr val="dk1"/>
          </a:fillRef>
          <a:effectRef idx="2">
            <a:schemeClr val="dk1"/>
          </a:effectRef>
          <a:fontRef idx="minor">
            <a:schemeClr val="tx1"/>
          </a:fontRef>
        </p:style>
      </p:cxnSp>
      <p:cxnSp>
        <p:nvCxnSpPr>
          <p:cNvPr id="185" name="Straight Connector 184"/>
          <p:cNvCxnSpPr>
            <a:stCxn id="4" idx="0"/>
          </p:cNvCxnSpPr>
          <p:nvPr/>
        </p:nvCxnSpPr>
        <p:spPr>
          <a:xfrm flipV="1">
            <a:off x="16354396" y="8771913"/>
            <a:ext cx="31830" cy="2268777"/>
          </a:xfrm>
          <a:prstGeom prst="line">
            <a:avLst/>
          </a:prstGeom>
          <a:ln w="38100"/>
        </p:spPr>
        <p:style>
          <a:lnRef idx="3">
            <a:schemeClr val="dk1"/>
          </a:lnRef>
          <a:fillRef idx="0">
            <a:schemeClr val="dk1"/>
          </a:fillRef>
          <a:effectRef idx="2">
            <a:schemeClr val="dk1"/>
          </a:effectRef>
          <a:fontRef idx="minor">
            <a:schemeClr val="tx1"/>
          </a:fontRef>
        </p:style>
      </p:cxnSp>
      <p:cxnSp>
        <p:nvCxnSpPr>
          <p:cNvPr id="191" name="Straight Connector 190"/>
          <p:cNvCxnSpPr>
            <a:stCxn id="152" idx="0"/>
            <a:endCxn id="21" idx="2"/>
          </p:cNvCxnSpPr>
          <p:nvPr/>
        </p:nvCxnSpPr>
        <p:spPr>
          <a:xfrm flipH="1" flipV="1">
            <a:off x="32336855" y="8842845"/>
            <a:ext cx="6369852" cy="2301020"/>
          </a:xfrm>
          <a:prstGeom prst="line">
            <a:avLst/>
          </a:prstGeom>
          <a:ln w="38100"/>
        </p:spPr>
        <p:style>
          <a:lnRef idx="3">
            <a:schemeClr val="dk1"/>
          </a:lnRef>
          <a:fillRef idx="0">
            <a:schemeClr val="dk1"/>
          </a:fillRef>
          <a:effectRef idx="2">
            <a:schemeClr val="dk1"/>
          </a:effectRef>
          <a:fontRef idx="minor">
            <a:schemeClr val="tx1"/>
          </a:fontRef>
        </p:style>
      </p:cxnSp>
      <p:pic>
        <p:nvPicPr>
          <p:cNvPr id="192" name="Picture 191"/>
          <p:cNvPicPr>
            <a:picLocks noChangeAspect="1"/>
          </p:cNvPicPr>
          <p:nvPr/>
        </p:nvPicPr>
        <p:blipFill>
          <a:blip r:embed="rId66"/>
          <a:stretch>
            <a:fillRect/>
          </a:stretch>
        </p:blipFill>
        <p:spPr>
          <a:xfrm>
            <a:off x="8259463" y="7517337"/>
            <a:ext cx="1364098" cy="1348857"/>
          </a:xfrm>
          <a:prstGeom prst="rect">
            <a:avLst/>
          </a:prstGeom>
        </p:spPr>
      </p:pic>
      <p:cxnSp>
        <p:nvCxnSpPr>
          <p:cNvPr id="196" name="Straight Connector 195"/>
          <p:cNvCxnSpPr>
            <a:stCxn id="153" idx="0"/>
            <a:endCxn id="21" idx="2"/>
          </p:cNvCxnSpPr>
          <p:nvPr/>
        </p:nvCxnSpPr>
        <p:spPr>
          <a:xfrm flipH="1" flipV="1">
            <a:off x="32336858" y="8842847"/>
            <a:ext cx="7887853" cy="2272317"/>
          </a:xfrm>
          <a:prstGeom prst="line">
            <a:avLst/>
          </a:prstGeom>
          <a:ln w="38100"/>
        </p:spPr>
        <p:style>
          <a:lnRef idx="3">
            <a:schemeClr val="dk1"/>
          </a:lnRef>
          <a:fillRef idx="0">
            <a:schemeClr val="dk1"/>
          </a:fillRef>
          <a:effectRef idx="2">
            <a:schemeClr val="dk1"/>
          </a:effectRef>
          <a:fontRef idx="minor">
            <a:schemeClr val="tx1"/>
          </a:fontRef>
        </p:style>
      </p:cxnSp>
      <p:cxnSp>
        <p:nvCxnSpPr>
          <p:cNvPr id="200" name="Straight Connector 199"/>
          <p:cNvCxnSpPr>
            <a:stCxn id="44" idx="0"/>
            <a:endCxn id="152" idx="2"/>
          </p:cNvCxnSpPr>
          <p:nvPr/>
        </p:nvCxnSpPr>
        <p:spPr>
          <a:xfrm flipV="1">
            <a:off x="38148113" y="12492724"/>
            <a:ext cx="558595" cy="5973870"/>
          </a:xfrm>
          <a:prstGeom prst="line">
            <a:avLst/>
          </a:prstGeom>
          <a:ln w="38100"/>
        </p:spPr>
        <p:style>
          <a:lnRef idx="3">
            <a:schemeClr val="dk1"/>
          </a:lnRef>
          <a:fillRef idx="0">
            <a:schemeClr val="dk1"/>
          </a:fillRef>
          <a:effectRef idx="2">
            <a:schemeClr val="dk1"/>
          </a:effectRef>
          <a:fontRef idx="minor">
            <a:schemeClr val="tx1"/>
          </a:fontRef>
        </p:style>
      </p:cxnSp>
      <p:cxnSp>
        <p:nvCxnSpPr>
          <p:cNvPr id="203" name="Straight Connector 202"/>
          <p:cNvCxnSpPr>
            <a:stCxn id="23" idx="0"/>
            <a:endCxn id="152" idx="2"/>
          </p:cNvCxnSpPr>
          <p:nvPr/>
        </p:nvCxnSpPr>
        <p:spPr>
          <a:xfrm flipH="1" flipV="1">
            <a:off x="38706708" y="12492722"/>
            <a:ext cx="889724" cy="5965766"/>
          </a:xfrm>
          <a:prstGeom prst="line">
            <a:avLst/>
          </a:prstGeom>
          <a:ln w="38100"/>
        </p:spPr>
        <p:style>
          <a:lnRef idx="3">
            <a:schemeClr val="dk1"/>
          </a:lnRef>
          <a:fillRef idx="0">
            <a:schemeClr val="dk1"/>
          </a:fillRef>
          <a:effectRef idx="2">
            <a:schemeClr val="dk1"/>
          </a:effectRef>
          <a:fontRef idx="minor">
            <a:schemeClr val="tx1"/>
          </a:fontRef>
        </p:style>
      </p:cxnSp>
      <p:cxnSp>
        <p:nvCxnSpPr>
          <p:cNvPr id="207" name="Straight Connector 206"/>
          <p:cNvCxnSpPr>
            <a:stCxn id="60" idx="0"/>
            <a:endCxn id="153" idx="2"/>
          </p:cNvCxnSpPr>
          <p:nvPr/>
        </p:nvCxnSpPr>
        <p:spPr>
          <a:xfrm flipH="1" flipV="1">
            <a:off x="40224707" y="12464020"/>
            <a:ext cx="2349120" cy="6008664"/>
          </a:xfrm>
          <a:prstGeom prst="line">
            <a:avLst/>
          </a:prstGeom>
          <a:ln w="38100"/>
        </p:spPr>
        <p:style>
          <a:lnRef idx="3">
            <a:schemeClr val="dk1"/>
          </a:lnRef>
          <a:fillRef idx="0">
            <a:schemeClr val="dk1"/>
          </a:fillRef>
          <a:effectRef idx="2">
            <a:schemeClr val="dk1"/>
          </a:effectRef>
          <a:fontRef idx="minor">
            <a:schemeClr val="tx1"/>
          </a:fontRef>
        </p:style>
      </p:cxnSp>
      <p:cxnSp>
        <p:nvCxnSpPr>
          <p:cNvPr id="210" name="Straight Connector 209"/>
          <p:cNvCxnSpPr>
            <a:stCxn id="2834" idx="0"/>
            <a:endCxn id="44" idx="2"/>
          </p:cNvCxnSpPr>
          <p:nvPr/>
        </p:nvCxnSpPr>
        <p:spPr>
          <a:xfrm flipV="1">
            <a:off x="37602013" y="19823072"/>
            <a:ext cx="546098" cy="2221162"/>
          </a:xfrm>
          <a:prstGeom prst="line">
            <a:avLst/>
          </a:prstGeom>
          <a:ln w="38100"/>
        </p:spPr>
        <p:style>
          <a:lnRef idx="3">
            <a:schemeClr val="dk1"/>
          </a:lnRef>
          <a:fillRef idx="0">
            <a:schemeClr val="dk1"/>
          </a:fillRef>
          <a:effectRef idx="2">
            <a:schemeClr val="dk1"/>
          </a:effectRef>
          <a:fontRef idx="minor">
            <a:schemeClr val="tx1"/>
          </a:fontRef>
        </p:style>
      </p:cxnSp>
      <p:cxnSp>
        <p:nvCxnSpPr>
          <p:cNvPr id="215" name="Straight Connector 214"/>
          <p:cNvCxnSpPr>
            <a:stCxn id="2834" idx="0"/>
            <a:endCxn id="52" idx="2"/>
          </p:cNvCxnSpPr>
          <p:nvPr/>
        </p:nvCxnSpPr>
        <p:spPr>
          <a:xfrm flipH="1" flipV="1">
            <a:off x="36669309" y="19757795"/>
            <a:ext cx="932704" cy="2286439"/>
          </a:xfrm>
          <a:prstGeom prst="line">
            <a:avLst/>
          </a:prstGeom>
          <a:ln w="38100"/>
        </p:spPr>
        <p:style>
          <a:lnRef idx="3">
            <a:schemeClr val="dk1"/>
          </a:lnRef>
          <a:fillRef idx="0">
            <a:schemeClr val="dk1"/>
          </a:fillRef>
          <a:effectRef idx="2">
            <a:schemeClr val="dk1"/>
          </a:effectRef>
          <a:fontRef idx="minor">
            <a:schemeClr val="tx1"/>
          </a:fontRef>
        </p:style>
      </p:cxnSp>
      <p:cxnSp>
        <p:nvCxnSpPr>
          <p:cNvPr id="221" name="Straight Connector 220"/>
          <p:cNvCxnSpPr>
            <a:stCxn id="2829" idx="0"/>
            <a:endCxn id="23" idx="2"/>
          </p:cNvCxnSpPr>
          <p:nvPr/>
        </p:nvCxnSpPr>
        <p:spPr>
          <a:xfrm flipH="1" flipV="1">
            <a:off x="39596432" y="19807345"/>
            <a:ext cx="838254" cy="2236553"/>
          </a:xfrm>
          <a:prstGeom prst="line">
            <a:avLst/>
          </a:prstGeom>
          <a:ln w="38100"/>
        </p:spPr>
        <p:style>
          <a:lnRef idx="3">
            <a:schemeClr val="dk1"/>
          </a:lnRef>
          <a:fillRef idx="0">
            <a:schemeClr val="dk1"/>
          </a:fillRef>
          <a:effectRef idx="2">
            <a:schemeClr val="dk1"/>
          </a:effectRef>
          <a:fontRef idx="minor">
            <a:schemeClr val="tx1"/>
          </a:fontRef>
        </p:style>
      </p:cxnSp>
      <p:cxnSp>
        <p:nvCxnSpPr>
          <p:cNvPr id="224" name="Straight Connector 223"/>
          <p:cNvCxnSpPr>
            <a:stCxn id="2829" idx="0"/>
            <a:endCxn id="56" idx="2"/>
          </p:cNvCxnSpPr>
          <p:nvPr/>
        </p:nvCxnSpPr>
        <p:spPr>
          <a:xfrm flipV="1">
            <a:off x="40434685" y="19766090"/>
            <a:ext cx="608418" cy="2277809"/>
          </a:xfrm>
          <a:prstGeom prst="line">
            <a:avLst/>
          </a:prstGeom>
          <a:ln w="38100"/>
        </p:spPr>
        <p:style>
          <a:lnRef idx="3">
            <a:schemeClr val="dk1"/>
          </a:lnRef>
          <a:fillRef idx="0">
            <a:schemeClr val="dk1"/>
          </a:fillRef>
          <a:effectRef idx="2">
            <a:schemeClr val="dk1"/>
          </a:effectRef>
          <a:fontRef idx="minor">
            <a:schemeClr val="tx1"/>
          </a:fontRef>
        </p:style>
      </p:cxnSp>
      <p:cxnSp>
        <p:nvCxnSpPr>
          <p:cNvPr id="229" name="Straight Connector 228"/>
          <p:cNvCxnSpPr>
            <a:stCxn id="2824" idx="0"/>
            <a:endCxn id="60" idx="2"/>
          </p:cNvCxnSpPr>
          <p:nvPr/>
        </p:nvCxnSpPr>
        <p:spPr>
          <a:xfrm flipH="1" flipV="1">
            <a:off x="42573827" y="19836781"/>
            <a:ext cx="787484" cy="2237242"/>
          </a:xfrm>
          <a:prstGeom prst="line">
            <a:avLst/>
          </a:prstGeom>
          <a:ln w="38100"/>
        </p:spPr>
        <p:style>
          <a:lnRef idx="3">
            <a:schemeClr val="dk1"/>
          </a:lnRef>
          <a:fillRef idx="0">
            <a:schemeClr val="dk1"/>
          </a:fillRef>
          <a:effectRef idx="2">
            <a:schemeClr val="dk1"/>
          </a:effectRef>
          <a:fontRef idx="minor">
            <a:schemeClr val="tx1"/>
          </a:fontRef>
        </p:style>
      </p:cxnSp>
      <p:cxnSp>
        <p:nvCxnSpPr>
          <p:cNvPr id="232" name="Straight Connector 231"/>
          <p:cNvCxnSpPr>
            <a:stCxn id="2824" idx="0"/>
            <a:endCxn id="84" idx="2"/>
          </p:cNvCxnSpPr>
          <p:nvPr/>
        </p:nvCxnSpPr>
        <p:spPr>
          <a:xfrm flipV="1">
            <a:off x="43361311" y="19743226"/>
            <a:ext cx="689670" cy="2330796"/>
          </a:xfrm>
          <a:prstGeom prst="line">
            <a:avLst/>
          </a:prstGeom>
          <a:ln w="38100"/>
        </p:spPr>
        <p:style>
          <a:lnRef idx="3">
            <a:schemeClr val="dk1"/>
          </a:lnRef>
          <a:fillRef idx="0">
            <a:schemeClr val="dk1"/>
          </a:fillRef>
          <a:effectRef idx="2">
            <a:schemeClr val="dk1"/>
          </a:effectRef>
          <a:fontRef idx="minor">
            <a:schemeClr val="tx1"/>
          </a:fontRef>
        </p:style>
      </p:cxnSp>
      <p:cxnSp>
        <p:nvCxnSpPr>
          <p:cNvPr id="235" name="Straight Connector 234"/>
          <p:cNvCxnSpPr>
            <a:stCxn id="104" idx="0"/>
            <a:endCxn id="21" idx="2"/>
          </p:cNvCxnSpPr>
          <p:nvPr/>
        </p:nvCxnSpPr>
        <p:spPr>
          <a:xfrm flipH="1" flipV="1">
            <a:off x="32336857" y="8842846"/>
            <a:ext cx="11197483" cy="2306409"/>
          </a:xfrm>
          <a:prstGeom prst="line">
            <a:avLst/>
          </a:prstGeom>
          <a:ln w="38100"/>
        </p:spPr>
        <p:style>
          <a:lnRef idx="3">
            <a:schemeClr val="dk1"/>
          </a:lnRef>
          <a:fillRef idx="0">
            <a:schemeClr val="dk1"/>
          </a:fillRef>
          <a:effectRef idx="2">
            <a:schemeClr val="dk1"/>
          </a:effectRef>
          <a:fontRef idx="minor">
            <a:schemeClr val="tx1"/>
          </a:fontRef>
        </p:style>
      </p:cxnSp>
      <p:cxnSp>
        <p:nvCxnSpPr>
          <p:cNvPr id="238" name="Straight Connector 237"/>
          <p:cNvCxnSpPr>
            <a:stCxn id="2844" idx="0"/>
            <a:endCxn id="21" idx="2"/>
          </p:cNvCxnSpPr>
          <p:nvPr/>
        </p:nvCxnSpPr>
        <p:spPr>
          <a:xfrm flipH="1" flipV="1">
            <a:off x="32336855" y="8842845"/>
            <a:ext cx="12891102" cy="2298218"/>
          </a:xfrm>
          <a:prstGeom prst="line">
            <a:avLst/>
          </a:prstGeom>
          <a:ln w="38100"/>
        </p:spPr>
        <p:style>
          <a:lnRef idx="3">
            <a:schemeClr val="dk1"/>
          </a:lnRef>
          <a:fillRef idx="0">
            <a:schemeClr val="dk1"/>
          </a:fillRef>
          <a:effectRef idx="2">
            <a:schemeClr val="dk1"/>
          </a:effectRef>
          <a:fontRef idx="minor">
            <a:schemeClr val="tx1"/>
          </a:fontRef>
        </p:style>
      </p:cxnSp>
      <p:cxnSp>
        <p:nvCxnSpPr>
          <p:cNvPr id="244" name="Straight Connector 243"/>
          <p:cNvCxnSpPr>
            <a:stCxn id="2844" idx="0"/>
            <a:endCxn id="43" idx="2"/>
          </p:cNvCxnSpPr>
          <p:nvPr/>
        </p:nvCxnSpPr>
        <p:spPr>
          <a:xfrm flipV="1">
            <a:off x="45227957" y="8826707"/>
            <a:ext cx="38220" cy="2314356"/>
          </a:xfrm>
          <a:prstGeom prst="line">
            <a:avLst/>
          </a:prstGeom>
          <a:ln w="38100"/>
        </p:spPr>
        <p:style>
          <a:lnRef idx="3">
            <a:schemeClr val="dk1"/>
          </a:lnRef>
          <a:fillRef idx="0">
            <a:schemeClr val="dk1"/>
          </a:fillRef>
          <a:effectRef idx="2">
            <a:schemeClr val="dk1"/>
          </a:effectRef>
          <a:fontRef idx="minor">
            <a:schemeClr val="tx1"/>
          </a:fontRef>
        </p:style>
      </p:cxnSp>
      <p:cxnSp>
        <p:nvCxnSpPr>
          <p:cNvPr id="252" name="Straight Connector 251"/>
          <p:cNvCxnSpPr>
            <a:stCxn id="104" idx="0"/>
            <a:endCxn id="35" idx="2"/>
          </p:cNvCxnSpPr>
          <p:nvPr/>
        </p:nvCxnSpPr>
        <p:spPr>
          <a:xfrm flipV="1">
            <a:off x="43534338" y="8902239"/>
            <a:ext cx="2124" cy="2247016"/>
          </a:xfrm>
          <a:prstGeom prst="line">
            <a:avLst/>
          </a:prstGeom>
          <a:ln w="38100"/>
        </p:spPr>
        <p:style>
          <a:lnRef idx="3">
            <a:schemeClr val="dk1"/>
          </a:lnRef>
          <a:fillRef idx="0">
            <a:schemeClr val="dk1"/>
          </a:fillRef>
          <a:effectRef idx="2">
            <a:schemeClr val="dk1"/>
          </a:effectRef>
          <a:fontRef idx="minor">
            <a:schemeClr val="tx1"/>
          </a:fontRef>
        </p:style>
      </p:cxnSp>
      <p:cxnSp>
        <p:nvCxnSpPr>
          <p:cNvPr id="256" name="Straight Connector 255"/>
          <p:cNvCxnSpPr>
            <a:stCxn id="2839" idx="0"/>
            <a:endCxn id="16" idx="2"/>
          </p:cNvCxnSpPr>
          <p:nvPr/>
        </p:nvCxnSpPr>
        <p:spPr>
          <a:xfrm flipH="1" flipV="1">
            <a:off x="47188398" y="8878087"/>
            <a:ext cx="7381" cy="2288037"/>
          </a:xfrm>
          <a:prstGeom prst="line">
            <a:avLst/>
          </a:prstGeom>
          <a:ln w="38100"/>
        </p:spPr>
        <p:style>
          <a:lnRef idx="3">
            <a:schemeClr val="dk1"/>
          </a:lnRef>
          <a:fillRef idx="0">
            <a:schemeClr val="dk1"/>
          </a:fillRef>
          <a:effectRef idx="2">
            <a:schemeClr val="dk1"/>
          </a:effectRef>
          <a:fontRef idx="minor">
            <a:schemeClr val="tx1"/>
          </a:fontRef>
        </p:style>
      </p:cxnSp>
      <p:cxnSp>
        <p:nvCxnSpPr>
          <p:cNvPr id="260" name="Straight Connector 259"/>
          <p:cNvCxnSpPr>
            <a:stCxn id="2839" idx="0"/>
            <a:endCxn id="43" idx="2"/>
          </p:cNvCxnSpPr>
          <p:nvPr/>
        </p:nvCxnSpPr>
        <p:spPr>
          <a:xfrm flipH="1" flipV="1">
            <a:off x="45266177" y="8826706"/>
            <a:ext cx="1929602" cy="2339416"/>
          </a:xfrm>
          <a:prstGeom prst="line">
            <a:avLst/>
          </a:prstGeom>
          <a:ln w="38100"/>
        </p:spPr>
        <p:style>
          <a:lnRef idx="3">
            <a:schemeClr val="dk1"/>
          </a:lnRef>
          <a:fillRef idx="0">
            <a:schemeClr val="dk1"/>
          </a:fillRef>
          <a:effectRef idx="2">
            <a:schemeClr val="dk1"/>
          </a:effectRef>
          <a:fontRef idx="minor">
            <a:schemeClr val="tx1"/>
          </a:fontRef>
        </p:style>
      </p:cxnSp>
      <p:cxnSp>
        <p:nvCxnSpPr>
          <p:cNvPr id="264" name="Straight Connector 263"/>
          <p:cNvCxnSpPr>
            <a:stCxn id="2821" idx="0"/>
            <a:endCxn id="1507" idx="2"/>
          </p:cNvCxnSpPr>
          <p:nvPr/>
        </p:nvCxnSpPr>
        <p:spPr>
          <a:xfrm flipH="1" flipV="1">
            <a:off x="41880348" y="12482300"/>
            <a:ext cx="3747798" cy="5955178"/>
          </a:xfrm>
          <a:prstGeom prst="line">
            <a:avLst/>
          </a:prstGeom>
          <a:ln w="38100"/>
        </p:spPr>
        <p:style>
          <a:lnRef idx="3">
            <a:schemeClr val="dk1"/>
          </a:lnRef>
          <a:fillRef idx="0">
            <a:schemeClr val="dk1"/>
          </a:fillRef>
          <a:effectRef idx="2">
            <a:schemeClr val="dk1"/>
          </a:effectRef>
          <a:fontRef idx="minor">
            <a:schemeClr val="tx1"/>
          </a:fontRef>
        </p:style>
      </p:cxnSp>
      <p:cxnSp>
        <p:nvCxnSpPr>
          <p:cNvPr id="273" name="Straight Connector 272"/>
          <p:cNvCxnSpPr>
            <a:stCxn id="2821" idx="0"/>
            <a:endCxn id="67" idx="2"/>
          </p:cNvCxnSpPr>
          <p:nvPr/>
        </p:nvCxnSpPr>
        <p:spPr>
          <a:xfrm flipH="1" flipV="1">
            <a:off x="45582634" y="16171928"/>
            <a:ext cx="45513" cy="2265550"/>
          </a:xfrm>
          <a:prstGeom prst="line">
            <a:avLst/>
          </a:prstGeom>
          <a:ln w="38100"/>
        </p:spPr>
        <p:style>
          <a:lnRef idx="3">
            <a:schemeClr val="dk1"/>
          </a:lnRef>
          <a:fillRef idx="0">
            <a:schemeClr val="dk1"/>
          </a:fillRef>
          <a:effectRef idx="2">
            <a:schemeClr val="dk1"/>
          </a:effectRef>
          <a:fontRef idx="minor">
            <a:schemeClr val="tx1"/>
          </a:fontRef>
        </p:style>
      </p:cxnSp>
      <p:cxnSp>
        <p:nvCxnSpPr>
          <p:cNvPr id="282" name="Straight Connector 281"/>
          <p:cNvCxnSpPr>
            <a:stCxn id="10" idx="0"/>
            <a:endCxn id="192" idx="2"/>
          </p:cNvCxnSpPr>
          <p:nvPr/>
        </p:nvCxnSpPr>
        <p:spPr>
          <a:xfrm flipV="1">
            <a:off x="8875165" y="8866193"/>
            <a:ext cx="66347" cy="2239360"/>
          </a:xfrm>
          <a:prstGeom prst="line">
            <a:avLst/>
          </a:prstGeom>
          <a:ln w="38100"/>
        </p:spPr>
        <p:style>
          <a:lnRef idx="3">
            <a:schemeClr val="dk1"/>
          </a:lnRef>
          <a:fillRef idx="0">
            <a:schemeClr val="dk1"/>
          </a:fillRef>
          <a:effectRef idx="2">
            <a:schemeClr val="dk1"/>
          </a:effectRef>
          <a:fontRef idx="minor">
            <a:schemeClr val="tx1"/>
          </a:fontRef>
        </p:style>
      </p:cxnSp>
      <p:cxnSp>
        <p:nvCxnSpPr>
          <p:cNvPr id="288" name="Straight Connector 287"/>
          <p:cNvCxnSpPr>
            <a:stCxn id="192" idx="0"/>
            <a:endCxn id="118" idx="2"/>
          </p:cNvCxnSpPr>
          <p:nvPr/>
        </p:nvCxnSpPr>
        <p:spPr>
          <a:xfrm flipV="1">
            <a:off x="8941513" y="5083191"/>
            <a:ext cx="12808161" cy="2434146"/>
          </a:xfrm>
          <a:prstGeom prst="line">
            <a:avLst/>
          </a:prstGeom>
          <a:ln w="38100"/>
        </p:spPr>
        <p:style>
          <a:lnRef idx="3">
            <a:schemeClr val="dk1"/>
          </a:lnRef>
          <a:fillRef idx="0">
            <a:schemeClr val="dk1"/>
          </a:fillRef>
          <a:effectRef idx="2">
            <a:schemeClr val="dk1"/>
          </a:effectRef>
          <a:fontRef idx="minor">
            <a:schemeClr val="tx1"/>
          </a:fontRef>
        </p:style>
      </p:cxnSp>
      <p:cxnSp>
        <p:nvCxnSpPr>
          <p:cNvPr id="292" name="Straight Connector 291"/>
          <p:cNvCxnSpPr>
            <a:stCxn id="225" idx="0"/>
            <a:endCxn id="10" idx="2"/>
          </p:cNvCxnSpPr>
          <p:nvPr/>
        </p:nvCxnSpPr>
        <p:spPr>
          <a:xfrm flipH="1" flipV="1">
            <a:off x="8875163" y="12484893"/>
            <a:ext cx="675302" cy="2361040"/>
          </a:xfrm>
          <a:prstGeom prst="line">
            <a:avLst/>
          </a:prstGeom>
          <a:ln w="38100"/>
        </p:spPr>
        <p:style>
          <a:lnRef idx="3">
            <a:schemeClr val="dk1"/>
          </a:lnRef>
          <a:fillRef idx="0">
            <a:schemeClr val="dk1"/>
          </a:fillRef>
          <a:effectRef idx="2">
            <a:schemeClr val="dk1"/>
          </a:effectRef>
          <a:fontRef idx="minor">
            <a:schemeClr val="tx1"/>
          </a:fontRef>
        </p:style>
      </p:cxnSp>
      <p:cxnSp>
        <p:nvCxnSpPr>
          <p:cNvPr id="296" name="Straight Connector 295"/>
          <p:cNvCxnSpPr>
            <a:stCxn id="225" idx="0"/>
            <a:endCxn id="6" idx="2"/>
          </p:cNvCxnSpPr>
          <p:nvPr/>
        </p:nvCxnSpPr>
        <p:spPr>
          <a:xfrm flipV="1">
            <a:off x="9550467" y="12514257"/>
            <a:ext cx="739813" cy="2331677"/>
          </a:xfrm>
          <a:prstGeom prst="line">
            <a:avLst/>
          </a:prstGeom>
          <a:ln w="38100"/>
        </p:spPr>
        <p:style>
          <a:lnRef idx="3">
            <a:schemeClr val="dk1"/>
          </a:lnRef>
          <a:fillRef idx="0">
            <a:schemeClr val="dk1"/>
          </a:fillRef>
          <a:effectRef idx="2">
            <a:schemeClr val="dk1"/>
          </a:effectRef>
          <a:fontRef idx="minor">
            <a:schemeClr val="tx1"/>
          </a:fontRef>
        </p:style>
      </p:cxnSp>
      <p:cxnSp>
        <p:nvCxnSpPr>
          <p:cNvPr id="299" name="Straight Connector 298"/>
          <p:cNvCxnSpPr>
            <a:stCxn id="154" idx="2"/>
            <a:endCxn id="9" idx="0"/>
          </p:cNvCxnSpPr>
          <p:nvPr/>
        </p:nvCxnSpPr>
        <p:spPr>
          <a:xfrm flipH="1">
            <a:off x="13429520" y="8789378"/>
            <a:ext cx="1521643" cy="2355629"/>
          </a:xfrm>
          <a:prstGeom prst="line">
            <a:avLst/>
          </a:prstGeom>
          <a:ln w="38100"/>
        </p:spPr>
        <p:style>
          <a:lnRef idx="3">
            <a:schemeClr val="dk1"/>
          </a:lnRef>
          <a:fillRef idx="0">
            <a:schemeClr val="dk1"/>
          </a:fillRef>
          <a:effectRef idx="2">
            <a:schemeClr val="dk1"/>
          </a:effectRef>
          <a:fontRef idx="minor">
            <a:schemeClr val="tx1"/>
          </a:fontRef>
        </p:style>
      </p:cxnSp>
      <p:cxnSp>
        <p:nvCxnSpPr>
          <p:cNvPr id="300" name="Straight Connector 299"/>
          <p:cNvCxnSpPr>
            <a:stCxn id="155" idx="0"/>
          </p:cNvCxnSpPr>
          <p:nvPr/>
        </p:nvCxnSpPr>
        <p:spPr>
          <a:xfrm flipH="1" flipV="1">
            <a:off x="14951161" y="8789378"/>
            <a:ext cx="5688" cy="2330881"/>
          </a:xfrm>
          <a:prstGeom prst="line">
            <a:avLst/>
          </a:prstGeom>
          <a:ln w="38100"/>
        </p:spPr>
        <p:style>
          <a:lnRef idx="3">
            <a:schemeClr val="dk1"/>
          </a:lnRef>
          <a:fillRef idx="0">
            <a:schemeClr val="dk1"/>
          </a:fillRef>
          <a:effectRef idx="2">
            <a:schemeClr val="dk1"/>
          </a:effectRef>
          <a:fontRef idx="minor">
            <a:schemeClr val="tx1"/>
          </a:fontRef>
        </p:style>
      </p:cxnSp>
      <p:cxnSp>
        <p:nvCxnSpPr>
          <p:cNvPr id="307" name="Straight Connector 306"/>
          <p:cNvCxnSpPr>
            <a:stCxn id="8" idx="2"/>
            <a:endCxn id="9" idx="0"/>
          </p:cNvCxnSpPr>
          <p:nvPr/>
        </p:nvCxnSpPr>
        <p:spPr>
          <a:xfrm>
            <a:off x="13386125" y="8796223"/>
            <a:ext cx="43395" cy="2348782"/>
          </a:xfrm>
          <a:prstGeom prst="line">
            <a:avLst/>
          </a:prstGeom>
          <a:ln w="38100"/>
        </p:spPr>
        <p:style>
          <a:lnRef idx="3">
            <a:schemeClr val="dk1"/>
          </a:lnRef>
          <a:fillRef idx="0">
            <a:schemeClr val="dk1"/>
          </a:fillRef>
          <a:effectRef idx="2">
            <a:schemeClr val="dk1"/>
          </a:effectRef>
          <a:fontRef idx="minor">
            <a:schemeClr val="tx1"/>
          </a:fontRef>
        </p:style>
      </p:cxnSp>
      <p:cxnSp>
        <p:nvCxnSpPr>
          <p:cNvPr id="311" name="Straight Connector 310"/>
          <p:cNvCxnSpPr>
            <a:stCxn id="154" idx="2"/>
            <a:endCxn id="4" idx="0"/>
          </p:cNvCxnSpPr>
          <p:nvPr/>
        </p:nvCxnSpPr>
        <p:spPr>
          <a:xfrm>
            <a:off x="14951162" y="8789377"/>
            <a:ext cx="1403234" cy="2251315"/>
          </a:xfrm>
          <a:prstGeom prst="line">
            <a:avLst/>
          </a:prstGeom>
          <a:ln w="38100"/>
        </p:spPr>
        <p:style>
          <a:lnRef idx="3">
            <a:schemeClr val="dk1"/>
          </a:lnRef>
          <a:fillRef idx="0">
            <a:schemeClr val="dk1"/>
          </a:fillRef>
          <a:effectRef idx="2">
            <a:schemeClr val="dk1"/>
          </a:effectRef>
          <a:fontRef idx="minor">
            <a:schemeClr val="tx1"/>
          </a:fontRef>
        </p:style>
      </p:cxnSp>
      <p:cxnSp>
        <p:nvCxnSpPr>
          <p:cNvPr id="314" name="Straight Connector 313"/>
          <p:cNvCxnSpPr>
            <a:stCxn id="155" idx="2"/>
            <a:endCxn id="38" idx="0"/>
          </p:cNvCxnSpPr>
          <p:nvPr/>
        </p:nvCxnSpPr>
        <p:spPr>
          <a:xfrm>
            <a:off x="14956852" y="12469116"/>
            <a:ext cx="2687775" cy="6000797"/>
          </a:xfrm>
          <a:prstGeom prst="line">
            <a:avLst/>
          </a:prstGeom>
          <a:ln w="38100"/>
        </p:spPr>
        <p:style>
          <a:lnRef idx="3">
            <a:schemeClr val="dk1"/>
          </a:lnRef>
          <a:fillRef idx="0">
            <a:schemeClr val="dk1"/>
          </a:fillRef>
          <a:effectRef idx="2">
            <a:schemeClr val="dk1"/>
          </a:effectRef>
          <a:fontRef idx="minor">
            <a:schemeClr val="tx1"/>
          </a:fontRef>
        </p:style>
      </p:cxnSp>
      <p:cxnSp>
        <p:nvCxnSpPr>
          <p:cNvPr id="317" name="Straight Connector 316"/>
          <p:cNvCxnSpPr>
            <a:stCxn id="155" idx="2"/>
            <a:endCxn id="83" idx="0"/>
          </p:cNvCxnSpPr>
          <p:nvPr/>
        </p:nvCxnSpPr>
        <p:spPr>
          <a:xfrm>
            <a:off x="14956851" y="12469113"/>
            <a:ext cx="1226471" cy="5955064"/>
          </a:xfrm>
          <a:prstGeom prst="line">
            <a:avLst/>
          </a:prstGeom>
          <a:ln w="38100"/>
        </p:spPr>
        <p:style>
          <a:lnRef idx="3">
            <a:schemeClr val="dk1"/>
          </a:lnRef>
          <a:fillRef idx="0">
            <a:schemeClr val="dk1"/>
          </a:fillRef>
          <a:effectRef idx="2">
            <a:schemeClr val="dk1"/>
          </a:effectRef>
          <a:fontRef idx="minor">
            <a:schemeClr val="tx1"/>
          </a:fontRef>
        </p:style>
      </p:cxnSp>
      <p:cxnSp>
        <p:nvCxnSpPr>
          <p:cNvPr id="320" name="Straight Connector 319"/>
          <p:cNvCxnSpPr>
            <a:stCxn id="83" idx="2"/>
            <a:endCxn id="211" idx="0"/>
          </p:cNvCxnSpPr>
          <p:nvPr/>
        </p:nvCxnSpPr>
        <p:spPr>
          <a:xfrm flipH="1">
            <a:off x="15447021" y="19757796"/>
            <a:ext cx="736301" cy="2372317"/>
          </a:xfrm>
          <a:prstGeom prst="line">
            <a:avLst/>
          </a:prstGeom>
          <a:ln w="38100"/>
        </p:spPr>
        <p:style>
          <a:lnRef idx="3">
            <a:schemeClr val="dk1"/>
          </a:lnRef>
          <a:fillRef idx="0">
            <a:schemeClr val="dk1"/>
          </a:fillRef>
          <a:effectRef idx="2">
            <a:schemeClr val="dk1"/>
          </a:effectRef>
          <a:fontRef idx="minor">
            <a:schemeClr val="tx1"/>
          </a:fontRef>
        </p:style>
      </p:cxnSp>
      <p:cxnSp>
        <p:nvCxnSpPr>
          <p:cNvPr id="323" name="Straight Connector 322"/>
          <p:cNvCxnSpPr>
            <a:stCxn id="61" idx="2"/>
            <a:endCxn id="211" idx="0"/>
          </p:cNvCxnSpPr>
          <p:nvPr/>
        </p:nvCxnSpPr>
        <p:spPr>
          <a:xfrm>
            <a:off x="14673769" y="19836127"/>
            <a:ext cx="773251" cy="2293984"/>
          </a:xfrm>
          <a:prstGeom prst="line">
            <a:avLst/>
          </a:prstGeom>
          <a:ln w="38100"/>
        </p:spPr>
        <p:style>
          <a:lnRef idx="3">
            <a:schemeClr val="dk1"/>
          </a:lnRef>
          <a:fillRef idx="0">
            <a:schemeClr val="dk1"/>
          </a:fillRef>
          <a:effectRef idx="2">
            <a:schemeClr val="dk1"/>
          </a:effectRef>
          <a:fontRef idx="minor">
            <a:schemeClr val="tx1"/>
          </a:fontRef>
        </p:style>
      </p:cxnSp>
      <p:cxnSp>
        <p:nvCxnSpPr>
          <p:cNvPr id="326" name="Straight Connector 325"/>
          <p:cNvCxnSpPr>
            <a:stCxn id="38" idx="2"/>
            <a:endCxn id="206" idx="0"/>
          </p:cNvCxnSpPr>
          <p:nvPr/>
        </p:nvCxnSpPr>
        <p:spPr>
          <a:xfrm>
            <a:off x="17644624" y="19826391"/>
            <a:ext cx="838508" cy="2296101"/>
          </a:xfrm>
          <a:prstGeom prst="line">
            <a:avLst/>
          </a:prstGeom>
          <a:ln w="38100"/>
        </p:spPr>
        <p:style>
          <a:lnRef idx="3">
            <a:schemeClr val="dk1"/>
          </a:lnRef>
          <a:fillRef idx="0">
            <a:schemeClr val="dk1"/>
          </a:fillRef>
          <a:effectRef idx="2">
            <a:schemeClr val="dk1"/>
          </a:effectRef>
          <a:fontRef idx="minor">
            <a:schemeClr val="tx1"/>
          </a:fontRef>
        </p:style>
      </p:cxnSp>
      <p:cxnSp>
        <p:nvCxnSpPr>
          <p:cNvPr id="330" name="Straight Connector 329"/>
          <p:cNvCxnSpPr>
            <a:stCxn id="74" idx="2"/>
            <a:endCxn id="206" idx="0"/>
          </p:cNvCxnSpPr>
          <p:nvPr/>
        </p:nvCxnSpPr>
        <p:spPr>
          <a:xfrm flipH="1">
            <a:off x="18483134" y="19796291"/>
            <a:ext cx="720785" cy="2326200"/>
          </a:xfrm>
          <a:prstGeom prst="line">
            <a:avLst/>
          </a:prstGeom>
          <a:ln w="38100"/>
        </p:spPr>
        <p:style>
          <a:lnRef idx="3">
            <a:schemeClr val="dk1"/>
          </a:lnRef>
          <a:fillRef idx="0">
            <a:schemeClr val="dk1"/>
          </a:fillRef>
          <a:effectRef idx="2">
            <a:schemeClr val="dk1"/>
          </a:effectRef>
          <a:fontRef idx="minor">
            <a:schemeClr val="tx1"/>
          </a:fontRef>
        </p:style>
      </p:cxnSp>
      <p:cxnSp>
        <p:nvCxnSpPr>
          <p:cNvPr id="333" name="Straight Connector 332"/>
          <p:cNvCxnSpPr>
            <a:stCxn id="2" idx="2"/>
            <a:endCxn id="177" idx="0"/>
          </p:cNvCxnSpPr>
          <p:nvPr/>
        </p:nvCxnSpPr>
        <p:spPr>
          <a:xfrm>
            <a:off x="20725293" y="19788650"/>
            <a:ext cx="5050000" cy="2326223"/>
          </a:xfrm>
          <a:prstGeom prst="line">
            <a:avLst/>
          </a:prstGeom>
          <a:ln w="38100"/>
        </p:spPr>
        <p:style>
          <a:lnRef idx="3">
            <a:schemeClr val="dk1"/>
          </a:lnRef>
          <a:fillRef idx="0">
            <a:schemeClr val="dk1"/>
          </a:fillRef>
          <a:effectRef idx="2">
            <a:schemeClr val="dk1"/>
          </a:effectRef>
          <a:fontRef idx="minor">
            <a:schemeClr val="tx1"/>
          </a:fontRef>
        </p:style>
      </p:cxnSp>
      <p:cxnSp>
        <p:nvCxnSpPr>
          <p:cNvPr id="339" name="Straight Connector 338"/>
          <p:cNvCxnSpPr>
            <a:stCxn id="53" idx="2"/>
            <a:endCxn id="177" idx="0"/>
          </p:cNvCxnSpPr>
          <p:nvPr/>
        </p:nvCxnSpPr>
        <p:spPr>
          <a:xfrm flipH="1">
            <a:off x="25775293" y="19823073"/>
            <a:ext cx="3993476" cy="2291799"/>
          </a:xfrm>
          <a:prstGeom prst="line">
            <a:avLst/>
          </a:prstGeom>
          <a:ln w="38100"/>
        </p:spPr>
        <p:style>
          <a:lnRef idx="3">
            <a:schemeClr val="dk1"/>
          </a:lnRef>
          <a:fillRef idx="0">
            <a:schemeClr val="dk1"/>
          </a:fillRef>
          <a:effectRef idx="2">
            <a:schemeClr val="dk1"/>
          </a:effectRef>
          <a:fontRef idx="minor">
            <a:schemeClr val="tx1"/>
          </a:fontRef>
        </p:style>
      </p:cxnSp>
      <p:cxnSp>
        <p:nvCxnSpPr>
          <p:cNvPr id="345" name="Straight Connector 344"/>
          <p:cNvCxnSpPr>
            <a:stCxn id="201" idx="0"/>
            <a:endCxn id="29" idx="2"/>
          </p:cNvCxnSpPr>
          <p:nvPr/>
        </p:nvCxnSpPr>
        <p:spPr>
          <a:xfrm flipH="1" flipV="1">
            <a:off x="17990870" y="12519776"/>
            <a:ext cx="2076697" cy="2242840"/>
          </a:xfrm>
          <a:prstGeom prst="line">
            <a:avLst/>
          </a:prstGeom>
          <a:ln w="38100"/>
        </p:spPr>
        <p:style>
          <a:lnRef idx="3">
            <a:schemeClr val="dk1"/>
          </a:lnRef>
          <a:fillRef idx="0">
            <a:schemeClr val="dk1"/>
          </a:fillRef>
          <a:effectRef idx="2">
            <a:schemeClr val="dk1"/>
          </a:effectRef>
          <a:fontRef idx="minor">
            <a:schemeClr val="tx1"/>
          </a:fontRef>
        </p:style>
      </p:cxnSp>
      <p:cxnSp>
        <p:nvCxnSpPr>
          <p:cNvPr id="348" name="Straight Connector 347"/>
          <p:cNvCxnSpPr>
            <a:stCxn id="32" idx="2"/>
            <a:endCxn id="201" idx="0"/>
          </p:cNvCxnSpPr>
          <p:nvPr/>
        </p:nvCxnSpPr>
        <p:spPr>
          <a:xfrm>
            <a:off x="19545184" y="12520227"/>
            <a:ext cx="522382" cy="2242388"/>
          </a:xfrm>
          <a:prstGeom prst="line">
            <a:avLst/>
          </a:prstGeom>
          <a:ln w="38100"/>
        </p:spPr>
        <p:style>
          <a:lnRef idx="3">
            <a:schemeClr val="dk1"/>
          </a:lnRef>
          <a:fillRef idx="0">
            <a:schemeClr val="dk1"/>
          </a:fillRef>
          <a:effectRef idx="2">
            <a:schemeClr val="dk1"/>
          </a:effectRef>
          <a:fontRef idx="minor">
            <a:schemeClr val="tx1"/>
          </a:fontRef>
        </p:style>
      </p:cxnSp>
      <p:cxnSp>
        <p:nvCxnSpPr>
          <p:cNvPr id="354" name="Straight Connector 353"/>
          <p:cNvCxnSpPr>
            <a:stCxn id="158" idx="2"/>
            <a:endCxn id="119" idx="0"/>
          </p:cNvCxnSpPr>
          <p:nvPr/>
        </p:nvCxnSpPr>
        <p:spPr>
          <a:xfrm flipH="1">
            <a:off x="26782034" y="5157178"/>
            <a:ext cx="2176590" cy="2373161"/>
          </a:xfrm>
          <a:prstGeom prst="line">
            <a:avLst/>
          </a:prstGeom>
          <a:ln w="38100"/>
        </p:spPr>
        <p:style>
          <a:lnRef idx="3">
            <a:schemeClr val="dk1"/>
          </a:lnRef>
          <a:fillRef idx="0">
            <a:schemeClr val="dk1"/>
          </a:fillRef>
          <a:effectRef idx="2">
            <a:schemeClr val="dk1"/>
          </a:effectRef>
          <a:fontRef idx="minor">
            <a:schemeClr val="tx1"/>
          </a:fontRef>
        </p:style>
      </p:cxnSp>
      <p:cxnSp>
        <p:nvCxnSpPr>
          <p:cNvPr id="357" name="Straight Connector 356"/>
          <p:cNvCxnSpPr>
            <a:stCxn id="26" idx="2"/>
            <a:endCxn id="53" idx="0"/>
          </p:cNvCxnSpPr>
          <p:nvPr/>
        </p:nvCxnSpPr>
        <p:spPr>
          <a:xfrm>
            <a:off x="29762091" y="12570341"/>
            <a:ext cx="6679" cy="5850531"/>
          </a:xfrm>
          <a:prstGeom prst="line">
            <a:avLst/>
          </a:prstGeom>
          <a:ln w="38100"/>
        </p:spPr>
        <p:style>
          <a:lnRef idx="3">
            <a:schemeClr val="dk1"/>
          </a:lnRef>
          <a:fillRef idx="0">
            <a:schemeClr val="dk1"/>
          </a:fillRef>
          <a:effectRef idx="2">
            <a:schemeClr val="dk1"/>
          </a:effectRef>
          <a:fontRef idx="minor">
            <a:schemeClr val="tx1"/>
          </a:fontRef>
        </p:style>
      </p:cxnSp>
      <p:cxnSp>
        <p:nvCxnSpPr>
          <p:cNvPr id="364" name="Straight Connector 363"/>
          <p:cNvCxnSpPr>
            <a:stCxn id="158" idx="2"/>
            <a:endCxn id="37" idx="0"/>
          </p:cNvCxnSpPr>
          <p:nvPr/>
        </p:nvCxnSpPr>
        <p:spPr>
          <a:xfrm>
            <a:off x="28958624" y="5157179"/>
            <a:ext cx="17866" cy="2284395"/>
          </a:xfrm>
          <a:prstGeom prst="line">
            <a:avLst/>
          </a:prstGeom>
          <a:ln w="38100"/>
        </p:spPr>
        <p:style>
          <a:lnRef idx="3">
            <a:schemeClr val="dk1"/>
          </a:lnRef>
          <a:fillRef idx="0">
            <a:schemeClr val="dk1"/>
          </a:fillRef>
          <a:effectRef idx="2">
            <a:schemeClr val="dk1"/>
          </a:effectRef>
          <a:fontRef idx="minor">
            <a:schemeClr val="tx1"/>
          </a:fontRef>
        </p:style>
      </p:cxnSp>
      <p:cxnSp>
        <p:nvCxnSpPr>
          <p:cNvPr id="370" name="Straight Connector 369"/>
          <p:cNvCxnSpPr>
            <a:stCxn id="26" idx="2"/>
            <a:endCxn id="40" idx="0"/>
          </p:cNvCxnSpPr>
          <p:nvPr/>
        </p:nvCxnSpPr>
        <p:spPr>
          <a:xfrm>
            <a:off x="29762090" y="12570338"/>
            <a:ext cx="2415403" cy="2230354"/>
          </a:xfrm>
          <a:prstGeom prst="line">
            <a:avLst/>
          </a:prstGeom>
          <a:ln w="38100"/>
        </p:spPr>
        <p:style>
          <a:lnRef idx="3">
            <a:schemeClr val="dk1"/>
          </a:lnRef>
          <a:fillRef idx="0">
            <a:schemeClr val="dk1"/>
          </a:fillRef>
          <a:effectRef idx="2">
            <a:schemeClr val="dk1"/>
          </a:effectRef>
          <a:fontRef idx="minor">
            <a:schemeClr val="tx1"/>
          </a:fontRef>
        </p:style>
      </p:cxnSp>
      <p:cxnSp>
        <p:nvCxnSpPr>
          <p:cNvPr id="374" name="Straight Connector 373"/>
          <p:cNvCxnSpPr>
            <a:stCxn id="37" idx="2"/>
            <a:endCxn id="40" idx="0"/>
          </p:cNvCxnSpPr>
          <p:nvPr/>
        </p:nvCxnSpPr>
        <p:spPr>
          <a:xfrm>
            <a:off x="28976488" y="8798052"/>
            <a:ext cx="3201002" cy="6002640"/>
          </a:xfrm>
          <a:prstGeom prst="line">
            <a:avLst/>
          </a:prstGeom>
          <a:ln w="38100"/>
        </p:spPr>
        <p:style>
          <a:lnRef idx="3">
            <a:schemeClr val="dk1"/>
          </a:lnRef>
          <a:fillRef idx="0">
            <a:schemeClr val="dk1"/>
          </a:fillRef>
          <a:effectRef idx="2">
            <a:schemeClr val="dk1"/>
          </a:effectRef>
          <a:fontRef idx="minor">
            <a:schemeClr val="tx1"/>
          </a:fontRef>
        </p:style>
      </p:cxnSp>
      <p:cxnSp>
        <p:nvCxnSpPr>
          <p:cNvPr id="377" name="Straight Connector 376"/>
          <p:cNvCxnSpPr>
            <a:stCxn id="40" idx="2"/>
            <a:endCxn id="157" idx="0"/>
          </p:cNvCxnSpPr>
          <p:nvPr/>
        </p:nvCxnSpPr>
        <p:spPr>
          <a:xfrm flipH="1">
            <a:off x="31440710" y="16164790"/>
            <a:ext cx="736783" cy="2305122"/>
          </a:xfrm>
          <a:prstGeom prst="line">
            <a:avLst/>
          </a:prstGeom>
          <a:ln w="38100"/>
        </p:spPr>
        <p:style>
          <a:lnRef idx="3">
            <a:schemeClr val="dk1"/>
          </a:lnRef>
          <a:fillRef idx="0">
            <a:schemeClr val="dk1"/>
          </a:fillRef>
          <a:effectRef idx="2">
            <a:schemeClr val="dk1"/>
          </a:effectRef>
          <a:fontRef idx="minor">
            <a:schemeClr val="tx1"/>
          </a:fontRef>
        </p:style>
      </p:cxnSp>
      <p:cxnSp>
        <p:nvCxnSpPr>
          <p:cNvPr id="382" name="Straight Connector 381"/>
          <p:cNvCxnSpPr>
            <a:stCxn id="59" idx="2"/>
            <a:endCxn id="157" idx="0"/>
          </p:cNvCxnSpPr>
          <p:nvPr/>
        </p:nvCxnSpPr>
        <p:spPr>
          <a:xfrm>
            <a:off x="30624725" y="16204146"/>
            <a:ext cx="815985" cy="2265767"/>
          </a:xfrm>
          <a:prstGeom prst="line">
            <a:avLst/>
          </a:prstGeom>
          <a:ln w="38100"/>
        </p:spPr>
        <p:style>
          <a:lnRef idx="3">
            <a:schemeClr val="dk1"/>
          </a:lnRef>
          <a:fillRef idx="0">
            <a:schemeClr val="dk1"/>
          </a:fillRef>
          <a:effectRef idx="2">
            <a:schemeClr val="dk1"/>
          </a:effectRef>
          <a:fontRef idx="minor">
            <a:schemeClr val="tx1"/>
          </a:fontRef>
        </p:style>
      </p:cxnSp>
      <p:cxnSp>
        <p:nvCxnSpPr>
          <p:cNvPr id="385" name="Straight Connector 384"/>
          <p:cNvCxnSpPr>
            <a:stCxn id="40" idx="2"/>
            <a:endCxn id="144" idx="0"/>
          </p:cNvCxnSpPr>
          <p:nvPr/>
        </p:nvCxnSpPr>
        <p:spPr>
          <a:xfrm>
            <a:off x="32177491" y="16164790"/>
            <a:ext cx="997368" cy="2255950"/>
          </a:xfrm>
          <a:prstGeom prst="line">
            <a:avLst/>
          </a:prstGeom>
          <a:ln w="38100"/>
        </p:spPr>
        <p:style>
          <a:lnRef idx="3">
            <a:schemeClr val="dk1"/>
          </a:lnRef>
          <a:fillRef idx="0">
            <a:schemeClr val="dk1"/>
          </a:fillRef>
          <a:effectRef idx="2">
            <a:schemeClr val="dk1"/>
          </a:effectRef>
          <a:fontRef idx="minor">
            <a:schemeClr val="tx1"/>
          </a:fontRef>
        </p:style>
      </p:cxnSp>
      <p:cxnSp>
        <p:nvCxnSpPr>
          <p:cNvPr id="388" name="Straight Connector 387"/>
          <p:cNvCxnSpPr>
            <a:stCxn id="36" idx="2"/>
            <a:endCxn id="144" idx="0"/>
          </p:cNvCxnSpPr>
          <p:nvPr/>
        </p:nvCxnSpPr>
        <p:spPr>
          <a:xfrm flipH="1">
            <a:off x="33174861" y="12543666"/>
            <a:ext cx="84903" cy="5877074"/>
          </a:xfrm>
          <a:prstGeom prst="line">
            <a:avLst/>
          </a:prstGeom>
          <a:ln w="38100"/>
        </p:spPr>
        <p:style>
          <a:lnRef idx="3">
            <a:schemeClr val="dk1"/>
          </a:lnRef>
          <a:fillRef idx="0">
            <a:schemeClr val="dk1"/>
          </a:fillRef>
          <a:effectRef idx="2">
            <a:schemeClr val="dk1"/>
          </a:effectRef>
          <a:fontRef idx="minor">
            <a:schemeClr val="tx1"/>
          </a:fontRef>
        </p:style>
      </p:cxnSp>
      <p:cxnSp>
        <p:nvCxnSpPr>
          <p:cNvPr id="391" name="Straight Connector 390"/>
          <p:cNvCxnSpPr>
            <a:stCxn id="34" idx="2"/>
            <a:endCxn id="36" idx="0"/>
          </p:cNvCxnSpPr>
          <p:nvPr/>
        </p:nvCxnSpPr>
        <p:spPr>
          <a:xfrm flipH="1">
            <a:off x="33259763" y="8925257"/>
            <a:ext cx="4995518" cy="2277175"/>
          </a:xfrm>
          <a:prstGeom prst="line">
            <a:avLst/>
          </a:prstGeom>
          <a:ln w="38100"/>
        </p:spPr>
        <p:style>
          <a:lnRef idx="3">
            <a:schemeClr val="dk1"/>
          </a:lnRef>
          <a:fillRef idx="0">
            <a:schemeClr val="dk1"/>
          </a:fillRef>
          <a:effectRef idx="2">
            <a:schemeClr val="dk1"/>
          </a:effectRef>
          <a:fontRef idx="minor">
            <a:schemeClr val="tx1"/>
          </a:fontRef>
        </p:style>
      </p:cxnSp>
      <p:cxnSp>
        <p:nvCxnSpPr>
          <p:cNvPr id="394" name="Straight Connector 393"/>
          <p:cNvCxnSpPr>
            <a:stCxn id="34" idx="2"/>
            <a:endCxn id="27" idx="0"/>
          </p:cNvCxnSpPr>
          <p:nvPr/>
        </p:nvCxnSpPr>
        <p:spPr>
          <a:xfrm flipH="1">
            <a:off x="36526235" y="8925257"/>
            <a:ext cx="1729047" cy="2283611"/>
          </a:xfrm>
          <a:prstGeom prst="line">
            <a:avLst/>
          </a:prstGeom>
          <a:ln w="38100"/>
        </p:spPr>
        <p:style>
          <a:lnRef idx="3">
            <a:schemeClr val="dk1"/>
          </a:lnRef>
          <a:fillRef idx="0">
            <a:schemeClr val="dk1"/>
          </a:fillRef>
          <a:effectRef idx="2">
            <a:schemeClr val="dk1"/>
          </a:effectRef>
          <a:fontRef idx="minor">
            <a:schemeClr val="tx1"/>
          </a:fontRef>
        </p:style>
      </p:cxnSp>
      <p:cxnSp>
        <p:nvCxnSpPr>
          <p:cNvPr id="397" name="Straight Connector 396"/>
          <p:cNvCxnSpPr>
            <a:stCxn id="34" idx="2"/>
            <a:endCxn id="135" idx="0"/>
          </p:cNvCxnSpPr>
          <p:nvPr/>
        </p:nvCxnSpPr>
        <p:spPr>
          <a:xfrm flipH="1">
            <a:off x="37092485" y="8925256"/>
            <a:ext cx="1162796" cy="5857043"/>
          </a:xfrm>
          <a:prstGeom prst="line">
            <a:avLst/>
          </a:prstGeom>
          <a:ln w="38100"/>
        </p:spPr>
        <p:style>
          <a:lnRef idx="3">
            <a:schemeClr val="dk1"/>
          </a:lnRef>
          <a:fillRef idx="0">
            <a:schemeClr val="dk1"/>
          </a:fillRef>
          <a:effectRef idx="2">
            <a:schemeClr val="dk1"/>
          </a:effectRef>
          <a:fontRef idx="minor">
            <a:schemeClr val="tx1"/>
          </a:fontRef>
        </p:style>
      </p:cxnSp>
      <p:cxnSp>
        <p:nvCxnSpPr>
          <p:cNvPr id="403" name="Straight Connector 402"/>
          <p:cNvCxnSpPr>
            <a:stCxn id="27" idx="2"/>
            <a:endCxn id="135" idx="0"/>
          </p:cNvCxnSpPr>
          <p:nvPr/>
        </p:nvCxnSpPr>
        <p:spPr>
          <a:xfrm>
            <a:off x="36526234" y="12557723"/>
            <a:ext cx="566251" cy="2224574"/>
          </a:xfrm>
          <a:prstGeom prst="line">
            <a:avLst/>
          </a:prstGeom>
          <a:ln w="38100"/>
        </p:spPr>
        <p:style>
          <a:lnRef idx="3">
            <a:schemeClr val="dk1"/>
          </a:lnRef>
          <a:fillRef idx="0">
            <a:schemeClr val="dk1"/>
          </a:fillRef>
          <a:effectRef idx="2">
            <a:schemeClr val="dk1"/>
          </a:effectRef>
          <a:fontRef idx="minor">
            <a:schemeClr val="tx1"/>
          </a:fontRef>
        </p:style>
      </p:cxnSp>
      <p:cxnSp>
        <p:nvCxnSpPr>
          <p:cNvPr id="407" name="Straight Connector 406"/>
          <p:cNvCxnSpPr>
            <a:stCxn id="14" idx="0"/>
            <a:endCxn id="19" idx="2"/>
          </p:cNvCxnSpPr>
          <p:nvPr/>
        </p:nvCxnSpPr>
        <p:spPr>
          <a:xfrm flipH="1" flipV="1">
            <a:off x="11639325" y="16193715"/>
            <a:ext cx="623515" cy="2358138"/>
          </a:xfrm>
          <a:prstGeom prst="line">
            <a:avLst/>
          </a:prstGeom>
          <a:ln w="38100"/>
        </p:spPr>
        <p:style>
          <a:lnRef idx="3">
            <a:schemeClr val="dk1"/>
          </a:lnRef>
          <a:fillRef idx="0">
            <a:schemeClr val="dk1"/>
          </a:fillRef>
          <a:effectRef idx="2">
            <a:schemeClr val="dk1"/>
          </a:effectRef>
          <a:fontRef idx="minor">
            <a:schemeClr val="tx1"/>
          </a:fontRef>
        </p:style>
      </p:cxnSp>
      <p:cxnSp>
        <p:nvCxnSpPr>
          <p:cNvPr id="410" name="Straight Connector 409"/>
          <p:cNvCxnSpPr>
            <a:stCxn id="14" idx="0"/>
            <a:endCxn id="15" idx="2"/>
          </p:cNvCxnSpPr>
          <p:nvPr/>
        </p:nvCxnSpPr>
        <p:spPr>
          <a:xfrm flipV="1">
            <a:off x="12262839" y="16090385"/>
            <a:ext cx="819881" cy="2461469"/>
          </a:xfrm>
          <a:prstGeom prst="line">
            <a:avLst/>
          </a:prstGeom>
          <a:ln w="38100"/>
        </p:spPr>
        <p:style>
          <a:lnRef idx="3">
            <a:schemeClr val="dk1"/>
          </a:lnRef>
          <a:fillRef idx="0">
            <a:schemeClr val="dk1"/>
          </a:fillRef>
          <a:effectRef idx="2">
            <a:schemeClr val="dk1"/>
          </a:effectRef>
          <a:fontRef idx="minor">
            <a:schemeClr val="tx1"/>
          </a:fontRef>
        </p:style>
      </p:cxnSp>
      <p:cxnSp>
        <p:nvCxnSpPr>
          <p:cNvPr id="413" name="Straight Connector 412"/>
          <p:cNvCxnSpPr>
            <a:stCxn id="217" idx="0"/>
            <a:endCxn id="14" idx="2"/>
          </p:cNvCxnSpPr>
          <p:nvPr/>
        </p:nvCxnSpPr>
        <p:spPr>
          <a:xfrm flipV="1">
            <a:off x="10921974" y="19877849"/>
            <a:ext cx="1340865" cy="2188185"/>
          </a:xfrm>
          <a:prstGeom prst="line">
            <a:avLst/>
          </a:prstGeom>
          <a:ln w="38100"/>
        </p:spPr>
        <p:style>
          <a:lnRef idx="3">
            <a:schemeClr val="dk1"/>
          </a:lnRef>
          <a:fillRef idx="0">
            <a:schemeClr val="dk1"/>
          </a:fillRef>
          <a:effectRef idx="2">
            <a:schemeClr val="dk1"/>
          </a:effectRef>
          <a:fontRef idx="minor">
            <a:schemeClr val="tx1"/>
          </a:fontRef>
        </p:style>
      </p:cxnSp>
      <p:cxnSp>
        <p:nvCxnSpPr>
          <p:cNvPr id="417" name="Straight Connector 416"/>
          <p:cNvCxnSpPr>
            <a:stCxn id="217" idx="0"/>
            <a:endCxn id="51" idx="2"/>
          </p:cNvCxnSpPr>
          <p:nvPr/>
        </p:nvCxnSpPr>
        <p:spPr>
          <a:xfrm flipH="1" flipV="1">
            <a:off x="9543379" y="19802463"/>
            <a:ext cx="1378594" cy="2263571"/>
          </a:xfrm>
          <a:prstGeom prst="line">
            <a:avLst/>
          </a:prstGeom>
          <a:ln w="38100"/>
        </p:spPr>
        <p:style>
          <a:lnRef idx="3">
            <a:schemeClr val="dk1"/>
          </a:lnRef>
          <a:fillRef idx="0">
            <a:schemeClr val="dk1"/>
          </a:fillRef>
          <a:effectRef idx="2">
            <a:schemeClr val="dk1"/>
          </a:effectRef>
          <a:fontRef idx="minor">
            <a:schemeClr val="tx1"/>
          </a:fontRef>
        </p:style>
      </p:cxnSp>
      <p:cxnSp>
        <p:nvCxnSpPr>
          <p:cNvPr id="425" name="Straight Connector 424"/>
          <p:cNvCxnSpPr>
            <a:stCxn id="4" idx="2"/>
            <a:endCxn id="2" idx="0"/>
          </p:cNvCxnSpPr>
          <p:nvPr/>
        </p:nvCxnSpPr>
        <p:spPr>
          <a:xfrm>
            <a:off x="16354396" y="12458134"/>
            <a:ext cx="4370898" cy="5981656"/>
          </a:xfrm>
          <a:prstGeom prst="line">
            <a:avLst/>
          </a:prstGeom>
          <a:ln w="38100"/>
        </p:spPr>
        <p:style>
          <a:lnRef idx="3">
            <a:schemeClr val="dk1"/>
          </a:lnRef>
          <a:fillRef idx="0">
            <a:schemeClr val="dk1"/>
          </a:fillRef>
          <a:effectRef idx="2">
            <a:schemeClr val="dk1"/>
          </a:effectRef>
          <a:fontRef idx="minor">
            <a:schemeClr val="tx1"/>
          </a:fontRef>
        </p:style>
      </p:cxnSp>
      <p:cxnSp>
        <p:nvCxnSpPr>
          <p:cNvPr id="428" name="Straight Connector 427"/>
          <p:cNvCxnSpPr>
            <a:stCxn id="29" idx="2"/>
            <a:endCxn id="74" idx="0"/>
          </p:cNvCxnSpPr>
          <p:nvPr/>
        </p:nvCxnSpPr>
        <p:spPr>
          <a:xfrm>
            <a:off x="17990868" y="12519777"/>
            <a:ext cx="1213050" cy="5920035"/>
          </a:xfrm>
          <a:prstGeom prst="line">
            <a:avLst/>
          </a:prstGeom>
          <a:ln w="38100"/>
        </p:spPr>
        <p:style>
          <a:lnRef idx="3">
            <a:schemeClr val="dk1"/>
          </a:lnRef>
          <a:fillRef idx="0">
            <a:schemeClr val="dk1"/>
          </a:fillRef>
          <a:effectRef idx="2">
            <a:schemeClr val="dk1"/>
          </a:effectRef>
          <a:fontRef idx="minor">
            <a:schemeClr val="tx1"/>
          </a:fontRef>
        </p:style>
      </p:cxnSp>
      <p:cxnSp>
        <p:nvCxnSpPr>
          <p:cNvPr id="433" name="Straight Connector 432"/>
          <p:cNvCxnSpPr>
            <a:stCxn id="51" idx="0"/>
            <a:endCxn id="30" idx="2"/>
          </p:cNvCxnSpPr>
          <p:nvPr/>
        </p:nvCxnSpPr>
        <p:spPr>
          <a:xfrm flipV="1">
            <a:off x="9543382" y="12524346"/>
            <a:ext cx="2277855" cy="5906396"/>
          </a:xfrm>
          <a:prstGeom prst="line">
            <a:avLst/>
          </a:prstGeom>
          <a:ln w="38100"/>
        </p:spPr>
        <p:style>
          <a:lnRef idx="3">
            <a:schemeClr val="dk1"/>
          </a:lnRef>
          <a:fillRef idx="0">
            <a:schemeClr val="dk1"/>
          </a:fillRef>
          <a:effectRef idx="2">
            <a:schemeClr val="dk1"/>
          </a:effectRef>
          <a:fontRef idx="minor">
            <a:schemeClr val="tx1"/>
          </a:fontRef>
        </p:style>
      </p:cxnSp>
      <p:cxnSp>
        <p:nvCxnSpPr>
          <p:cNvPr id="437" name="Straight Connector 436"/>
          <p:cNvCxnSpPr>
            <a:stCxn id="220" idx="0"/>
            <a:endCxn id="30" idx="2"/>
          </p:cNvCxnSpPr>
          <p:nvPr/>
        </p:nvCxnSpPr>
        <p:spPr>
          <a:xfrm flipH="1" flipV="1">
            <a:off x="11821234" y="12524346"/>
            <a:ext cx="2837184" cy="2249701"/>
          </a:xfrm>
          <a:prstGeom prst="line">
            <a:avLst/>
          </a:prstGeom>
          <a:ln w="38100"/>
        </p:spPr>
        <p:style>
          <a:lnRef idx="3">
            <a:schemeClr val="dk1"/>
          </a:lnRef>
          <a:fillRef idx="0">
            <a:schemeClr val="dk1"/>
          </a:fillRef>
          <a:effectRef idx="2">
            <a:schemeClr val="dk1"/>
          </a:effectRef>
          <a:fontRef idx="minor">
            <a:schemeClr val="tx1"/>
          </a:fontRef>
        </p:style>
      </p:cxnSp>
      <p:cxnSp>
        <p:nvCxnSpPr>
          <p:cNvPr id="440" name="Straight Connector 439"/>
          <p:cNvCxnSpPr>
            <a:stCxn id="220" idx="0"/>
            <a:endCxn id="9" idx="2"/>
          </p:cNvCxnSpPr>
          <p:nvPr/>
        </p:nvCxnSpPr>
        <p:spPr>
          <a:xfrm flipH="1" flipV="1">
            <a:off x="13429518" y="12554826"/>
            <a:ext cx="1228900" cy="2219218"/>
          </a:xfrm>
          <a:prstGeom prst="line">
            <a:avLst/>
          </a:prstGeom>
          <a:ln w="38100"/>
        </p:spPr>
        <p:style>
          <a:lnRef idx="3">
            <a:schemeClr val="dk1"/>
          </a:lnRef>
          <a:fillRef idx="0">
            <a:schemeClr val="dk1"/>
          </a:fillRef>
          <a:effectRef idx="2">
            <a:schemeClr val="dk1"/>
          </a:effectRef>
          <a:fontRef idx="minor">
            <a:schemeClr val="tx1"/>
          </a:fontRef>
        </p:style>
      </p:cxnSp>
      <p:cxnSp>
        <p:nvCxnSpPr>
          <p:cNvPr id="443" name="Straight Connector 442"/>
          <p:cNvCxnSpPr>
            <a:stCxn id="21" idx="2"/>
            <a:endCxn id="32" idx="0"/>
          </p:cNvCxnSpPr>
          <p:nvPr/>
        </p:nvCxnSpPr>
        <p:spPr>
          <a:xfrm flipH="1">
            <a:off x="19545184" y="8842846"/>
            <a:ext cx="12791673" cy="2237077"/>
          </a:xfrm>
          <a:prstGeom prst="line">
            <a:avLst/>
          </a:prstGeom>
          <a:ln w="38100"/>
        </p:spPr>
        <p:style>
          <a:lnRef idx="3">
            <a:schemeClr val="dk1"/>
          </a:lnRef>
          <a:fillRef idx="0">
            <a:schemeClr val="dk1"/>
          </a:fillRef>
          <a:effectRef idx="2">
            <a:schemeClr val="dk1"/>
          </a:effectRef>
          <a:fontRef idx="minor">
            <a:schemeClr val="tx1"/>
          </a:fontRef>
        </p:style>
      </p:cxnSp>
      <p:cxnSp>
        <p:nvCxnSpPr>
          <p:cNvPr id="453" name="Straight Connector 452"/>
          <p:cNvCxnSpPr>
            <a:stCxn id="47" idx="2"/>
            <a:endCxn id="140" idx="0"/>
          </p:cNvCxnSpPr>
          <p:nvPr/>
        </p:nvCxnSpPr>
        <p:spPr>
          <a:xfrm flipH="1">
            <a:off x="35053725" y="16146914"/>
            <a:ext cx="40518" cy="2277938"/>
          </a:xfrm>
          <a:prstGeom prst="line">
            <a:avLst/>
          </a:prstGeom>
          <a:ln w="38100"/>
        </p:spPr>
        <p:style>
          <a:lnRef idx="3">
            <a:schemeClr val="dk1"/>
          </a:lnRef>
          <a:fillRef idx="0">
            <a:schemeClr val="dk1"/>
          </a:fillRef>
          <a:effectRef idx="2">
            <a:schemeClr val="dk1"/>
          </a:effectRef>
          <a:fontRef idx="minor">
            <a:schemeClr val="tx1"/>
          </a:fontRef>
        </p:style>
      </p:cxnSp>
      <p:cxnSp>
        <p:nvCxnSpPr>
          <p:cNvPr id="458" name="Straight Connector 457"/>
          <p:cNvCxnSpPr>
            <a:stCxn id="46" idx="2"/>
            <a:endCxn id="47" idx="0"/>
          </p:cNvCxnSpPr>
          <p:nvPr/>
        </p:nvCxnSpPr>
        <p:spPr>
          <a:xfrm>
            <a:off x="34805771" y="12537843"/>
            <a:ext cx="288472" cy="2214490"/>
          </a:xfrm>
          <a:prstGeom prst="line">
            <a:avLst/>
          </a:prstGeom>
          <a:ln w="38100"/>
        </p:spPr>
        <p:style>
          <a:lnRef idx="3">
            <a:schemeClr val="dk1"/>
          </a:lnRef>
          <a:fillRef idx="0">
            <a:schemeClr val="dk1"/>
          </a:fillRef>
          <a:effectRef idx="2">
            <a:schemeClr val="dk1"/>
          </a:effectRef>
          <a:fontRef idx="minor">
            <a:schemeClr val="tx1"/>
          </a:fontRef>
        </p:style>
      </p:cxnSp>
      <p:cxnSp>
        <p:nvCxnSpPr>
          <p:cNvPr id="462" name="Straight Connector 461"/>
          <p:cNvCxnSpPr>
            <a:stCxn id="27" idx="2"/>
            <a:endCxn id="47" idx="0"/>
          </p:cNvCxnSpPr>
          <p:nvPr/>
        </p:nvCxnSpPr>
        <p:spPr>
          <a:xfrm flipH="1">
            <a:off x="35094243" y="12557722"/>
            <a:ext cx="1431990" cy="2194610"/>
          </a:xfrm>
          <a:prstGeom prst="line">
            <a:avLst/>
          </a:prstGeom>
          <a:ln w="38100"/>
        </p:spPr>
        <p:style>
          <a:lnRef idx="3">
            <a:schemeClr val="dk1"/>
          </a:lnRef>
          <a:fillRef idx="0">
            <a:schemeClr val="dk1"/>
          </a:fillRef>
          <a:effectRef idx="2">
            <a:schemeClr val="dk1"/>
          </a:effectRef>
          <a:fontRef idx="minor">
            <a:schemeClr val="tx1"/>
          </a:fontRef>
        </p:style>
      </p:cxnSp>
      <p:cxnSp>
        <p:nvCxnSpPr>
          <p:cNvPr id="465" name="Straight Connector 464"/>
          <p:cNvCxnSpPr>
            <a:stCxn id="55" idx="2"/>
            <a:endCxn id="140" idx="0"/>
          </p:cNvCxnSpPr>
          <p:nvPr/>
        </p:nvCxnSpPr>
        <p:spPr>
          <a:xfrm>
            <a:off x="31832004" y="12604818"/>
            <a:ext cx="3221722" cy="5820034"/>
          </a:xfrm>
          <a:prstGeom prst="line">
            <a:avLst/>
          </a:prstGeom>
          <a:ln w="38100"/>
        </p:spPr>
        <p:style>
          <a:lnRef idx="3">
            <a:schemeClr val="dk1"/>
          </a:lnRef>
          <a:fillRef idx="0">
            <a:schemeClr val="dk1"/>
          </a:fillRef>
          <a:effectRef idx="2">
            <a:schemeClr val="dk1"/>
          </a:effectRef>
          <a:fontRef idx="minor">
            <a:schemeClr val="tx1"/>
          </a:fontRef>
        </p:style>
      </p:cxnSp>
      <p:cxnSp>
        <p:nvCxnSpPr>
          <p:cNvPr id="470" name="Straight Connector 469"/>
          <p:cNvCxnSpPr>
            <a:stCxn id="55" idx="0"/>
            <a:endCxn id="149" idx="2"/>
          </p:cNvCxnSpPr>
          <p:nvPr/>
        </p:nvCxnSpPr>
        <p:spPr>
          <a:xfrm flipH="1" flipV="1">
            <a:off x="25016114" y="8792515"/>
            <a:ext cx="6815890" cy="2432965"/>
          </a:xfrm>
          <a:prstGeom prst="line">
            <a:avLst/>
          </a:prstGeom>
          <a:ln w="38100"/>
        </p:spPr>
        <p:style>
          <a:lnRef idx="3">
            <a:schemeClr val="dk1"/>
          </a:lnRef>
          <a:fillRef idx="0">
            <a:schemeClr val="dk1"/>
          </a:fillRef>
          <a:effectRef idx="2">
            <a:schemeClr val="dk1"/>
          </a:effectRef>
          <a:fontRef idx="minor">
            <a:schemeClr val="tx1"/>
          </a:fontRef>
        </p:style>
      </p:cxnSp>
      <p:cxnSp>
        <p:nvCxnSpPr>
          <p:cNvPr id="474" name="Straight Connector 473"/>
          <p:cNvCxnSpPr>
            <a:stCxn id="149" idx="2"/>
            <a:endCxn id="48" idx="0"/>
          </p:cNvCxnSpPr>
          <p:nvPr/>
        </p:nvCxnSpPr>
        <p:spPr>
          <a:xfrm flipH="1">
            <a:off x="21070493" y="8792514"/>
            <a:ext cx="3945620" cy="2376734"/>
          </a:xfrm>
          <a:prstGeom prst="line">
            <a:avLst/>
          </a:prstGeom>
          <a:ln w="38100"/>
        </p:spPr>
        <p:style>
          <a:lnRef idx="3">
            <a:schemeClr val="dk1"/>
          </a:lnRef>
          <a:fillRef idx="0">
            <a:schemeClr val="dk1"/>
          </a:fillRef>
          <a:effectRef idx="2">
            <a:schemeClr val="dk1"/>
          </a:effectRef>
          <a:fontRef idx="minor">
            <a:schemeClr val="tx1"/>
          </a:fontRef>
        </p:style>
      </p:cxnSp>
      <p:cxnSp>
        <p:nvCxnSpPr>
          <p:cNvPr id="477" name="Straight Connector 476"/>
          <p:cNvCxnSpPr>
            <a:stCxn id="48" idx="2"/>
            <a:endCxn id="194" idx="0"/>
          </p:cNvCxnSpPr>
          <p:nvPr/>
        </p:nvCxnSpPr>
        <p:spPr>
          <a:xfrm>
            <a:off x="21070495" y="12540966"/>
            <a:ext cx="694943" cy="2221650"/>
          </a:xfrm>
          <a:prstGeom prst="line">
            <a:avLst/>
          </a:prstGeom>
          <a:ln w="38100"/>
        </p:spPr>
        <p:style>
          <a:lnRef idx="3">
            <a:schemeClr val="dk1"/>
          </a:lnRef>
          <a:fillRef idx="0">
            <a:schemeClr val="dk1"/>
          </a:fillRef>
          <a:effectRef idx="2">
            <a:schemeClr val="dk1"/>
          </a:effectRef>
          <a:fontRef idx="minor">
            <a:schemeClr val="tx1"/>
          </a:fontRef>
        </p:style>
      </p:cxnSp>
      <p:cxnSp>
        <p:nvCxnSpPr>
          <p:cNvPr id="480" name="Straight Connector 479"/>
          <p:cNvCxnSpPr>
            <a:stCxn id="194" idx="0"/>
            <a:endCxn id="85" idx="2"/>
          </p:cNvCxnSpPr>
          <p:nvPr/>
        </p:nvCxnSpPr>
        <p:spPr>
          <a:xfrm flipV="1">
            <a:off x="21765437" y="12470158"/>
            <a:ext cx="782497" cy="2292458"/>
          </a:xfrm>
          <a:prstGeom prst="line">
            <a:avLst/>
          </a:prstGeom>
          <a:ln w="38100"/>
        </p:spPr>
        <p:style>
          <a:lnRef idx="3">
            <a:schemeClr val="dk1"/>
          </a:lnRef>
          <a:fillRef idx="0">
            <a:schemeClr val="dk1"/>
          </a:fillRef>
          <a:effectRef idx="2">
            <a:schemeClr val="dk1"/>
          </a:effectRef>
          <a:fontRef idx="minor">
            <a:schemeClr val="tx1"/>
          </a:fontRef>
        </p:style>
      </p:cxnSp>
      <p:cxnSp>
        <p:nvCxnSpPr>
          <p:cNvPr id="503" name="Straight Connector 502"/>
          <p:cNvCxnSpPr>
            <a:stCxn id="101" idx="2"/>
            <a:endCxn id="188" idx="0"/>
          </p:cNvCxnSpPr>
          <p:nvPr/>
        </p:nvCxnSpPr>
        <p:spPr>
          <a:xfrm flipH="1">
            <a:off x="25221843" y="12467350"/>
            <a:ext cx="1621540" cy="5991624"/>
          </a:xfrm>
          <a:prstGeom prst="line">
            <a:avLst/>
          </a:prstGeom>
          <a:ln w="38100"/>
        </p:spPr>
        <p:style>
          <a:lnRef idx="3">
            <a:schemeClr val="dk1"/>
          </a:lnRef>
          <a:fillRef idx="0">
            <a:schemeClr val="dk1"/>
          </a:fillRef>
          <a:effectRef idx="2">
            <a:schemeClr val="dk1"/>
          </a:effectRef>
          <a:fontRef idx="minor">
            <a:schemeClr val="tx1"/>
          </a:fontRef>
        </p:style>
      </p:cxnSp>
      <p:cxnSp>
        <p:nvCxnSpPr>
          <p:cNvPr id="506" name="Straight Connector 505"/>
          <p:cNvCxnSpPr>
            <a:stCxn id="24" idx="0"/>
            <a:endCxn id="17" idx="2"/>
          </p:cNvCxnSpPr>
          <p:nvPr/>
        </p:nvCxnSpPr>
        <p:spPr>
          <a:xfrm flipV="1">
            <a:off x="17966506" y="5182975"/>
            <a:ext cx="24363" cy="2272911"/>
          </a:xfrm>
          <a:prstGeom prst="line">
            <a:avLst/>
          </a:prstGeom>
          <a:ln w="38100"/>
        </p:spPr>
        <p:style>
          <a:lnRef idx="3">
            <a:schemeClr val="dk1"/>
          </a:lnRef>
          <a:fillRef idx="0">
            <a:schemeClr val="dk1"/>
          </a:fillRef>
          <a:effectRef idx="2">
            <a:schemeClr val="dk1"/>
          </a:effectRef>
          <a:fontRef idx="minor">
            <a:schemeClr val="tx1"/>
          </a:fontRef>
        </p:style>
      </p:cxnSp>
      <p:cxnSp>
        <p:nvCxnSpPr>
          <p:cNvPr id="514" name="Straight Connector 513"/>
          <p:cNvCxnSpPr>
            <a:stCxn id="24" idx="2"/>
            <a:endCxn id="29" idx="0"/>
          </p:cNvCxnSpPr>
          <p:nvPr/>
        </p:nvCxnSpPr>
        <p:spPr>
          <a:xfrm>
            <a:off x="17966506" y="8819985"/>
            <a:ext cx="24363" cy="2335695"/>
          </a:xfrm>
          <a:prstGeom prst="line">
            <a:avLst/>
          </a:prstGeom>
          <a:ln w="38100"/>
        </p:spPr>
        <p:style>
          <a:lnRef idx="3">
            <a:schemeClr val="dk1"/>
          </a:lnRef>
          <a:fillRef idx="0">
            <a:schemeClr val="dk1"/>
          </a:fillRef>
          <a:effectRef idx="2">
            <a:schemeClr val="dk1"/>
          </a:effectRef>
          <a:fontRef idx="minor">
            <a:schemeClr val="tx1"/>
          </a:fontRef>
        </p:style>
      </p:cxnSp>
      <p:cxnSp>
        <p:nvCxnSpPr>
          <p:cNvPr id="518" name="Straight Connector 517"/>
          <p:cNvCxnSpPr>
            <a:stCxn id="41" idx="0"/>
            <a:endCxn id="11" idx="2"/>
          </p:cNvCxnSpPr>
          <p:nvPr/>
        </p:nvCxnSpPr>
        <p:spPr>
          <a:xfrm flipH="1" flipV="1">
            <a:off x="2823506" y="12576775"/>
            <a:ext cx="89580" cy="2326077"/>
          </a:xfrm>
          <a:prstGeom prst="line">
            <a:avLst/>
          </a:prstGeom>
          <a:ln w="38100"/>
        </p:spPr>
        <p:style>
          <a:lnRef idx="3">
            <a:schemeClr val="dk1"/>
          </a:lnRef>
          <a:fillRef idx="0">
            <a:schemeClr val="dk1"/>
          </a:fillRef>
          <a:effectRef idx="2">
            <a:schemeClr val="dk1"/>
          </a:effectRef>
          <a:fontRef idx="minor">
            <a:schemeClr val="tx1"/>
          </a:fontRef>
        </p:style>
      </p:cxnSp>
      <p:cxnSp>
        <p:nvCxnSpPr>
          <p:cNvPr id="521" name="Straight Connector 520"/>
          <p:cNvCxnSpPr>
            <a:stCxn id="41" idx="0"/>
            <a:endCxn id="18" idx="2"/>
          </p:cNvCxnSpPr>
          <p:nvPr/>
        </p:nvCxnSpPr>
        <p:spPr>
          <a:xfrm flipV="1">
            <a:off x="2913087" y="12562719"/>
            <a:ext cx="1582817" cy="2340133"/>
          </a:xfrm>
          <a:prstGeom prst="line">
            <a:avLst/>
          </a:prstGeom>
          <a:ln w="38100"/>
        </p:spPr>
        <p:style>
          <a:lnRef idx="3">
            <a:schemeClr val="dk1"/>
          </a:lnRef>
          <a:fillRef idx="0">
            <a:schemeClr val="dk1"/>
          </a:fillRef>
          <a:effectRef idx="2">
            <a:schemeClr val="dk1"/>
          </a:effectRef>
          <a:fontRef idx="minor">
            <a:schemeClr val="tx1"/>
          </a:fontRef>
        </p:style>
      </p:cxnSp>
      <p:cxnSp>
        <p:nvCxnSpPr>
          <p:cNvPr id="524" name="Straight Connector 523"/>
          <p:cNvCxnSpPr>
            <a:stCxn id="94" idx="0"/>
            <a:endCxn id="41" idx="2"/>
          </p:cNvCxnSpPr>
          <p:nvPr/>
        </p:nvCxnSpPr>
        <p:spPr>
          <a:xfrm flipH="1" flipV="1">
            <a:off x="2913086" y="16259330"/>
            <a:ext cx="7620" cy="2214393"/>
          </a:xfrm>
          <a:prstGeom prst="line">
            <a:avLst/>
          </a:prstGeom>
          <a:ln w="38100"/>
        </p:spPr>
        <p:style>
          <a:lnRef idx="3">
            <a:schemeClr val="dk1"/>
          </a:lnRef>
          <a:fillRef idx="0">
            <a:schemeClr val="dk1"/>
          </a:fillRef>
          <a:effectRef idx="2">
            <a:schemeClr val="dk1"/>
          </a:effectRef>
          <a:fontRef idx="minor">
            <a:schemeClr val="tx1"/>
          </a:fontRef>
        </p:style>
      </p:cxnSp>
      <p:cxnSp>
        <p:nvCxnSpPr>
          <p:cNvPr id="528" name="Straight Connector 527"/>
          <p:cNvCxnSpPr>
            <a:stCxn id="94" idx="0"/>
            <a:endCxn id="82" idx="2"/>
          </p:cNvCxnSpPr>
          <p:nvPr/>
        </p:nvCxnSpPr>
        <p:spPr>
          <a:xfrm flipV="1">
            <a:off x="2920706" y="16284513"/>
            <a:ext cx="1332182" cy="2189211"/>
          </a:xfrm>
          <a:prstGeom prst="line">
            <a:avLst/>
          </a:prstGeom>
          <a:ln w="38100"/>
        </p:spPr>
        <p:style>
          <a:lnRef idx="3">
            <a:schemeClr val="dk1"/>
          </a:lnRef>
          <a:fillRef idx="0">
            <a:schemeClr val="dk1"/>
          </a:fillRef>
          <a:effectRef idx="2">
            <a:schemeClr val="dk1"/>
          </a:effectRef>
          <a:fontRef idx="minor">
            <a:schemeClr val="tx1"/>
          </a:fontRef>
        </p:style>
      </p:cxnSp>
      <p:cxnSp>
        <p:nvCxnSpPr>
          <p:cNvPr id="533" name="Straight Connector 532"/>
          <p:cNvCxnSpPr>
            <a:stCxn id="234" idx="0"/>
            <a:endCxn id="42" idx="2"/>
          </p:cNvCxnSpPr>
          <p:nvPr/>
        </p:nvCxnSpPr>
        <p:spPr>
          <a:xfrm flipH="1" flipV="1">
            <a:off x="6054871" y="12530990"/>
            <a:ext cx="1666221" cy="2330182"/>
          </a:xfrm>
          <a:prstGeom prst="line">
            <a:avLst/>
          </a:prstGeom>
          <a:ln w="38100"/>
        </p:spPr>
        <p:style>
          <a:lnRef idx="3">
            <a:schemeClr val="dk1"/>
          </a:lnRef>
          <a:fillRef idx="0">
            <a:schemeClr val="dk1"/>
          </a:fillRef>
          <a:effectRef idx="2">
            <a:schemeClr val="dk1"/>
          </a:effectRef>
          <a:fontRef idx="minor">
            <a:schemeClr val="tx1"/>
          </a:fontRef>
        </p:style>
      </p:cxnSp>
      <p:cxnSp>
        <p:nvCxnSpPr>
          <p:cNvPr id="536" name="Straight Connector 535"/>
          <p:cNvCxnSpPr>
            <a:stCxn id="234" idx="0"/>
            <a:endCxn id="80" idx="2"/>
          </p:cNvCxnSpPr>
          <p:nvPr/>
        </p:nvCxnSpPr>
        <p:spPr>
          <a:xfrm flipH="1" flipV="1">
            <a:off x="7463111" y="12473970"/>
            <a:ext cx="257978" cy="2387205"/>
          </a:xfrm>
          <a:prstGeom prst="line">
            <a:avLst/>
          </a:prstGeom>
          <a:ln w="38100"/>
        </p:spPr>
        <p:style>
          <a:lnRef idx="3">
            <a:schemeClr val="dk1"/>
          </a:lnRef>
          <a:fillRef idx="0">
            <a:schemeClr val="dk1"/>
          </a:fillRef>
          <a:effectRef idx="2">
            <a:schemeClr val="dk1"/>
          </a:effectRef>
          <a:fontRef idx="minor">
            <a:schemeClr val="tx1"/>
          </a:fontRef>
        </p:style>
      </p:cxnSp>
      <p:cxnSp>
        <p:nvCxnSpPr>
          <p:cNvPr id="539" name="Straight Connector 538"/>
          <p:cNvCxnSpPr>
            <a:stCxn id="254" idx="0"/>
            <a:endCxn id="73" idx="2"/>
          </p:cNvCxnSpPr>
          <p:nvPr/>
        </p:nvCxnSpPr>
        <p:spPr>
          <a:xfrm flipV="1">
            <a:off x="5474604" y="19759858"/>
            <a:ext cx="2007389" cy="2394128"/>
          </a:xfrm>
          <a:prstGeom prst="line">
            <a:avLst/>
          </a:prstGeom>
          <a:ln w="38100"/>
        </p:spPr>
        <p:style>
          <a:lnRef idx="3">
            <a:schemeClr val="dk1"/>
          </a:lnRef>
          <a:fillRef idx="0">
            <a:schemeClr val="dk1"/>
          </a:fillRef>
          <a:effectRef idx="2">
            <a:schemeClr val="dk1"/>
          </a:effectRef>
          <a:fontRef idx="minor">
            <a:schemeClr val="tx1"/>
          </a:fontRef>
        </p:style>
      </p:cxnSp>
      <p:cxnSp>
        <p:nvCxnSpPr>
          <p:cNvPr id="542" name="Straight Connector 541"/>
          <p:cNvCxnSpPr>
            <a:stCxn id="254" idx="0"/>
            <a:endCxn id="94" idx="2"/>
          </p:cNvCxnSpPr>
          <p:nvPr/>
        </p:nvCxnSpPr>
        <p:spPr>
          <a:xfrm flipH="1" flipV="1">
            <a:off x="2920705" y="19814959"/>
            <a:ext cx="2553896" cy="2339026"/>
          </a:xfrm>
          <a:prstGeom prst="line">
            <a:avLst/>
          </a:prstGeom>
          <a:ln w="38100"/>
        </p:spPr>
        <p:style>
          <a:lnRef idx="3">
            <a:schemeClr val="dk1"/>
          </a:lnRef>
          <a:fillRef idx="0">
            <a:schemeClr val="dk1"/>
          </a:fillRef>
          <a:effectRef idx="2">
            <a:schemeClr val="dk1"/>
          </a:effectRef>
          <a:fontRef idx="minor">
            <a:schemeClr val="tx1"/>
          </a:fontRef>
        </p:style>
      </p:cxnSp>
      <p:cxnSp>
        <p:nvCxnSpPr>
          <p:cNvPr id="545" name="Straight Connector 544"/>
          <p:cNvCxnSpPr>
            <a:stCxn id="81" idx="2"/>
            <a:endCxn id="126" idx="0"/>
          </p:cNvCxnSpPr>
          <p:nvPr/>
        </p:nvCxnSpPr>
        <p:spPr>
          <a:xfrm flipH="1">
            <a:off x="35810239" y="5175711"/>
            <a:ext cx="946951" cy="2336240"/>
          </a:xfrm>
          <a:prstGeom prst="line">
            <a:avLst/>
          </a:prstGeom>
          <a:ln w="38100"/>
        </p:spPr>
        <p:style>
          <a:lnRef idx="3">
            <a:schemeClr val="dk1"/>
          </a:lnRef>
          <a:fillRef idx="0">
            <a:schemeClr val="dk1"/>
          </a:fillRef>
          <a:effectRef idx="2">
            <a:schemeClr val="dk1"/>
          </a:effectRef>
          <a:fontRef idx="minor">
            <a:schemeClr val="tx1"/>
          </a:fontRef>
        </p:style>
      </p:cxnSp>
      <p:cxnSp>
        <p:nvCxnSpPr>
          <p:cNvPr id="549" name="Straight Connector 548"/>
          <p:cNvCxnSpPr>
            <a:stCxn id="33" idx="2"/>
            <a:endCxn id="126" idx="0"/>
          </p:cNvCxnSpPr>
          <p:nvPr/>
        </p:nvCxnSpPr>
        <p:spPr>
          <a:xfrm>
            <a:off x="34960131" y="5201146"/>
            <a:ext cx="850108" cy="2310802"/>
          </a:xfrm>
          <a:prstGeom prst="line">
            <a:avLst/>
          </a:prstGeom>
          <a:ln w="38100"/>
        </p:spPr>
        <p:style>
          <a:lnRef idx="3">
            <a:schemeClr val="dk1"/>
          </a:lnRef>
          <a:fillRef idx="0">
            <a:schemeClr val="dk1"/>
          </a:fillRef>
          <a:effectRef idx="2">
            <a:schemeClr val="dk1"/>
          </a:effectRef>
          <a:fontRef idx="minor">
            <a:schemeClr val="tx1"/>
          </a:fontRef>
        </p:style>
      </p:cxnSp>
      <p:cxnSp>
        <p:nvCxnSpPr>
          <p:cNvPr id="552" name="Straight Connector 551"/>
          <p:cNvCxnSpPr>
            <a:stCxn id="42" idx="0"/>
            <a:endCxn id="151" idx="2"/>
          </p:cNvCxnSpPr>
          <p:nvPr/>
        </p:nvCxnSpPr>
        <p:spPr>
          <a:xfrm flipH="1" flipV="1">
            <a:off x="6021427" y="8823794"/>
            <a:ext cx="33443" cy="2350721"/>
          </a:xfrm>
          <a:prstGeom prst="line">
            <a:avLst/>
          </a:prstGeom>
          <a:ln w="38100"/>
        </p:spPr>
        <p:style>
          <a:lnRef idx="3">
            <a:schemeClr val="dk1"/>
          </a:lnRef>
          <a:fillRef idx="0">
            <a:schemeClr val="dk1"/>
          </a:fillRef>
          <a:effectRef idx="2">
            <a:schemeClr val="dk1"/>
          </a:effectRef>
          <a:fontRef idx="minor">
            <a:schemeClr val="tx1"/>
          </a:fontRef>
        </p:style>
      </p:cxnSp>
      <p:cxnSp>
        <p:nvCxnSpPr>
          <p:cNvPr id="558" name="Straight Connector 557"/>
          <p:cNvCxnSpPr>
            <a:stCxn id="151" idx="0"/>
            <a:endCxn id="118" idx="2"/>
          </p:cNvCxnSpPr>
          <p:nvPr/>
        </p:nvCxnSpPr>
        <p:spPr>
          <a:xfrm flipV="1">
            <a:off x="6021426" y="5083190"/>
            <a:ext cx="15728247" cy="2391746"/>
          </a:xfrm>
          <a:prstGeom prst="line">
            <a:avLst/>
          </a:prstGeom>
          <a:ln w="38100"/>
        </p:spPr>
        <p:style>
          <a:lnRef idx="3">
            <a:schemeClr val="dk1"/>
          </a:lnRef>
          <a:fillRef idx="0">
            <a:schemeClr val="dk1"/>
          </a:fillRef>
          <a:effectRef idx="2">
            <a:schemeClr val="dk1"/>
          </a:effectRef>
          <a:fontRef idx="minor">
            <a:schemeClr val="tx1"/>
          </a:fontRef>
        </p:style>
      </p:cxnSp>
      <p:cxnSp>
        <p:nvCxnSpPr>
          <p:cNvPr id="561" name="Straight Connector 560"/>
          <p:cNvCxnSpPr>
            <a:stCxn id="73" idx="0"/>
            <a:endCxn id="42" idx="2"/>
          </p:cNvCxnSpPr>
          <p:nvPr/>
        </p:nvCxnSpPr>
        <p:spPr>
          <a:xfrm flipH="1" flipV="1">
            <a:off x="6054868" y="12530991"/>
            <a:ext cx="1427122" cy="5887630"/>
          </a:xfrm>
          <a:prstGeom prst="line">
            <a:avLst/>
          </a:prstGeom>
          <a:ln w="38100"/>
        </p:spPr>
        <p:style>
          <a:lnRef idx="3">
            <a:schemeClr val="dk1"/>
          </a:lnRef>
          <a:fillRef idx="0">
            <a:schemeClr val="dk1"/>
          </a:fillRef>
          <a:effectRef idx="2">
            <a:schemeClr val="dk1"/>
          </a:effectRef>
          <a:fontRef idx="minor">
            <a:schemeClr val="tx1"/>
          </a:fontRef>
        </p:style>
      </p:cxnSp>
      <p:cxnSp>
        <p:nvCxnSpPr>
          <p:cNvPr id="564" name="Straight Connector 563"/>
          <p:cNvCxnSpPr>
            <a:stCxn id="247" idx="0"/>
            <a:endCxn id="54" idx="2"/>
          </p:cNvCxnSpPr>
          <p:nvPr/>
        </p:nvCxnSpPr>
        <p:spPr>
          <a:xfrm flipH="1" flipV="1">
            <a:off x="5760208" y="16185301"/>
            <a:ext cx="6675" cy="2246893"/>
          </a:xfrm>
          <a:prstGeom prst="line">
            <a:avLst/>
          </a:prstGeom>
          <a:ln w="38100"/>
        </p:spPr>
        <p:style>
          <a:lnRef idx="3">
            <a:schemeClr val="dk1"/>
          </a:lnRef>
          <a:fillRef idx="0">
            <a:schemeClr val="dk1"/>
          </a:fillRef>
          <a:effectRef idx="2">
            <a:schemeClr val="dk1"/>
          </a:effectRef>
          <a:fontRef idx="minor">
            <a:schemeClr val="tx1"/>
          </a:fontRef>
        </p:style>
      </p:cxnSp>
      <p:cxnSp>
        <p:nvCxnSpPr>
          <p:cNvPr id="567" name="Straight Connector 566"/>
          <p:cNvCxnSpPr>
            <a:stCxn id="82" idx="2"/>
            <a:endCxn id="247" idx="0"/>
          </p:cNvCxnSpPr>
          <p:nvPr/>
        </p:nvCxnSpPr>
        <p:spPr>
          <a:xfrm>
            <a:off x="4252888" y="16284512"/>
            <a:ext cx="1513995" cy="2147680"/>
          </a:xfrm>
          <a:prstGeom prst="line">
            <a:avLst/>
          </a:prstGeom>
          <a:ln w="38100"/>
        </p:spPr>
        <p:style>
          <a:lnRef idx="3">
            <a:schemeClr val="dk1"/>
          </a:lnRef>
          <a:fillRef idx="0">
            <a:schemeClr val="dk1"/>
          </a:fillRef>
          <a:effectRef idx="2">
            <a:schemeClr val="dk1"/>
          </a:effectRef>
          <a:fontRef idx="minor">
            <a:schemeClr val="tx1"/>
          </a:fontRef>
        </p:style>
      </p:cxnSp>
      <p:cxnSp>
        <p:nvCxnSpPr>
          <p:cNvPr id="572" name="Straight Connector 571"/>
          <p:cNvCxnSpPr>
            <a:stCxn id="72" idx="2"/>
            <a:endCxn id="117" idx="0"/>
          </p:cNvCxnSpPr>
          <p:nvPr/>
        </p:nvCxnSpPr>
        <p:spPr>
          <a:xfrm>
            <a:off x="40574564" y="5270381"/>
            <a:ext cx="951661" cy="2251908"/>
          </a:xfrm>
          <a:prstGeom prst="line">
            <a:avLst/>
          </a:prstGeom>
          <a:ln w="38100"/>
        </p:spPr>
        <p:style>
          <a:lnRef idx="3">
            <a:schemeClr val="dk1"/>
          </a:lnRef>
          <a:fillRef idx="0">
            <a:schemeClr val="dk1"/>
          </a:fillRef>
          <a:effectRef idx="2">
            <a:schemeClr val="dk1"/>
          </a:effectRef>
          <a:fontRef idx="minor">
            <a:schemeClr val="tx1"/>
          </a:fontRef>
        </p:style>
      </p:cxnSp>
      <p:cxnSp>
        <p:nvCxnSpPr>
          <p:cNvPr id="577" name="Straight Connector 576"/>
          <p:cNvCxnSpPr>
            <a:stCxn id="99" idx="2"/>
            <a:endCxn id="117" idx="0"/>
          </p:cNvCxnSpPr>
          <p:nvPr/>
        </p:nvCxnSpPr>
        <p:spPr>
          <a:xfrm flipH="1">
            <a:off x="41526226" y="5244028"/>
            <a:ext cx="796585" cy="2278261"/>
          </a:xfrm>
          <a:prstGeom prst="line">
            <a:avLst/>
          </a:prstGeom>
          <a:ln w="38100"/>
        </p:spPr>
        <p:style>
          <a:lnRef idx="3">
            <a:schemeClr val="dk1"/>
          </a:lnRef>
          <a:fillRef idx="0">
            <a:schemeClr val="dk1"/>
          </a:fillRef>
          <a:effectRef idx="2">
            <a:schemeClr val="dk1"/>
          </a:effectRef>
          <a:fontRef idx="minor">
            <a:schemeClr val="tx1"/>
          </a:fontRef>
        </p:style>
      </p:cxnSp>
      <p:cxnSp>
        <p:nvCxnSpPr>
          <p:cNvPr id="580" name="Straight Connector 579"/>
          <p:cNvCxnSpPr>
            <a:stCxn id="22" idx="2"/>
            <a:endCxn id="169" idx="0"/>
          </p:cNvCxnSpPr>
          <p:nvPr/>
        </p:nvCxnSpPr>
        <p:spPr>
          <a:xfrm>
            <a:off x="24046564" y="12503154"/>
            <a:ext cx="895765" cy="2300537"/>
          </a:xfrm>
          <a:prstGeom prst="line">
            <a:avLst/>
          </a:prstGeom>
          <a:ln w="38100"/>
        </p:spPr>
        <p:style>
          <a:lnRef idx="3">
            <a:schemeClr val="dk1"/>
          </a:lnRef>
          <a:fillRef idx="0">
            <a:schemeClr val="dk1"/>
          </a:fillRef>
          <a:effectRef idx="2">
            <a:schemeClr val="dk1"/>
          </a:effectRef>
          <a:fontRef idx="minor">
            <a:schemeClr val="tx1"/>
          </a:fontRef>
        </p:style>
      </p:cxnSp>
      <p:cxnSp>
        <p:nvCxnSpPr>
          <p:cNvPr id="585" name="Straight Connector 584"/>
          <p:cNvCxnSpPr>
            <a:stCxn id="22" idx="2"/>
            <a:endCxn id="50" idx="0"/>
          </p:cNvCxnSpPr>
          <p:nvPr/>
        </p:nvCxnSpPr>
        <p:spPr>
          <a:xfrm flipH="1">
            <a:off x="23620975" y="12503153"/>
            <a:ext cx="425589" cy="5955327"/>
          </a:xfrm>
          <a:prstGeom prst="line">
            <a:avLst/>
          </a:prstGeom>
          <a:ln w="38100"/>
        </p:spPr>
        <p:style>
          <a:lnRef idx="3">
            <a:schemeClr val="dk1"/>
          </a:lnRef>
          <a:fillRef idx="0">
            <a:schemeClr val="dk1"/>
          </a:fillRef>
          <a:effectRef idx="2">
            <a:schemeClr val="dk1"/>
          </a:effectRef>
          <a:fontRef idx="minor">
            <a:schemeClr val="tx1"/>
          </a:fontRef>
        </p:style>
      </p:cxnSp>
      <p:cxnSp>
        <p:nvCxnSpPr>
          <p:cNvPr id="588" name="Straight Connector 587"/>
          <p:cNvCxnSpPr>
            <a:stCxn id="69" idx="2"/>
            <a:endCxn id="182" idx="0"/>
          </p:cNvCxnSpPr>
          <p:nvPr/>
        </p:nvCxnSpPr>
        <p:spPr>
          <a:xfrm>
            <a:off x="22151869" y="19775570"/>
            <a:ext cx="757683" cy="2345323"/>
          </a:xfrm>
          <a:prstGeom prst="line">
            <a:avLst/>
          </a:prstGeom>
          <a:ln w="38100"/>
        </p:spPr>
        <p:style>
          <a:lnRef idx="3">
            <a:schemeClr val="dk1"/>
          </a:lnRef>
          <a:fillRef idx="0">
            <a:schemeClr val="dk1"/>
          </a:fillRef>
          <a:effectRef idx="2">
            <a:schemeClr val="dk1"/>
          </a:effectRef>
          <a:fontRef idx="minor">
            <a:schemeClr val="tx1"/>
          </a:fontRef>
        </p:style>
      </p:cxnSp>
      <p:cxnSp>
        <p:nvCxnSpPr>
          <p:cNvPr id="594" name="Straight Connector 593"/>
          <p:cNvCxnSpPr>
            <a:stCxn id="50" idx="2"/>
            <a:endCxn id="182" idx="0"/>
          </p:cNvCxnSpPr>
          <p:nvPr/>
        </p:nvCxnSpPr>
        <p:spPr>
          <a:xfrm flipH="1">
            <a:off x="22909550" y="19830198"/>
            <a:ext cx="711424" cy="2290693"/>
          </a:xfrm>
          <a:prstGeom prst="line">
            <a:avLst/>
          </a:prstGeom>
          <a:ln w="38100"/>
        </p:spPr>
        <p:style>
          <a:lnRef idx="3">
            <a:schemeClr val="dk1"/>
          </a:lnRef>
          <a:fillRef idx="0">
            <a:schemeClr val="dk1"/>
          </a:fillRef>
          <a:effectRef idx="2">
            <a:schemeClr val="dk1"/>
          </a:effectRef>
          <a:fontRef idx="minor">
            <a:schemeClr val="tx1"/>
          </a:fontRef>
        </p:style>
      </p:cxnSp>
      <p:cxnSp>
        <p:nvCxnSpPr>
          <p:cNvPr id="601" name="Straight Connector 600"/>
          <p:cNvCxnSpPr>
            <a:stCxn id="22" idx="0"/>
            <a:endCxn id="21" idx="2"/>
          </p:cNvCxnSpPr>
          <p:nvPr/>
        </p:nvCxnSpPr>
        <p:spPr>
          <a:xfrm flipV="1">
            <a:off x="24046565" y="8842847"/>
            <a:ext cx="8290291" cy="2273347"/>
          </a:xfrm>
          <a:prstGeom prst="line">
            <a:avLst/>
          </a:prstGeom>
          <a:ln w="38100"/>
        </p:spPr>
        <p:style>
          <a:lnRef idx="3">
            <a:schemeClr val="dk1"/>
          </a:lnRef>
          <a:fillRef idx="0">
            <a:schemeClr val="dk1"/>
          </a:fillRef>
          <a:effectRef idx="2">
            <a:schemeClr val="dk1"/>
          </a:effectRef>
          <a:fontRef idx="minor">
            <a:schemeClr val="tx1"/>
          </a:fontRef>
        </p:style>
      </p:cxnSp>
      <p:cxnSp>
        <p:nvCxnSpPr>
          <p:cNvPr id="604" name="Straight Connector 603"/>
          <p:cNvCxnSpPr>
            <a:stCxn id="169" idx="0"/>
            <a:endCxn id="77" idx="2"/>
          </p:cNvCxnSpPr>
          <p:nvPr/>
        </p:nvCxnSpPr>
        <p:spPr>
          <a:xfrm flipV="1">
            <a:off x="24942331" y="12431547"/>
            <a:ext cx="511015" cy="2372142"/>
          </a:xfrm>
          <a:prstGeom prst="line">
            <a:avLst/>
          </a:prstGeom>
          <a:ln w="38100"/>
        </p:spPr>
        <p:style>
          <a:lnRef idx="3">
            <a:schemeClr val="dk1"/>
          </a:lnRef>
          <a:fillRef idx="0">
            <a:schemeClr val="dk1"/>
          </a:fillRef>
          <a:effectRef idx="2">
            <a:schemeClr val="dk1"/>
          </a:effectRef>
          <a:fontRef idx="minor">
            <a:schemeClr val="tx1"/>
          </a:fontRef>
        </p:style>
      </p:cxnSp>
      <p:pic>
        <p:nvPicPr>
          <p:cNvPr id="1507" name="Picture 1506"/>
          <p:cNvPicPr>
            <a:picLocks noChangeAspect="1"/>
          </p:cNvPicPr>
          <p:nvPr/>
        </p:nvPicPr>
        <p:blipFill>
          <a:blip r:embed="rId66"/>
          <a:stretch>
            <a:fillRect/>
          </a:stretch>
        </p:blipFill>
        <p:spPr>
          <a:xfrm>
            <a:off x="41198299" y="11133442"/>
            <a:ext cx="1364098" cy="1348857"/>
          </a:xfrm>
          <a:prstGeom prst="rect">
            <a:avLst/>
          </a:prstGeom>
        </p:spPr>
      </p:pic>
      <p:cxnSp>
        <p:nvCxnSpPr>
          <p:cNvPr id="1547" name="Straight Connector 1546"/>
          <p:cNvCxnSpPr>
            <a:stCxn id="1507" idx="0"/>
            <a:endCxn id="21" idx="2"/>
          </p:cNvCxnSpPr>
          <p:nvPr/>
        </p:nvCxnSpPr>
        <p:spPr>
          <a:xfrm flipH="1" flipV="1">
            <a:off x="32336855" y="8842846"/>
            <a:ext cx="9543492" cy="2290596"/>
          </a:xfrm>
          <a:prstGeom prst="line">
            <a:avLst/>
          </a:prstGeom>
          <a:ln w="38100"/>
        </p:spPr>
        <p:style>
          <a:lnRef idx="3">
            <a:schemeClr val="dk1"/>
          </a:lnRef>
          <a:fillRef idx="0">
            <a:schemeClr val="dk1"/>
          </a:fillRef>
          <a:effectRef idx="2">
            <a:schemeClr val="dk1"/>
          </a:effectRef>
          <a:fontRef idx="minor">
            <a:schemeClr val="tx1"/>
          </a:fontRef>
        </p:style>
      </p:cxnSp>
      <p:sp>
        <p:nvSpPr>
          <p:cNvPr id="2820" name="TextBox 2819"/>
          <p:cNvSpPr txBox="1"/>
          <p:nvPr/>
        </p:nvSpPr>
        <p:spPr>
          <a:xfrm>
            <a:off x="24609123" y="21804868"/>
            <a:ext cx="3927331" cy="1107996"/>
          </a:xfrm>
          <a:prstGeom prst="rect">
            <a:avLst/>
          </a:prstGeom>
          <a:noFill/>
        </p:spPr>
        <p:txBody>
          <a:bodyPr wrap="square" rtlCol="0">
            <a:spAutoFit/>
          </a:bodyPr>
          <a:lstStyle/>
          <a:p>
            <a:r>
              <a:rPr lang="en-US" sz="6600" dirty="0"/>
              <a:t>*</a:t>
            </a:r>
            <a:endParaRPr lang="en-US" sz="6600" dirty="0"/>
          </a:p>
        </p:txBody>
      </p:sp>
      <p:pic>
        <p:nvPicPr>
          <p:cNvPr id="2" name="Picture 1"/>
          <p:cNvPicPr>
            <a:picLocks noChangeAspect="1"/>
          </p:cNvPicPr>
          <p:nvPr/>
        </p:nvPicPr>
        <p:blipFill>
          <a:blip r:embed="rId68"/>
          <a:stretch>
            <a:fillRect/>
          </a:stretch>
        </p:blipFill>
        <p:spPr>
          <a:xfrm>
            <a:off x="20028005" y="18439791"/>
            <a:ext cx="1394581" cy="1348857"/>
          </a:xfrm>
          <a:prstGeom prst="rect">
            <a:avLst/>
          </a:prstGeom>
        </p:spPr>
      </p:pic>
      <p:pic>
        <p:nvPicPr>
          <p:cNvPr id="53" name="Picture 52"/>
          <p:cNvPicPr>
            <a:picLocks noChangeAspect="1"/>
          </p:cNvPicPr>
          <p:nvPr/>
        </p:nvPicPr>
        <p:blipFill>
          <a:blip r:embed="rId69"/>
          <a:stretch>
            <a:fillRect/>
          </a:stretch>
        </p:blipFill>
        <p:spPr>
          <a:xfrm>
            <a:off x="29029564" y="18420869"/>
            <a:ext cx="1478408" cy="1402202"/>
          </a:xfrm>
          <a:prstGeom prst="rect">
            <a:avLst/>
          </a:prstGeom>
        </p:spPr>
      </p:pic>
      <p:pic>
        <p:nvPicPr>
          <p:cNvPr id="2821" name="Picture 2820"/>
          <p:cNvPicPr>
            <a:picLocks noChangeAspect="1"/>
          </p:cNvPicPr>
          <p:nvPr/>
        </p:nvPicPr>
        <p:blipFill>
          <a:blip r:embed="rId70"/>
          <a:stretch>
            <a:fillRect/>
          </a:stretch>
        </p:blipFill>
        <p:spPr>
          <a:xfrm>
            <a:off x="44900375" y="18437478"/>
            <a:ext cx="1455545" cy="1356478"/>
          </a:xfrm>
          <a:prstGeom prst="rect">
            <a:avLst/>
          </a:prstGeom>
        </p:spPr>
      </p:pic>
      <p:pic>
        <p:nvPicPr>
          <p:cNvPr id="2824" name="Picture 2823"/>
          <p:cNvPicPr>
            <a:picLocks noChangeAspect="1"/>
          </p:cNvPicPr>
          <p:nvPr/>
        </p:nvPicPr>
        <p:blipFill>
          <a:blip r:embed="rId71"/>
          <a:stretch>
            <a:fillRect/>
          </a:stretch>
        </p:blipFill>
        <p:spPr>
          <a:xfrm>
            <a:off x="42675453" y="22074023"/>
            <a:ext cx="1371719" cy="1356478"/>
          </a:xfrm>
          <a:prstGeom prst="rect">
            <a:avLst/>
          </a:prstGeom>
        </p:spPr>
      </p:pic>
      <p:pic>
        <p:nvPicPr>
          <p:cNvPr id="2829" name="Picture 2828"/>
          <p:cNvPicPr>
            <a:picLocks noChangeAspect="1"/>
          </p:cNvPicPr>
          <p:nvPr/>
        </p:nvPicPr>
        <p:blipFill>
          <a:blip r:embed="rId72"/>
          <a:stretch>
            <a:fillRect/>
          </a:stretch>
        </p:blipFill>
        <p:spPr>
          <a:xfrm>
            <a:off x="39771688" y="22043897"/>
            <a:ext cx="1325994" cy="1356478"/>
          </a:xfrm>
          <a:prstGeom prst="rect">
            <a:avLst/>
          </a:prstGeom>
        </p:spPr>
      </p:pic>
      <p:pic>
        <p:nvPicPr>
          <p:cNvPr id="2834" name="Picture 2833"/>
          <p:cNvPicPr>
            <a:picLocks noChangeAspect="1"/>
          </p:cNvPicPr>
          <p:nvPr/>
        </p:nvPicPr>
        <p:blipFill>
          <a:blip r:embed="rId73"/>
          <a:stretch>
            <a:fillRect/>
          </a:stretch>
        </p:blipFill>
        <p:spPr>
          <a:xfrm>
            <a:off x="36912345" y="22044235"/>
            <a:ext cx="1379341" cy="1371719"/>
          </a:xfrm>
          <a:prstGeom prst="rect">
            <a:avLst/>
          </a:prstGeom>
        </p:spPr>
      </p:pic>
      <p:pic>
        <p:nvPicPr>
          <p:cNvPr id="2839" name="Picture 2838"/>
          <p:cNvPicPr>
            <a:picLocks noChangeAspect="1"/>
          </p:cNvPicPr>
          <p:nvPr/>
        </p:nvPicPr>
        <p:blipFill>
          <a:blip r:embed="rId74"/>
          <a:stretch>
            <a:fillRect/>
          </a:stretch>
        </p:blipFill>
        <p:spPr>
          <a:xfrm>
            <a:off x="46502299" y="11166126"/>
            <a:ext cx="1386961" cy="1371719"/>
          </a:xfrm>
          <a:prstGeom prst="rect">
            <a:avLst/>
          </a:prstGeom>
        </p:spPr>
      </p:pic>
      <p:pic>
        <p:nvPicPr>
          <p:cNvPr id="2844" name="Picture 2843"/>
          <p:cNvPicPr>
            <a:picLocks noChangeAspect="1"/>
          </p:cNvPicPr>
          <p:nvPr/>
        </p:nvPicPr>
        <p:blipFill>
          <a:blip r:embed="rId75"/>
          <a:stretch>
            <a:fillRect/>
          </a:stretch>
        </p:blipFill>
        <p:spPr>
          <a:xfrm>
            <a:off x="44542099" y="11141062"/>
            <a:ext cx="1371719" cy="1356478"/>
          </a:xfrm>
          <a:prstGeom prst="rect">
            <a:avLst/>
          </a:prstGeom>
        </p:spPr>
      </p:pic>
      <p:pic>
        <p:nvPicPr>
          <p:cNvPr id="104" name="Picture 103"/>
          <p:cNvPicPr>
            <a:picLocks noChangeAspect="1"/>
          </p:cNvPicPr>
          <p:nvPr/>
        </p:nvPicPr>
        <p:blipFill>
          <a:blip r:embed="rId76"/>
          <a:stretch>
            <a:fillRect/>
          </a:stretch>
        </p:blipFill>
        <p:spPr>
          <a:xfrm>
            <a:off x="42840858" y="11149254"/>
            <a:ext cx="1386961" cy="1356478"/>
          </a:xfrm>
          <a:prstGeom prst="rect">
            <a:avLst/>
          </a:prstGeom>
        </p:spPr>
      </p:pic>
      <p:pic>
        <p:nvPicPr>
          <p:cNvPr id="117" name="Picture 116"/>
          <p:cNvPicPr>
            <a:picLocks noChangeAspect="1"/>
          </p:cNvPicPr>
          <p:nvPr/>
        </p:nvPicPr>
        <p:blipFill>
          <a:blip r:embed="rId77"/>
          <a:stretch>
            <a:fillRect/>
          </a:stretch>
        </p:blipFill>
        <p:spPr>
          <a:xfrm>
            <a:off x="40836556" y="7522288"/>
            <a:ext cx="1379341" cy="1341236"/>
          </a:xfrm>
          <a:prstGeom prst="rect">
            <a:avLst/>
          </a:prstGeom>
        </p:spPr>
      </p:pic>
      <p:pic>
        <p:nvPicPr>
          <p:cNvPr id="126" name="Picture 125"/>
          <p:cNvPicPr>
            <a:picLocks noChangeAspect="1"/>
          </p:cNvPicPr>
          <p:nvPr/>
        </p:nvPicPr>
        <p:blipFill>
          <a:blip r:embed="rId78"/>
          <a:stretch>
            <a:fillRect/>
          </a:stretch>
        </p:blipFill>
        <p:spPr>
          <a:xfrm>
            <a:off x="35120569" y="7511951"/>
            <a:ext cx="1379341" cy="1371719"/>
          </a:xfrm>
          <a:prstGeom prst="rect">
            <a:avLst/>
          </a:prstGeom>
        </p:spPr>
      </p:pic>
      <p:pic>
        <p:nvPicPr>
          <p:cNvPr id="135" name="Picture 134"/>
          <p:cNvPicPr>
            <a:picLocks noChangeAspect="1"/>
          </p:cNvPicPr>
          <p:nvPr/>
        </p:nvPicPr>
        <p:blipFill>
          <a:blip r:embed="rId79"/>
          <a:stretch>
            <a:fillRect/>
          </a:stretch>
        </p:blipFill>
        <p:spPr>
          <a:xfrm>
            <a:off x="36395196" y="14782297"/>
            <a:ext cx="1394581" cy="1402202"/>
          </a:xfrm>
          <a:prstGeom prst="rect">
            <a:avLst/>
          </a:prstGeom>
        </p:spPr>
      </p:pic>
      <p:pic>
        <p:nvPicPr>
          <p:cNvPr id="140" name="Picture 139"/>
          <p:cNvPicPr>
            <a:picLocks noChangeAspect="1"/>
          </p:cNvPicPr>
          <p:nvPr/>
        </p:nvPicPr>
        <p:blipFill>
          <a:blip r:embed="rId80"/>
          <a:stretch>
            <a:fillRect/>
          </a:stretch>
        </p:blipFill>
        <p:spPr>
          <a:xfrm>
            <a:off x="34371678" y="18424852"/>
            <a:ext cx="1364098" cy="1341236"/>
          </a:xfrm>
          <a:prstGeom prst="rect">
            <a:avLst/>
          </a:prstGeom>
        </p:spPr>
      </p:pic>
      <p:pic>
        <p:nvPicPr>
          <p:cNvPr id="144" name="Picture 143"/>
          <p:cNvPicPr>
            <a:picLocks noChangeAspect="1"/>
          </p:cNvPicPr>
          <p:nvPr/>
        </p:nvPicPr>
        <p:blipFill>
          <a:blip r:embed="rId81"/>
          <a:stretch>
            <a:fillRect/>
          </a:stretch>
        </p:blipFill>
        <p:spPr>
          <a:xfrm>
            <a:off x="32481379" y="18420739"/>
            <a:ext cx="1386961" cy="1386961"/>
          </a:xfrm>
          <a:prstGeom prst="rect">
            <a:avLst/>
          </a:prstGeom>
        </p:spPr>
      </p:pic>
      <p:pic>
        <p:nvPicPr>
          <p:cNvPr id="157" name="Picture 156"/>
          <p:cNvPicPr>
            <a:picLocks noChangeAspect="1"/>
          </p:cNvPicPr>
          <p:nvPr/>
        </p:nvPicPr>
        <p:blipFill>
          <a:blip r:embed="rId82"/>
          <a:stretch>
            <a:fillRect/>
          </a:stretch>
        </p:blipFill>
        <p:spPr>
          <a:xfrm>
            <a:off x="30747229" y="18469912"/>
            <a:ext cx="1386961" cy="1348857"/>
          </a:xfrm>
          <a:prstGeom prst="rect">
            <a:avLst/>
          </a:prstGeom>
        </p:spPr>
      </p:pic>
      <p:pic>
        <p:nvPicPr>
          <p:cNvPr id="163" name="Picture 162"/>
          <p:cNvPicPr>
            <a:picLocks noChangeAspect="1"/>
          </p:cNvPicPr>
          <p:nvPr/>
        </p:nvPicPr>
        <p:blipFill>
          <a:blip r:embed="rId83"/>
          <a:stretch>
            <a:fillRect/>
          </a:stretch>
        </p:blipFill>
        <p:spPr>
          <a:xfrm>
            <a:off x="26196421" y="14807828"/>
            <a:ext cx="1402202" cy="1402202"/>
          </a:xfrm>
          <a:prstGeom prst="rect">
            <a:avLst/>
          </a:prstGeom>
        </p:spPr>
      </p:pic>
      <p:pic>
        <p:nvPicPr>
          <p:cNvPr id="169" name="Picture 168"/>
          <p:cNvPicPr>
            <a:picLocks noChangeAspect="1"/>
          </p:cNvPicPr>
          <p:nvPr/>
        </p:nvPicPr>
        <p:blipFill>
          <a:blip r:embed="rId84"/>
          <a:stretch>
            <a:fillRect/>
          </a:stretch>
        </p:blipFill>
        <p:spPr>
          <a:xfrm>
            <a:off x="24245040" y="14803690"/>
            <a:ext cx="1394581" cy="1364098"/>
          </a:xfrm>
          <a:prstGeom prst="rect">
            <a:avLst/>
          </a:prstGeom>
        </p:spPr>
      </p:pic>
      <p:pic>
        <p:nvPicPr>
          <p:cNvPr id="172" name="Picture 171"/>
          <p:cNvPicPr>
            <a:picLocks noChangeAspect="1"/>
          </p:cNvPicPr>
          <p:nvPr/>
        </p:nvPicPr>
        <p:blipFill>
          <a:blip r:embed="rId85"/>
          <a:stretch>
            <a:fillRect/>
          </a:stretch>
        </p:blipFill>
        <p:spPr>
          <a:xfrm>
            <a:off x="26926532" y="22114870"/>
            <a:ext cx="1364098" cy="1364098"/>
          </a:xfrm>
          <a:prstGeom prst="rect">
            <a:avLst/>
          </a:prstGeom>
        </p:spPr>
      </p:pic>
      <p:pic>
        <p:nvPicPr>
          <p:cNvPr id="177" name="Picture 176"/>
          <p:cNvPicPr>
            <a:picLocks noChangeAspect="1"/>
          </p:cNvPicPr>
          <p:nvPr/>
        </p:nvPicPr>
        <p:blipFill>
          <a:blip r:embed="rId86"/>
          <a:stretch>
            <a:fillRect/>
          </a:stretch>
        </p:blipFill>
        <p:spPr>
          <a:xfrm>
            <a:off x="25089434" y="22114872"/>
            <a:ext cx="1371719" cy="1371719"/>
          </a:xfrm>
          <a:prstGeom prst="rect">
            <a:avLst/>
          </a:prstGeom>
        </p:spPr>
      </p:pic>
      <p:pic>
        <p:nvPicPr>
          <p:cNvPr id="182" name="Picture 181"/>
          <p:cNvPicPr>
            <a:picLocks noChangeAspect="1"/>
          </p:cNvPicPr>
          <p:nvPr/>
        </p:nvPicPr>
        <p:blipFill>
          <a:blip r:embed="rId87"/>
          <a:stretch>
            <a:fillRect/>
          </a:stretch>
        </p:blipFill>
        <p:spPr>
          <a:xfrm>
            <a:off x="22223693" y="22120891"/>
            <a:ext cx="1371719" cy="1364098"/>
          </a:xfrm>
          <a:prstGeom prst="rect">
            <a:avLst/>
          </a:prstGeom>
        </p:spPr>
      </p:pic>
      <p:pic>
        <p:nvPicPr>
          <p:cNvPr id="188" name="Picture 187"/>
          <p:cNvPicPr>
            <a:picLocks noChangeAspect="1"/>
          </p:cNvPicPr>
          <p:nvPr/>
        </p:nvPicPr>
        <p:blipFill>
          <a:blip r:embed="rId88"/>
          <a:stretch>
            <a:fillRect/>
          </a:stretch>
        </p:blipFill>
        <p:spPr>
          <a:xfrm>
            <a:off x="24524553" y="18458973"/>
            <a:ext cx="1394581" cy="1364098"/>
          </a:xfrm>
          <a:prstGeom prst="rect">
            <a:avLst/>
          </a:prstGeom>
        </p:spPr>
      </p:pic>
      <p:pic>
        <p:nvPicPr>
          <p:cNvPr id="194" name="Picture 193"/>
          <p:cNvPicPr>
            <a:picLocks noChangeAspect="1"/>
          </p:cNvPicPr>
          <p:nvPr/>
        </p:nvPicPr>
        <p:blipFill>
          <a:blip r:embed="rId89"/>
          <a:stretch>
            <a:fillRect/>
          </a:stretch>
        </p:blipFill>
        <p:spPr>
          <a:xfrm>
            <a:off x="21068147" y="14762618"/>
            <a:ext cx="1394581" cy="1394581"/>
          </a:xfrm>
          <a:prstGeom prst="rect">
            <a:avLst/>
          </a:prstGeom>
        </p:spPr>
      </p:pic>
      <p:pic>
        <p:nvPicPr>
          <p:cNvPr id="201" name="Picture 200"/>
          <p:cNvPicPr>
            <a:picLocks noChangeAspect="1"/>
          </p:cNvPicPr>
          <p:nvPr/>
        </p:nvPicPr>
        <p:blipFill>
          <a:blip r:embed="rId90"/>
          <a:stretch>
            <a:fillRect/>
          </a:stretch>
        </p:blipFill>
        <p:spPr>
          <a:xfrm>
            <a:off x="19366465" y="14762617"/>
            <a:ext cx="1402202" cy="1394581"/>
          </a:xfrm>
          <a:prstGeom prst="rect">
            <a:avLst/>
          </a:prstGeom>
        </p:spPr>
      </p:pic>
      <p:pic>
        <p:nvPicPr>
          <p:cNvPr id="206" name="Picture 205"/>
          <p:cNvPicPr>
            <a:picLocks noChangeAspect="1"/>
          </p:cNvPicPr>
          <p:nvPr/>
        </p:nvPicPr>
        <p:blipFill>
          <a:blip r:embed="rId91"/>
          <a:stretch>
            <a:fillRect/>
          </a:stretch>
        </p:blipFill>
        <p:spPr>
          <a:xfrm>
            <a:off x="17793464" y="22122492"/>
            <a:ext cx="1379341" cy="1364098"/>
          </a:xfrm>
          <a:prstGeom prst="rect">
            <a:avLst/>
          </a:prstGeom>
        </p:spPr>
      </p:pic>
      <p:pic>
        <p:nvPicPr>
          <p:cNvPr id="211" name="Picture 210"/>
          <p:cNvPicPr>
            <a:picLocks noChangeAspect="1"/>
          </p:cNvPicPr>
          <p:nvPr/>
        </p:nvPicPr>
        <p:blipFill>
          <a:blip r:embed="rId92"/>
          <a:stretch>
            <a:fillRect/>
          </a:stretch>
        </p:blipFill>
        <p:spPr>
          <a:xfrm>
            <a:off x="14749731" y="22130112"/>
            <a:ext cx="1394581" cy="1348857"/>
          </a:xfrm>
          <a:prstGeom prst="rect">
            <a:avLst/>
          </a:prstGeom>
        </p:spPr>
      </p:pic>
      <p:pic>
        <p:nvPicPr>
          <p:cNvPr id="217" name="Picture 216"/>
          <p:cNvPicPr>
            <a:picLocks noChangeAspect="1"/>
          </p:cNvPicPr>
          <p:nvPr/>
        </p:nvPicPr>
        <p:blipFill>
          <a:blip r:embed="rId93"/>
          <a:stretch>
            <a:fillRect/>
          </a:stretch>
        </p:blipFill>
        <p:spPr>
          <a:xfrm>
            <a:off x="10228493" y="22066034"/>
            <a:ext cx="1386961" cy="1371719"/>
          </a:xfrm>
          <a:prstGeom prst="rect">
            <a:avLst/>
          </a:prstGeom>
        </p:spPr>
      </p:pic>
      <p:pic>
        <p:nvPicPr>
          <p:cNvPr id="220" name="Picture 219"/>
          <p:cNvPicPr>
            <a:picLocks noChangeAspect="1"/>
          </p:cNvPicPr>
          <p:nvPr/>
        </p:nvPicPr>
        <p:blipFill>
          <a:blip r:embed="rId94"/>
          <a:stretch>
            <a:fillRect/>
          </a:stretch>
        </p:blipFill>
        <p:spPr>
          <a:xfrm>
            <a:off x="13972560" y="14774048"/>
            <a:ext cx="1371719" cy="1371719"/>
          </a:xfrm>
          <a:prstGeom prst="rect">
            <a:avLst/>
          </a:prstGeom>
        </p:spPr>
      </p:pic>
      <p:pic>
        <p:nvPicPr>
          <p:cNvPr id="225" name="Picture 224"/>
          <p:cNvPicPr>
            <a:picLocks noChangeAspect="1"/>
          </p:cNvPicPr>
          <p:nvPr/>
        </p:nvPicPr>
        <p:blipFill>
          <a:blip r:embed="rId95"/>
          <a:stretch>
            <a:fillRect/>
          </a:stretch>
        </p:blipFill>
        <p:spPr>
          <a:xfrm>
            <a:off x="8860796" y="14845935"/>
            <a:ext cx="1379341" cy="1371719"/>
          </a:xfrm>
          <a:prstGeom prst="rect">
            <a:avLst/>
          </a:prstGeom>
        </p:spPr>
      </p:pic>
      <p:pic>
        <p:nvPicPr>
          <p:cNvPr id="234" name="Picture 233"/>
          <p:cNvPicPr>
            <a:picLocks noChangeAspect="1"/>
          </p:cNvPicPr>
          <p:nvPr/>
        </p:nvPicPr>
        <p:blipFill>
          <a:blip r:embed="rId96"/>
          <a:stretch>
            <a:fillRect/>
          </a:stretch>
        </p:blipFill>
        <p:spPr>
          <a:xfrm>
            <a:off x="7035232" y="14861173"/>
            <a:ext cx="1371719" cy="1356478"/>
          </a:xfrm>
          <a:prstGeom prst="rect">
            <a:avLst/>
          </a:prstGeom>
        </p:spPr>
      </p:pic>
      <p:pic>
        <p:nvPicPr>
          <p:cNvPr id="247" name="Picture 246"/>
          <p:cNvPicPr>
            <a:picLocks noChangeAspect="1"/>
          </p:cNvPicPr>
          <p:nvPr/>
        </p:nvPicPr>
        <p:blipFill>
          <a:blip r:embed="rId97"/>
          <a:stretch>
            <a:fillRect/>
          </a:stretch>
        </p:blipFill>
        <p:spPr>
          <a:xfrm>
            <a:off x="5069593" y="18432193"/>
            <a:ext cx="1394581" cy="1364098"/>
          </a:xfrm>
          <a:prstGeom prst="rect">
            <a:avLst/>
          </a:prstGeom>
        </p:spPr>
      </p:pic>
      <p:pic>
        <p:nvPicPr>
          <p:cNvPr id="254" name="Picture 253"/>
          <p:cNvPicPr>
            <a:picLocks noChangeAspect="1"/>
          </p:cNvPicPr>
          <p:nvPr/>
        </p:nvPicPr>
        <p:blipFill>
          <a:blip r:embed="rId98"/>
          <a:stretch>
            <a:fillRect/>
          </a:stretch>
        </p:blipFill>
        <p:spPr>
          <a:xfrm>
            <a:off x="4781121" y="22153985"/>
            <a:ext cx="1386961" cy="1341236"/>
          </a:xfrm>
          <a:prstGeom prst="rect">
            <a:avLst/>
          </a:prstGeom>
        </p:spPr>
      </p:pic>
      <p:sp>
        <p:nvSpPr>
          <p:cNvPr id="3" name="Rectangle 2"/>
          <p:cNvSpPr/>
          <p:nvPr/>
        </p:nvSpPr>
        <p:spPr>
          <a:xfrm>
            <a:off x="3000930" y="27881090"/>
            <a:ext cx="44290141" cy="6020238"/>
          </a:xfrm>
          <a:prstGeom prst="rect">
            <a:avLst/>
          </a:prstGeom>
        </p:spPr>
        <p:txBody>
          <a:bodyPr wrap="square">
            <a:spAutoFit/>
          </a:bodyPr>
          <a:lstStyle/>
          <a:p>
            <a:pPr>
              <a:lnSpc>
                <a:spcPct val="107000"/>
              </a:lnSpc>
            </a:pPr>
            <a:r>
              <a:rPr lang="en-US" sz="7200" b="1" dirty="0">
                <a:latin typeface="Times New Roman" panose="02020603050405020304" pitchFamily="18" charset="0"/>
                <a:ea typeface="Calibri" panose="020F0502020204030204" pitchFamily="34" charset="0"/>
                <a:cs typeface="Times New Roman" panose="02020603050405020304" pitchFamily="18" charset="0"/>
              </a:rPr>
              <a:t>Figure S1. Pedigrees of Group Two Horses. </a:t>
            </a:r>
            <a:r>
              <a:rPr lang="en-US" sz="7200" dirty="0">
                <a:latin typeface="Times New Roman" panose="02020603050405020304" pitchFamily="18" charset="0"/>
                <a:ea typeface="Calibri" panose="020F0502020204030204" pitchFamily="34" charset="0"/>
                <a:cs typeface="Times New Roman" panose="02020603050405020304" pitchFamily="18" charset="0"/>
              </a:rPr>
              <a:t>Each icon represents a horse, with squares representing males and circles representing females. The horses are identified by University of Iceland accession numbers (Icelandic ID), and the two different colored regions represent the two haplotypes of each horse. This information is derived from Table S1. Some icons are blank, these individuals are not contained within the sample, but are important when considering relatedness of the sample population. Each line represents a breeding event. * Iceland horse 5156 = MHC homozygous horse </a:t>
            </a:r>
            <a:endParaRPr lang="en-US" sz="6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4382447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3480</TotalTime>
  <Words>101</Words>
  <Application>Microsoft Office PowerPoint</Application>
  <PresentationFormat>Custom</PresentationFormat>
  <Paragraphs>2</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Camille M. Holmes</dc:creator>
  <cp:lastModifiedBy>Camille M. Holmes</cp:lastModifiedBy>
  <cp:revision>84</cp:revision>
  <dcterms:created xsi:type="dcterms:W3CDTF">2018-12-06T21:11:15Z</dcterms:created>
  <dcterms:modified xsi:type="dcterms:W3CDTF">2018-12-31T14:29:46Z</dcterms:modified>
</cp:coreProperties>
</file>