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D005F-83AC-4EC0-9175-87110893F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6AAC22-F73B-4652-A1E8-6786DDF02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6348C-D0E4-4B67-A083-B7C21D9F3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55EE1-563F-4577-A627-E88A56773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B3520-02EC-474D-BD50-64B99BC24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5C1F1-0F59-4DF1-B947-E1093963E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B5239-6C10-4364-90C7-DEF473833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F792E-30CC-4ED6-9C10-DB258012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099FD-2E72-42CE-9869-A1BF10D4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5E451-CD59-4417-A03C-C4EDAE73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7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C147C4-6DD2-438C-BC55-2C0E221990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6CFFC4-93C4-4C4D-9624-1B1BD909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3BB5F-E23D-477C-9B1D-6435B0C88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F4B49-D0C1-4C4D-9D45-3BEBE4F6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65D31-3F0F-467E-9787-C6B47363B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4B634-BACF-43A5-8357-C3C4E9DB6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5EFAE-14D4-4360-A731-474B82060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748B4-5C68-4E2C-84E6-DF8C4E28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AE7EC-16AC-4986-895C-CE3A31DA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06F07-AB23-426D-8D3F-D43577952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99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F36D-2D88-437E-9E22-7E1A338A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55FF3-F7CE-494E-A549-4A8258060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73FDC-DF1E-4263-8881-17E8FBA98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811F9-2CE4-4483-9027-E16D57FC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03F56-9D44-4F91-9F64-2A64B4B3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43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A1B61-10CD-411E-9A57-F8CEA16D3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C54DB-A7D1-4363-88E6-B4B79256C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30808-6389-45EA-8B59-423486E56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009FF-D881-4A0A-A99F-4C2214C8E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F863E-7BC2-4D0C-AE14-5CA145CE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05865-4F09-4016-A52B-05D855A2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0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AD933-4CFD-48FB-8CDE-EC5D88B48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71509-F305-42B6-89BF-F5AD54E89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1BEE4-096D-44F6-B6CD-1E2223E8C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B2BE3A-1B70-4305-97CF-45DE006D0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76ABF6-2582-4F30-9B57-925F77FD2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0D223D-4D05-48AC-9DD2-9A09FE070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8EA9C5-AFB6-41ED-AB94-48B4AF71B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656719-AB54-43A9-AB44-9AFAEEA1E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7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9BDAD-1F03-4D5F-A76B-505B941C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5431FD-D1D8-4D7B-94CC-1710E3A1B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CBB547-FC54-4CFA-BC33-1588037AC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D2FB5-6D92-4BAC-AD39-12B6EF10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3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3566D-A29F-44B3-9EB8-7F34BA64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289473-3677-41B3-BB2E-73BB9972B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A5E5E-C174-4D15-82D2-3D377C5C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8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1D0A1-8DD9-46DA-A96B-9C0787E40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55BFC-6568-403B-AF3C-1F5DE1DCB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BA733-A474-4543-A658-50F5B5773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7A9EE-E54C-4693-9B09-8931F873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37B674-545E-4C7F-B194-3C546C70F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1D266-BDF3-4CE8-836B-9A7468D4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6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1D459-4328-462A-A135-A00AB896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643E59-0F67-4244-849F-9A9FFC255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79E664-7DE5-4AED-98C1-C2F5CA57C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D2FAC-5638-4CF4-ADAF-644407595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9E319-8316-4366-9682-6FB29E4ED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D7EBD0-AC63-47C1-884E-D99B6D0C1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6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FA0C73-6A25-4A15-BAEC-FFCD823F4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7B892-1CC3-48DC-936D-BC65AB0FF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19F33-37ED-4054-A1F5-CBCC53FD3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4CE54-83A3-4A4F-9D2E-9EADF5459543}" type="datetimeFigureOut">
              <a:rPr lang="en-US" smtClean="0"/>
              <a:t>8/4/2018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B1A89-930E-437E-918E-9179308C1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19688-0E0A-41C2-B546-3B914BFC2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86506-06F2-4129-A860-BDC1B954C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CB53BC8-4B5D-4106-BD45-F3442122F189}"/>
              </a:ext>
            </a:extLst>
          </p:cNvPr>
          <p:cNvSpPr/>
          <p:nvPr/>
        </p:nvSpPr>
        <p:spPr>
          <a:xfrm>
            <a:off x="207995" y="1208309"/>
            <a:ext cx="1992702" cy="1897811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0D7E62-39EE-4CE8-A69B-D28A429B90D0}"/>
              </a:ext>
            </a:extLst>
          </p:cNvPr>
          <p:cNvSpPr/>
          <p:nvPr/>
        </p:nvSpPr>
        <p:spPr>
          <a:xfrm rot="20387827">
            <a:off x="1014038" y="4321106"/>
            <a:ext cx="1352561" cy="306134"/>
          </a:xfrm>
          <a:prstGeom prst="ellipse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20AFB8-8BE2-4743-AAD6-BDD25CD13C1F}"/>
              </a:ext>
            </a:extLst>
          </p:cNvPr>
          <p:cNvSpPr/>
          <p:nvPr/>
        </p:nvSpPr>
        <p:spPr>
          <a:xfrm>
            <a:off x="186788" y="4680403"/>
            <a:ext cx="887000" cy="1082042"/>
          </a:xfrm>
          <a:custGeom>
            <a:avLst/>
            <a:gdLst>
              <a:gd name="connsiteX0" fmla="*/ 11620 w 926020"/>
              <a:gd name="connsiteY0" fmla="*/ 1078302 h 1078302"/>
              <a:gd name="connsiteX1" fmla="*/ 46125 w 926020"/>
              <a:gd name="connsiteY1" fmla="*/ 577970 h 1078302"/>
              <a:gd name="connsiteX2" fmla="*/ 382555 w 926020"/>
              <a:gd name="connsiteY2" fmla="*/ 422695 h 1078302"/>
              <a:gd name="connsiteX3" fmla="*/ 529204 w 926020"/>
              <a:gd name="connsiteY3" fmla="*/ 138023 h 1078302"/>
              <a:gd name="connsiteX4" fmla="*/ 848382 w 926020"/>
              <a:gd name="connsiteY4" fmla="*/ 0 h 1078302"/>
              <a:gd name="connsiteX5" fmla="*/ 848382 w 926020"/>
              <a:gd name="connsiteY5" fmla="*/ 0 h 1078302"/>
              <a:gd name="connsiteX6" fmla="*/ 926020 w 926020"/>
              <a:gd name="connsiteY6" fmla="*/ 25880 h 107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6020" h="1078302">
                <a:moveTo>
                  <a:pt x="11620" y="1078302"/>
                </a:moveTo>
                <a:cubicBezTo>
                  <a:pt x="-2039" y="882770"/>
                  <a:pt x="-15697" y="687238"/>
                  <a:pt x="46125" y="577970"/>
                </a:cubicBezTo>
                <a:cubicBezTo>
                  <a:pt x="107947" y="468702"/>
                  <a:pt x="302042" y="496019"/>
                  <a:pt x="382555" y="422695"/>
                </a:cubicBezTo>
                <a:cubicBezTo>
                  <a:pt x="463068" y="349371"/>
                  <a:pt x="451566" y="208472"/>
                  <a:pt x="529204" y="138023"/>
                </a:cubicBezTo>
                <a:cubicBezTo>
                  <a:pt x="606842" y="67574"/>
                  <a:pt x="848382" y="0"/>
                  <a:pt x="848382" y="0"/>
                </a:cubicBezTo>
                <a:lnTo>
                  <a:pt x="848382" y="0"/>
                </a:lnTo>
                <a:lnTo>
                  <a:pt x="926020" y="25880"/>
                </a:lnTo>
              </a:path>
            </a:pathLst>
          </a:cu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35CE15E-495B-4141-9E65-033915CA21F5}"/>
              </a:ext>
            </a:extLst>
          </p:cNvPr>
          <p:cNvSpPr/>
          <p:nvPr/>
        </p:nvSpPr>
        <p:spPr>
          <a:xfrm>
            <a:off x="834716" y="1270769"/>
            <a:ext cx="382569" cy="17045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5579CD-9340-4E7A-9EAA-2CF03E2EA509}"/>
              </a:ext>
            </a:extLst>
          </p:cNvPr>
          <p:cNvSpPr/>
          <p:nvPr/>
        </p:nvSpPr>
        <p:spPr>
          <a:xfrm>
            <a:off x="1110761" y="1249043"/>
            <a:ext cx="364939" cy="19217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dash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95E4D1-7499-4974-96EC-2E21CB2FEC13}"/>
              </a:ext>
            </a:extLst>
          </p:cNvPr>
          <p:cNvSpPr/>
          <p:nvPr/>
        </p:nvSpPr>
        <p:spPr>
          <a:xfrm>
            <a:off x="455542" y="1416984"/>
            <a:ext cx="1423358" cy="14319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D26C6166-7F32-4A45-BD70-CDFBDC26CDAA}"/>
              </a:ext>
            </a:extLst>
          </p:cNvPr>
          <p:cNvSpPr/>
          <p:nvPr/>
        </p:nvSpPr>
        <p:spPr>
          <a:xfrm>
            <a:off x="1971836" y="3079196"/>
            <a:ext cx="856756" cy="544551"/>
          </a:xfrm>
          <a:prstGeom prst="ben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Bent 13">
            <a:extLst>
              <a:ext uri="{FF2B5EF4-FFF2-40B4-BE49-F238E27FC236}">
                <a16:creationId xmlns:a16="http://schemas.microsoft.com/office/drawing/2014/main" id="{2976BD2E-31F2-4BFC-A5D7-E17D7DF3C98D}"/>
              </a:ext>
            </a:extLst>
          </p:cNvPr>
          <p:cNvSpPr/>
          <p:nvPr/>
        </p:nvSpPr>
        <p:spPr>
          <a:xfrm rot="10800000" flipH="1">
            <a:off x="1971836" y="2846283"/>
            <a:ext cx="856755" cy="544550"/>
          </a:xfrm>
          <a:prstGeom prst="bentArrow">
            <a:avLst>
              <a:gd name="adj1" fmla="val 25000"/>
              <a:gd name="adj2" fmla="val 32951"/>
              <a:gd name="adj3" fmla="val 25000"/>
              <a:gd name="adj4" fmla="val 4375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E4CF92D-46A9-4EDD-9374-567DCB7E64E4}"/>
              </a:ext>
            </a:extLst>
          </p:cNvPr>
          <p:cNvSpPr/>
          <p:nvPr/>
        </p:nvSpPr>
        <p:spPr>
          <a:xfrm>
            <a:off x="3013699" y="2462661"/>
            <a:ext cx="1621972" cy="1636760"/>
          </a:xfrm>
          <a:prstGeom prst="ellipse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52E45E-3FFD-4A60-A144-49965F762B14}"/>
              </a:ext>
            </a:extLst>
          </p:cNvPr>
          <p:cNvSpPr/>
          <p:nvPr/>
        </p:nvSpPr>
        <p:spPr>
          <a:xfrm>
            <a:off x="3352799" y="3057424"/>
            <a:ext cx="478972" cy="50518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3903986-6BCF-41E5-8C8B-D4F03595365E}"/>
              </a:ext>
            </a:extLst>
          </p:cNvPr>
          <p:cNvSpPr/>
          <p:nvPr/>
        </p:nvSpPr>
        <p:spPr>
          <a:xfrm>
            <a:off x="3777392" y="3057424"/>
            <a:ext cx="478972" cy="50518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3D5645C-31FC-415D-8D7E-361A3059A4D5}"/>
              </a:ext>
            </a:extLst>
          </p:cNvPr>
          <p:cNvSpPr/>
          <p:nvPr/>
        </p:nvSpPr>
        <p:spPr>
          <a:xfrm>
            <a:off x="4820778" y="3079196"/>
            <a:ext cx="664029" cy="31044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2EA96B6-8354-481C-8CEA-BB4C8E844753}"/>
              </a:ext>
            </a:extLst>
          </p:cNvPr>
          <p:cNvSpPr/>
          <p:nvPr/>
        </p:nvSpPr>
        <p:spPr>
          <a:xfrm>
            <a:off x="5703865" y="2379312"/>
            <a:ext cx="1743360" cy="1802535"/>
          </a:xfrm>
          <a:prstGeom prst="ellipse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>
            <a:solidFill>
              <a:schemeClr val="bg1">
                <a:lumMod val="6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1695E9-50F6-4DCD-B1F4-8DDBBBDE1050}"/>
              </a:ext>
            </a:extLst>
          </p:cNvPr>
          <p:cNvSpPr/>
          <p:nvPr/>
        </p:nvSpPr>
        <p:spPr>
          <a:xfrm>
            <a:off x="5691911" y="3056311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06189AB-0B9A-40CC-B7FC-8B5792AF42CF}"/>
              </a:ext>
            </a:extLst>
          </p:cNvPr>
          <p:cNvSpPr/>
          <p:nvPr/>
        </p:nvSpPr>
        <p:spPr>
          <a:xfrm>
            <a:off x="6030688" y="3482249"/>
            <a:ext cx="664029" cy="65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1B5BB72-2A63-4A10-A3EA-510929E7E001}"/>
              </a:ext>
            </a:extLst>
          </p:cNvPr>
          <p:cNvSpPr/>
          <p:nvPr/>
        </p:nvSpPr>
        <p:spPr>
          <a:xfrm>
            <a:off x="6177559" y="2949277"/>
            <a:ext cx="664029" cy="65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A22AE7-909F-4191-A999-5FC91ABBCEBA}"/>
              </a:ext>
            </a:extLst>
          </p:cNvPr>
          <p:cNvSpPr/>
          <p:nvPr/>
        </p:nvSpPr>
        <p:spPr>
          <a:xfrm>
            <a:off x="6405646" y="3500047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08E1587-6A23-4B1D-9F99-C23D4E147421}"/>
              </a:ext>
            </a:extLst>
          </p:cNvPr>
          <p:cNvSpPr/>
          <p:nvPr/>
        </p:nvSpPr>
        <p:spPr>
          <a:xfrm>
            <a:off x="6691148" y="3203375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D28BEB-938D-4B55-B3AC-7F4526936A48}"/>
              </a:ext>
            </a:extLst>
          </p:cNvPr>
          <p:cNvSpPr/>
          <p:nvPr/>
        </p:nvSpPr>
        <p:spPr>
          <a:xfrm>
            <a:off x="6730859" y="2739994"/>
            <a:ext cx="664029" cy="65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5933C17-90B6-41DD-BA57-DB891C5EA736}"/>
              </a:ext>
            </a:extLst>
          </p:cNvPr>
          <p:cNvSpPr/>
          <p:nvPr/>
        </p:nvSpPr>
        <p:spPr>
          <a:xfrm>
            <a:off x="6265521" y="2469570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DE575B3-E9F0-43F1-BA9A-0CF2C7CB1FF1}"/>
              </a:ext>
            </a:extLst>
          </p:cNvPr>
          <p:cNvSpPr/>
          <p:nvPr/>
        </p:nvSpPr>
        <p:spPr>
          <a:xfrm>
            <a:off x="5812900" y="2626435"/>
            <a:ext cx="664029" cy="65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7601DF37-8647-48BD-BC0E-B5B061406635}"/>
              </a:ext>
            </a:extLst>
          </p:cNvPr>
          <p:cNvSpPr/>
          <p:nvPr/>
        </p:nvSpPr>
        <p:spPr>
          <a:xfrm rot="19526107">
            <a:off x="7441030" y="2251214"/>
            <a:ext cx="1019413" cy="284011"/>
          </a:xfrm>
          <a:prstGeom prst="rightArrow">
            <a:avLst>
              <a:gd name="adj1" fmla="val 49999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7C4AEE86-D54D-403D-BADF-860585002F94}"/>
              </a:ext>
            </a:extLst>
          </p:cNvPr>
          <p:cNvSpPr/>
          <p:nvPr/>
        </p:nvSpPr>
        <p:spPr>
          <a:xfrm rot="1344681">
            <a:off x="7485793" y="3862652"/>
            <a:ext cx="1052192" cy="28401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214B221-975D-4713-8CA3-9B7FF5DA0A19}"/>
              </a:ext>
            </a:extLst>
          </p:cNvPr>
          <p:cNvSpPr/>
          <p:nvPr/>
        </p:nvSpPr>
        <p:spPr>
          <a:xfrm>
            <a:off x="8515419" y="214822"/>
            <a:ext cx="2301222" cy="2287173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>
            <a:solidFill>
              <a:schemeClr val="bg1">
                <a:lumMod val="9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26F76F5-9CFA-470D-A874-4F42FAD9330F}"/>
              </a:ext>
            </a:extLst>
          </p:cNvPr>
          <p:cNvSpPr/>
          <p:nvPr/>
        </p:nvSpPr>
        <p:spPr>
          <a:xfrm rot="13694621">
            <a:off x="8959893" y="250977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CEAE8BA-F258-42E8-873C-F6241F8080E5}"/>
              </a:ext>
            </a:extLst>
          </p:cNvPr>
          <p:cNvSpPr/>
          <p:nvPr/>
        </p:nvSpPr>
        <p:spPr>
          <a:xfrm rot="878106">
            <a:off x="8716414" y="525566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DA790FE-31B0-4EE0-B797-9CABE1C8FC54}"/>
              </a:ext>
            </a:extLst>
          </p:cNvPr>
          <p:cNvSpPr/>
          <p:nvPr/>
        </p:nvSpPr>
        <p:spPr>
          <a:xfrm>
            <a:off x="8515418" y="1140412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2640852-1F79-4C94-B6A5-8F1124ADE531}"/>
              </a:ext>
            </a:extLst>
          </p:cNvPr>
          <p:cNvSpPr/>
          <p:nvPr/>
        </p:nvSpPr>
        <p:spPr>
          <a:xfrm>
            <a:off x="8590965" y="150976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A90711C-0C24-4C1E-A8F8-D59E676DD809}"/>
              </a:ext>
            </a:extLst>
          </p:cNvPr>
          <p:cNvSpPr/>
          <p:nvPr/>
        </p:nvSpPr>
        <p:spPr>
          <a:xfrm rot="20113059">
            <a:off x="8774041" y="1813743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98DB694-37D5-48DA-960A-A13691EF7622}"/>
              </a:ext>
            </a:extLst>
          </p:cNvPr>
          <p:cNvSpPr/>
          <p:nvPr/>
        </p:nvSpPr>
        <p:spPr>
          <a:xfrm rot="4362915">
            <a:off x="9304745" y="109160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3149561-4A7B-4D0B-9E67-E52BBFF65D8F}"/>
              </a:ext>
            </a:extLst>
          </p:cNvPr>
          <p:cNvSpPr/>
          <p:nvPr/>
        </p:nvSpPr>
        <p:spPr>
          <a:xfrm rot="17019038">
            <a:off x="9688437" y="90770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0CB0924-F663-4D91-999A-F2F25A65A55B}"/>
              </a:ext>
            </a:extLst>
          </p:cNvPr>
          <p:cNvSpPr/>
          <p:nvPr/>
        </p:nvSpPr>
        <p:spPr>
          <a:xfrm rot="18183953">
            <a:off x="10058995" y="220805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6282526-570B-4553-93F3-450586F8053B}"/>
              </a:ext>
            </a:extLst>
          </p:cNvPr>
          <p:cNvSpPr/>
          <p:nvPr/>
        </p:nvSpPr>
        <p:spPr>
          <a:xfrm rot="19010071">
            <a:off x="10318370" y="379412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3A9DD1A-B030-4D6B-B585-A54B1114C61E}"/>
              </a:ext>
            </a:extLst>
          </p:cNvPr>
          <p:cNvSpPr/>
          <p:nvPr/>
        </p:nvSpPr>
        <p:spPr>
          <a:xfrm rot="21030620">
            <a:off x="10532087" y="693351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2EBEE8E-98BC-4EEE-BD2B-5D6D3ED1526F}"/>
              </a:ext>
            </a:extLst>
          </p:cNvPr>
          <p:cNvSpPr/>
          <p:nvPr/>
        </p:nvSpPr>
        <p:spPr>
          <a:xfrm>
            <a:off x="10602843" y="1052581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3057AC1-B6E2-458A-BDC9-5838EACA0FC0}"/>
              </a:ext>
            </a:extLst>
          </p:cNvPr>
          <p:cNvSpPr/>
          <p:nvPr/>
        </p:nvSpPr>
        <p:spPr>
          <a:xfrm>
            <a:off x="10567295" y="1391962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FAA95CD-FDFA-470A-9813-5EDD84EEE59A}"/>
              </a:ext>
            </a:extLst>
          </p:cNvPr>
          <p:cNvSpPr/>
          <p:nvPr/>
        </p:nvSpPr>
        <p:spPr>
          <a:xfrm rot="17954966">
            <a:off x="9057492" y="2042756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AECB21B-66B9-4A82-B8D0-D9F3F7B38570}"/>
              </a:ext>
            </a:extLst>
          </p:cNvPr>
          <p:cNvSpPr/>
          <p:nvPr/>
        </p:nvSpPr>
        <p:spPr>
          <a:xfrm rot="13213613">
            <a:off x="10417777" y="1774444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FE2B675-D77A-44E0-941C-0792F745B328}"/>
              </a:ext>
            </a:extLst>
          </p:cNvPr>
          <p:cNvSpPr/>
          <p:nvPr/>
        </p:nvSpPr>
        <p:spPr>
          <a:xfrm rot="17133930">
            <a:off x="9365558" y="2159107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BB518FA-9307-4677-AA73-F221B0399492}"/>
              </a:ext>
            </a:extLst>
          </p:cNvPr>
          <p:cNvSpPr/>
          <p:nvPr/>
        </p:nvSpPr>
        <p:spPr>
          <a:xfrm rot="14529008">
            <a:off x="10129576" y="2008755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488ED88-E6F4-43D5-A20C-A925408F3C92}"/>
              </a:ext>
            </a:extLst>
          </p:cNvPr>
          <p:cNvSpPr/>
          <p:nvPr/>
        </p:nvSpPr>
        <p:spPr>
          <a:xfrm rot="15449586">
            <a:off x="9769455" y="2152283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7A4C01D-A330-4803-98C8-914B1772BBF3}"/>
              </a:ext>
            </a:extLst>
          </p:cNvPr>
          <p:cNvSpPr/>
          <p:nvPr/>
        </p:nvSpPr>
        <p:spPr>
          <a:xfrm>
            <a:off x="8580229" y="793192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D765C0D-B365-4398-950B-EE859D1B5C15}"/>
              </a:ext>
            </a:extLst>
          </p:cNvPr>
          <p:cNvSpPr/>
          <p:nvPr/>
        </p:nvSpPr>
        <p:spPr>
          <a:xfrm rot="19332444">
            <a:off x="9380910" y="1519824"/>
            <a:ext cx="378625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9B665D8-BDFE-4775-87DA-FD9F15B887FF}"/>
              </a:ext>
            </a:extLst>
          </p:cNvPr>
          <p:cNvSpPr/>
          <p:nvPr/>
        </p:nvSpPr>
        <p:spPr>
          <a:xfrm rot="19332444">
            <a:off x="9394882" y="1883884"/>
            <a:ext cx="322162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19C23F8-7A9F-4742-9042-ED1633EF6FD3}"/>
              </a:ext>
            </a:extLst>
          </p:cNvPr>
          <p:cNvSpPr/>
          <p:nvPr/>
        </p:nvSpPr>
        <p:spPr>
          <a:xfrm rot="19332444">
            <a:off x="9851322" y="1715445"/>
            <a:ext cx="320725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9976679-3F41-46E4-8F32-6087E0B8A380}"/>
              </a:ext>
            </a:extLst>
          </p:cNvPr>
          <p:cNvSpPr/>
          <p:nvPr/>
        </p:nvSpPr>
        <p:spPr>
          <a:xfrm rot="19332444">
            <a:off x="9618674" y="1766360"/>
            <a:ext cx="440206" cy="46988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FCE0CBB-B752-4F11-AF17-9A2233552A32}"/>
              </a:ext>
            </a:extLst>
          </p:cNvPr>
          <p:cNvSpPr/>
          <p:nvPr/>
        </p:nvSpPr>
        <p:spPr>
          <a:xfrm rot="20608122">
            <a:off x="9993350" y="1246263"/>
            <a:ext cx="391505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48943FF-8E7E-4DB9-800A-5E0F0ACC88BC}"/>
              </a:ext>
            </a:extLst>
          </p:cNvPr>
          <p:cNvSpPr/>
          <p:nvPr/>
        </p:nvSpPr>
        <p:spPr>
          <a:xfrm>
            <a:off x="9477715" y="1174247"/>
            <a:ext cx="394588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5566C05-1460-4824-9252-EF4CB8BEEAEC}"/>
              </a:ext>
            </a:extLst>
          </p:cNvPr>
          <p:cNvSpPr/>
          <p:nvPr/>
        </p:nvSpPr>
        <p:spPr>
          <a:xfrm rot="19332444">
            <a:off x="9690146" y="1361489"/>
            <a:ext cx="434674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8D68F98-5BB0-4D36-97CE-A9DFD97B12E3}"/>
              </a:ext>
            </a:extLst>
          </p:cNvPr>
          <p:cNvSpPr/>
          <p:nvPr/>
        </p:nvSpPr>
        <p:spPr>
          <a:xfrm rot="19332444">
            <a:off x="10015675" y="1558655"/>
            <a:ext cx="440977" cy="48081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6944710-8B2D-486F-B000-9B2D4CC7ACE7}"/>
              </a:ext>
            </a:extLst>
          </p:cNvPr>
          <p:cNvSpPr/>
          <p:nvPr/>
        </p:nvSpPr>
        <p:spPr>
          <a:xfrm>
            <a:off x="8688085" y="4050322"/>
            <a:ext cx="2301222" cy="2287173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0CAB25-8ED3-424C-B909-CD93532FF97D}"/>
              </a:ext>
            </a:extLst>
          </p:cNvPr>
          <p:cNvSpPr/>
          <p:nvPr/>
        </p:nvSpPr>
        <p:spPr>
          <a:xfrm rot="13694621">
            <a:off x="9132559" y="4086477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92D8C4F-58AE-4DF9-A662-DA679A00383C}"/>
              </a:ext>
            </a:extLst>
          </p:cNvPr>
          <p:cNvSpPr/>
          <p:nvPr/>
        </p:nvSpPr>
        <p:spPr>
          <a:xfrm rot="878106">
            <a:off x="8864216" y="4371453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484514D-A5DC-4031-9A45-15A105147900}"/>
              </a:ext>
            </a:extLst>
          </p:cNvPr>
          <p:cNvSpPr/>
          <p:nvPr/>
        </p:nvSpPr>
        <p:spPr>
          <a:xfrm>
            <a:off x="8688084" y="4975912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1B6AC509-20F9-4E88-9ECD-3EA567CCDFB2}"/>
              </a:ext>
            </a:extLst>
          </p:cNvPr>
          <p:cNvSpPr/>
          <p:nvPr/>
        </p:nvSpPr>
        <p:spPr>
          <a:xfrm>
            <a:off x="8763631" y="534526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9C093E27-0942-47DC-A241-918C4A6165CD}"/>
              </a:ext>
            </a:extLst>
          </p:cNvPr>
          <p:cNvSpPr/>
          <p:nvPr/>
        </p:nvSpPr>
        <p:spPr>
          <a:xfrm rot="20113059">
            <a:off x="8946707" y="5649243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B4144B2A-0777-4AAF-A17E-D6E15650358A}"/>
              </a:ext>
            </a:extLst>
          </p:cNvPr>
          <p:cNvSpPr/>
          <p:nvPr/>
        </p:nvSpPr>
        <p:spPr>
          <a:xfrm rot="4362915">
            <a:off x="9477411" y="394466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0AD17FA-28D9-4E30-87F2-7167D9F16F90}"/>
              </a:ext>
            </a:extLst>
          </p:cNvPr>
          <p:cNvSpPr/>
          <p:nvPr/>
        </p:nvSpPr>
        <p:spPr>
          <a:xfrm rot="17019038">
            <a:off x="9861103" y="392627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EC8C3ABB-66A7-48FA-9443-4576F442A68A}"/>
              </a:ext>
            </a:extLst>
          </p:cNvPr>
          <p:cNvSpPr/>
          <p:nvPr/>
        </p:nvSpPr>
        <p:spPr>
          <a:xfrm rot="18183953">
            <a:off x="10231661" y="4056305"/>
            <a:ext cx="250371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E41FC5C-13E2-4AEB-B81B-C7DDE462DCDE}"/>
              </a:ext>
            </a:extLst>
          </p:cNvPr>
          <p:cNvSpPr/>
          <p:nvPr/>
        </p:nvSpPr>
        <p:spPr>
          <a:xfrm rot="19010071">
            <a:off x="10491036" y="4214912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3F23A39-E804-4EF5-BF98-340B65100B87}"/>
              </a:ext>
            </a:extLst>
          </p:cNvPr>
          <p:cNvSpPr/>
          <p:nvPr/>
        </p:nvSpPr>
        <p:spPr>
          <a:xfrm rot="21030620">
            <a:off x="10704753" y="4528851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C413B2-49E0-4401-BB12-6578515BC53B}"/>
              </a:ext>
            </a:extLst>
          </p:cNvPr>
          <p:cNvSpPr/>
          <p:nvPr/>
        </p:nvSpPr>
        <p:spPr>
          <a:xfrm>
            <a:off x="10775509" y="4888081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478C1D0-BEE5-414F-BBB5-1E81F83D3694}"/>
              </a:ext>
            </a:extLst>
          </p:cNvPr>
          <p:cNvSpPr/>
          <p:nvPr/>
        </p:nvSpPr>
        <p:spPr>
          <a:xfrm>
            <a:off x="10739961" y="5227462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F72C4572-821B-45A6-A554-900A900DA97B}"/>
              </a:ext>
            </a:extLst>
          </p:cNvPr>
          <p:cNvSpPr/>
          <p:nvPr/>
        </p:nvSpPr>
        <p:spPr>
          <a:xfrm rot="17954966">
            <a:off x="9230158" y="5878256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7E6232C-E1F3-4175-BDF7-21DC1EA00EC8}"/>
              </a:ext>
            </a:extLst>
          </p:cNvPr>
          <p:cNvSpPr/>
          <p:nvPr/>
        </p:nvSpPr>
        <p:spPr>
          <a:xfrm rot="13213613">
            <a:off x="10590443" y="5609944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33BC73E1-7E08-43A2-BC06-0CF8182DF35C}"/>
              </a:ext>
            </a:extLst>
          </p:cNvPr>
          <p:cNvSpPr/>
          <p:nvPr/>
        </p:nvSpPr>
        <p:spPr>
          <a:xfrm rot="17133930">
            <a:off x="9538224" y="5994607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BAF490CB-832C-40F5-A11D-2661DA29FEA2}"/>
              </a:ext>
            </a:extLst>
          </p:cNvPr>
          <p:cNvSpPr/>
          <p:nvPr/>
        </p:nvSpPr>
        <p:spPr>
          <a:xfrm rot="14529008">
            <a:off x="10302242" y="5844255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B9ECC192-1C0A-4ABE-A6FB-D1562B9A63DA}"/>
              </a:ext>
            </a:extLst>
          </p:cNvPr>
          <p:cNvSpPr/>
          <p:nvPr/>
        </p:nvSpPr>
        <p:spPr>
          <a:xfrm rot="15449586">
            <a:off x="9942121" y="5987783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411AF3C-66F3-4A15-9AA4-CA8B88F843BF}"/>
              </a:ext>
            </a:extLst>
          </p:cNvPr>
          <p:cNvSpPr/>
          <p:nvPr/>
        </p:nvSpPr>
        <p:spPr>
          <a:xfrm>
            <a:off x="8752895" y="4628692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5069ACE7-474C-4CB5-A0CE-AC3DD160FFB7}"/>
              </a:ext>
            </a:extLst>
          </p:cNvPr>
          <p:cNvSpPr/>
          <p:nvPr/>
        </p:nvSpPr>
        <p:spPr>
          <a:xfrm rot="19332444">
            <a:off x="9553576" y="5355324"/>
            <a:ext cx="378625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6B895C3-C1A3-4E2A-A8AE-AA437BB78AF1}"/>
              </a:ext>
            </a:extLst>
          </p:cNvPr>
          <p:cNvSpPr/>
          <p:nvPr/>
        </p:nvSpPr>
        <p:spPr>
          <a:xfrm rot="19332444">
            <a:off x="9567548" y="5719384"/>
            <a:ext cx="322162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A721285-6775-4C08-9EF1-A14676D2AC87}"/>
              </a:ext>
            </a:extLst>
          </p:cNvPr>
          <p:cNvSpPr/>
          <p:nvPr/>
        </p:nvSpPr>
        <p:spPr>
          <a:xfrm rot="19332444">
            <a:off x="10023988" y="5550945"/>
            <a:ext cx="320725" cy="435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C1CB17E0-17E1-4513-B0E8-F40E879D5BCB}"/>
              </a:ext>
            </a:extLst>
          </p:cNvPr>
          <p:cNvSpPr/>
          <p:nvPr/>
        </p:nvSpPr>
        <p:spPr>
          <a:xfrm rot="19332444">
            <a:off x="9791340" y="5601860"/>
            <a:ext cx="440206" cy="469886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B55F7D0-9737-4550-A7ED-39777CBB0BB9}"/>
              </a:ext>
            </a:extLst>
          </p:cNvPr>
          <p:cNvSpPr/>
          <p:nvPr/>
        </p:nvSpPr>
        <p:spPr>
          <a:xfrm rot="20608122">
            <a:off x="10166016" y="5081763"/>
            <a:ext cx="391505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D45A73C-1491-46F7-AD8F-F8412B2FD2AD}"/>
              </a:ext>
            </a:extLst>
          </p:cNvPr>
          <p:cNvSpPr/>
          <p:nvPr/>
        </p:nvSpPr>
        <p:spPr>
          <a:xfrm>
            <a:off x="9650381" y="5009747"/>
            <a:ext cx="394588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6882051-882C-4B6F-8749-9D90016F2FCC}"/>
              </a:ext>
            </a:extLst>
          </p:cNvPr>
          <p:cNvSpPr/>
          <p:nvPr/>
        </p:nvSpPr>
        <p:spPr>
          <a:xfrm rot="19332444">
            <a:off x="9862812" y="5196989"/>
            <a:ext cx="434674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8E0566FC-1E33-4655-A911-AF94A569DD2B}"/>
              </a:ext>
            </a:extLst>
          </p:cNvPr>
          <p:cNvSpPr/>
          <p:nvPr/>
        </p:nvSpPr>
        <p:spPr>
          <a:xfrm rot="19332444">
            <a:off x="10136358" y="5438705"/>
            <a:ext cx="440977" cy="48081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B0AD2CBC-46ED-4290-948D-3A30DCD21421}"/>
              </a:ext>
            </a:extLst>
          </p:cNvPr>
          <p:cNvSpPr/>
          <p:nvPr/>
        </p:nvSpPr>
        <p:spPr>
          <a:xfrm>
            <a:off x="5795838" y="3071770"/>
            <a:ext cx="403909" cy="207492"/>
          </a:xfrm>
          <a:prstGeom prst="arc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ABBB084A-4C4E-4EE6-B672-EF0CB19C2EED}"/>
              </a:ext>
            </a:extLst>
          </p:cNvPr>
          <p:cNvSpPr/>
          <p:nvPr/>
        </p:nvSpPr>
        <p:spPr>
          <a:xfrm rot="11654814">
            <a:off x="6276361" y="2617271"/>
            <a:ext cx="373208" cy="394358"/>
          </a:xfrm>
          <a:prstGeom prst="arc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1386F409-C2F7-4383-A953-A741E0110F6C}"/>
              </a:ext>
            </a:extLst>
          </p:cNvPr>
          <p:cNvSpPr/>
          <p:nvPr/>
        </p:nvSpPr>
        <p:spPr>
          <a:xfrm rot="16200000">
            <a:off x="6757220" y="2786299"/>
            <a:ext cx="373208" cy="394358"/>
          </a:xfrm>
          <a:prstGeom prst="arc">
            <a:avLst>
              <a:gd name="adj1" fmla="val 17221599"/>
              <a:gd name="adj2" fmla="val 20029286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9A41B982-4B95-4483-B37B-D1885F9785BD}"/>
              </a:ext>
            </a:extLst>
          </p:cNvPr>
          <p:cNvSpPr/>
          <p:nvPr/>
        </p:nvSpPr>
        <p:spPr>
          <a:xfrm rot="6094528">
            <a:off x="6524994" y="3218979"/>
            <a:ext cx="469061" cy="224411"/>
          </a:xfrm>
          <a:prstGeom prst="arc">
            <a:avLst/>
          </a:prstGeom>
          <a:ln>
            <a:solidFill>
              <a:schemeClr val="bg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12C236E-3572-4E27-8DDC-E6FD19CA5AA6}"/>
              </a:ext>
            </a:extLst>
          </p:cNvPr>
          <p:cNvSpPr/>
          <p:nvPr/>
        </p:nvSpPr>
        <p:spPr>
          <a:xfrm rot="1847262">
            <a:off x="6658249" y="3536696"/>
            <a:ext cx="381479" cy="256653"/>
          </a:xfrm>
          <a:prstGeom prst="arc">
            <a:avLst>
              <a:gd name="adj1" fmla="val 16200000"/>
              <a:gd name="adj2" fmla="val 20041231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06EE1B05-0C14-40E4-87DA-1D0800EEF330}"/>
              </a:ext>
            </a:extLst>
          </p:cNvPr>
          <p:cNvCxnSpPr>
            <a:cxnSpLocks/>
          </p:cNvCxnSpPr>
          <p:nvPr/>
        </p:nvCxnSpPr>
        <p:spPr>
          <a:xfrm>
            <a:off x="7053895" y="3736471"/>
            <a:ext cx="11954" cy="13642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2AC1365-2935-4049-BC3B-085C867ECA8B}"/>
              </a:ext>
            </a:extLst>
          </p:cNvPr>
          <p:cNvCxnSpPr>
            <a:stCxn id="23" idx="0"/>
          </p:cNvCxnSpPr>
          <p:nvPr/>
        </p:nvCxnSpPr>
        <p:spPr>
          <a:xfrm>
            <a:off x="6737661" y="3500047"/>
            <a:ext cx="104420" cy="208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Arc 120">
            <a:extLst>
              <a:ext uri="{FF2B5EF4-FFF2-40B4-BE49-F238E27FC236}">
                <a16:creationId xmlns:a16="http://schemas.microsoft.com/office/drawing/2014/main" id="{0F2081C3-12DD-405D-BBEC-7C4A040049A7}"/>
              </a:ext>
            </a:extLst>
          </p:cNvPr>
          <p:cNvSpPr/>
          <p:nvPr/>
        </p:nvSpPr>
        <p:spPr>
          <a:xfrm>
            <a:off x="6841588" y="3226961"/>
            <a:ext cx="347663" cy="52301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3C7E767F-EC8E-404D-AF04-4853B7C31708}"/>
              </a:ext>
            </a:extLst>
          </p:cNvPr>
          <p:cNvCxnSpPr>
            <a:cxnSpLocks/>
            <a:stCxn id="25" idx="5"/>
            <a:endCxn id="25" idx="5"/>
          </p:cNvCxnSpPr>
          <p:nvPr/>
        </p:nvCxnSpPr>
        <p:spPr>
          <a:xfrm>
            <a:off x="7297643" y="3298734"/>
            <a:ext cx="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ADDC52A9-EB82-418F-B535-57580C9015BD}"/>
              </a:ext>
            </a:extLst>
          </p:cNvPr>
          <p:cNvCxnSpPr>
            <a:stCxn id="121" idx="2"/>
            <a:endCxn id="25" idx="5"/>
          </p:cNvCxnSpPr>
          <p:nvPr/>
        </p:nvCxnSpPr>
        <p:spPr>
          <a:xfrm>
            <a:off x="7189251" y="3253112"/>
            <a:ext cx="108392" cy="4562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D173131-7BF6-442E-8746-7F593BB3888F}"/>
              </a:ext>
            </a:extLst>
          </p:cNvPr>
          <p:cNvCxnSpPr>
            <a:stCxn id="25" idx="3"/>
            <a:endCxn id="25" idx="3"/>
          </p:cNvCxnSpPr>
          <p:nvPr/>
        </p:nvCxnSpPr>
        <p:spPr>
          <a:xfrm>
            <a:off x="6828104" y="3298734"/>
            <a:ext cx="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CDD68D59-DD5F-46B1-9437-8B32D9E95B6B}"/>
              </a:ext>
            </a:extLst>
          </p:cNvPr>
          <p:cNvCxnSpPr>
            <a:cxnSpLocks/>
            <a:stCxn id="25" idx="3"/>
            <a:endCxn id="25" idx="3"/>
          </p:cNvCxnSpPr>
          <p:nvPr/>
        </p:nvCxnSpPr>
        <p:spPr>
          <a:xfrm>
            <a:off x="6828104" y="3298734"/>
            <a:ext cx="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Arc 134">
            <a:extLst>
              <a:ext uri="{FF2B5EF4-FFF2-40B4-BE49-F238E27FC236}">
                <a16:creationId xmlns:a16="http://schemas.microsoft.com/office/drawing/2014/main" id="{8C9E52F1-4B00-4865-91BC-0B75E9354423}"/>
              </a:ext>
            </a:extLst>
          </p:cNvPr>
          <p:cNvSpPr/>
          <p:nvPr/>
        </p:nvSpPr>
        <p:spPr>
          <a:xfrm>
            <a:off x="6496925" y="2996402"/>
            <a:ext cx="181597" cy="45719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4ABE72BC-A174-4652-A195-96FA491DF335}"/>
              </a:ext>
            </a:extLst>
          </p:cNvPr>
          <p:cNvSpPr/>
          <p:nvPr/>
        </p:nvSpPr>
        <p:spPr>
          <a:xfrm>
            <a:off x="839289" y="1853069"/>
            <a:ext cx="45719" cy="2593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337A16CF-C28B-4ED1-B459-DB96670E4E08}"/>
              </a:ext>
            </a:extLst>
          </p:cNvPr>
          <p:cNvSpPr/>
          <p:nvPr/>
        </p:nvSpPr>
        <p:spPr>
          <a:xfrm>
            <a:off x="834716" y="2105703"/>
            <a:ext cx="45719" cy="3903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3C104A26-F3EA-4342-86DE-8A9F8069FB43}"/>
              </a:ext>
            </a:extLst>
          </p:cNvPr>
          <p:cNvSpPr/>
          <p:nvPr/>
        </p:nvSpPr>
        <p:spPr>
          <a:xfrm rot="5400000" flipH="1" flipV="1">
            <a:off x="1335959" y="4450544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25963DF7-4C2B-45EB-A3A3-139C0A841F29}"/>
              </a:ext>
            </a:extLst>
          </p:cNvPr>
          <p:cNvSpPr/>
          <p:nvPr/>
        </p:nvSpPr>
        <p:spPr>
          <a:xfrm rot="376524" flipV="1">
            <a:off x="1403891" y="4521155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C558AFBB-3EB2-42AB-8703-7503895FB881}"/>
              </a:ext>
            </a:extLst>
          </p:cNvPr>
          <p:cNvSpPr/>
          <p:nvPr/>
        </p:nvSpPr>
        <p:spPr>
          <a:xfrm>
            <a:off x="3627810" y="3138155"/>
            <a:ext cx="45719" cy="2593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C6E00728-2DC6-49C3-AAB2-F809CC3D7BEF}"/>
              </a:ext>
            </a:extLst>
          </p:cNvPr>
          <p:cNvSpPr/>
          <p:nvPr/>
        </p:nvSpPr>
        <p:spPr>
          <a:xfrm>
            <a:off x="3625008" y="3391511"/>
            <a:ext cx="45719" cy="3903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C29F4E9F-4836-4BEE-95EA-150C1BE12B18}"/>
              </a:ext>
            </a:extLst>
          </p:cNvPr>
          <p:cNvSpPr txBox="1"/>
          <p:nvPr/>
        </p:nvSpPr>
        <p:spPr>
          <a:xfrm>
            <a:off x="862617" y="1934931"/>
            <a:ext cx="91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X 24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17A9900-3BBC-49EB-A74E-5C0FE1C78EB0}"/>
              </a:ext>
            </a:extLst>
          </p:cNvPr>
          <p:cNvSpPr txBox="1"/>
          <p:nvPr/>
        </p:nvSpPr>
        <p:spPr>
          <a:xfrm>
            <a:off x="1417512" y="4230372"/>
            <a:ext cx="866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x 23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C97F24A-8BF2-4CB3-9CC0-FFC4EBFD53AC}"/>
              </a:ext>
            </a:extLst>
          </p:cNvPr>
          <p:cNvSpPr txBox="1"/>
          <p:nvPr/>
        </p:nvSpPr>
        <p:spPr>
          <a:xfrm>
            <a:off x="3664663" y="3135066"/>
            <a:ext cx="73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X 47</a:t>
            </a: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7E1B9BAB-8883-4332-AD37-5A0410E37CAD}"/>
              </a:ext>
            </a:extLst>
          </p:cNvPr>
          <p:cNvSpPr/>
          <p:nvPr/>
        </p:nvSpPr>
        <p:spPr>
          <a:xfrm rot="5023476" flipH="1" flipV="1">
            <a:off x="5740064" y="3348176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6040E998-4BA6-4989-895C-FB05849C6A61}"/>
              </a:ext>
            </a:extLst>
          </p:cNvPr>
          <p:cNvSpPr/>
          <p:nvPr/>
        </p:nvSpPr>
        <p:spPr>
          <a:xfrm flipV="1">
            <a:off x="5807996" y="3418787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9D28B9F5-16A3-4A1F-A5B2-378F9B8B88BD}"/>
              </a:ext>
            </a:extLst>
          </p:cNvPr>
          <p:cNvSpPr/>
          <p:nvPr/>
        </p:nvSpPr>
        <p:spPr>
          <a:xfrm rot="5023476" flipH="1" flipV="1">
            <a:off x="6073718" y="3764703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0CFC67DB-55E6-46F9-8F34-6D37757DAB25}"/>
              </a:ext>
            </a:extLst>
          </p:cNvPr>
          <p:cNvSpPr/>
          <p:nvPr/>
        </p:nvSpPr>
        <p:spPr>
          <a:xfrm flipV="1">
            <a:off x="6150316" y="3831932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5482BDA4-7DA5-422F-84AB-753634E8E381}"/>
              </a:ext>
            </a:extLst>
          </p:cNvPr>
          <p:cNvSpPr/>
          <p:nvPr/>
        </p:nvSpPr>
        <p:spPr>
          <a:xfrm rot="5023476" flipH="1" flipV="1">
            <a:off x="6288008" y="3283831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23C52562-AFE8-4876-B130-6BCAE4C3D30F}"/>
              </a:ext>
            </a:extLst>
          </p:cNvPr>
          <p:cNvSpPr/>
          <p:nvPr/>
        </p:nvSpPr>
        <p:spPr>
          <a:xfrm flipV="1">
            <a:off x="6355940" y="3354442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9D77D211-C590-4359-90BB-46ED90C59F52}"/>
              </a:ext>
            </a:extLst>
          </p:cNvPr>
          <p:cNvSpPr/>
          <p:nvPr/>
        </p:nvSpPr>
        <p:spPr>
          <a:xfrm rot="5023476" flipH="1" flipV="1">
            <a:off x="6482937" y="3819290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4649C2D3-834E-4C6C-817C-38F676AD68AA}"/>
              </a:ext>
            </a:extLst>
          </p:cNvPr>
          <p:cNvSpPr/>
          <p:nvPr/>
        </p:nvSpPr>
        <p:spPr>
          <a:xfrm flipV="1">
            <a:off x="6550869" y="3889901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981D9F3-DD8E-4E51-8A64-C3D9692923E5}"/>
              </a:ext>
            </a:extLst>
          </p:cNvPr>
          <p:cNvSpPr/>
          <p:nvPr/>
        </p:nvSpPr>
        <p:spPr>
          <a:xfrm rot="5023476" flipH="1" flipV="1">
            <a:off x="5902795" y="2885298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51A6E11B-94A2-4187-A8DF-DB1CE0C2E631}"/>
              </a:ext>
            </a:extLst>
          </p:cNvPr>
          <p:cNvSpPr/>
          <p:nvPr/>
        </p:nvSpPr>
        <p:spPr>
          <a:xfrm flipV="1">
            <a:off x="5970727" y="2955909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E60E30BE-E924-418F-A1A8-174C4484839D}"/>
              </a:ext>
            </a:extLst>
          </p:cNvPr>
          <p:cNvSpPr/>
          <p:nvPr/>
        </p:nvSpPr>
        <p:spPr>
          <a:xfrm rot="5023476" flipH="1" flipV="1">
            <a:off x="6818867" y="3059118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8792DBEB-FFCD-4EA6-92AF-C8C99C0A8072}"/>
              </a:ext>
            </a:extLst>
          </p:cNvPr>
          <p:cNvSpPr/>
          <p:nvPr/>
        </p:nvSpPr>
        <p:spPr>
          <a:xfrm flipV="1">
            <a:off x="6886799" y="3129729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55439D38-7497-40BB-8666-8C2857ECACA4}"/>
              </a:ext>
            </a:extLst>
          </p:cNvPr>
          <p:cNvSpPr/>
          <p:nvPr/>
        </p:nvSpPr>
        <p:spPr>
          <a:xfrm rot="5023476" flipH="1" flipV="1">
            <a:off x="6437173" y="2677457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7AECE66-0A04-4052-9A85-D3715F895E6E}"/>
              </a:ext>
            </a:extLst>
          </p:cNvPr>
          <p:cNvSpPr/>
          <p:nvPr/>
        </p:nvSpPr>
        <p:spPr>
          <a:xfrm flipV="1">
            <a:off x="6505105" y="2748068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AC4FC126-AEC5-4AB8-AAFC-FA6854BA5169}"/>
              </a:ext>
            </a:extLst>
          </p:cNvPr>
          <p:cNvSpPr/>
          <p:nvPr/>
        </p:nvSpPr>
        <p:spPr>
          <a:xfrm rot="5023476" flipH="1" flipV="1">
            <a:off x="6771632" y="3492002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E878F016-A88B-4654-85C1-1F18CAD9092F}"/>
              </a:ext>
            </a:extLst>
          </p:cNvPr>
          <p:cNvSpPr/>
          <p:nvPr/>
        </p:nvSpPr>
        <p:spPr>
          <a:xfrm flipV="1">
            <a:off x="6839564" y="3562613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A93E582-D667-4293-BF75-0596C3ED1306}"/>
              </a:ext>
            </a:extLst>
          </p:cNvPr>
          <p:cNvSpPr txBox="1"/>
          <p:nvPr/>
        </p:nvSpPr>
        <p:spPr>
          <a:xfrm>
            <a:off x="5985166" y="281642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47 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3C06E43-B156-46F1-8456-5D01144B3663}"/>
              </a:ext>
            </a:extLst>
          </p:cNvPr>
          <p:cNvSpPr txBox="1"/>
          <p:nvPr/>
        </p:nvSpPr>
        <p:spPr>
          <a:xfrm>
            <a:off x="6483079" y="263712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4A6BAF3-0EFD-4CE5-88F9-4E6575FDBF56}"/>
              </a:ext>
            </a:extLst>
          </p:cNvPr>
          <p:cNvSpPr txBox="1"/>
          <p:nvPr/>
        </p:nvSpPr>
        <p:spPr>
          <a:xfrm>
            <a:off x="6369315" y="317373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47 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9862524-0A97-4251-8555-A406C04E8F5D}"/>
              </a:ext>
            </a:extLst>
          </p:cNvPr>
          <p:cNvSpPr txBox="1"/>
          <p:nvPr/>
        </p:nvSpPr>
        <p:spPr>
          <a:xfrm>
            <a:off x="6844343" y="337851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CAC50AB4-DB28-4B16-B979-607AD5D378D3}"/>
              </a:ext>
            </a:extLst>
          </p:cNvPr>
          <p:cNvSpPr txBox="1"/>
          <p:nvPr/>
        </p:nvSpPr>
        <p:spPr>
          <a:xfrm>
            <a:off x="6900080" y="296667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47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151CC9E4-221C-434D-B12A-10A42A6D2E88}"/>
              </a:ext>
            </a:extLst>
          </p:cNvPr>
          <p:cNvSpPr txBox="1"/>
          <p:nvPr/>
        </p:nvSpPr>
        <p:spPr>
          <a:xfrm>
            <a:off x="6541590" y="378187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91A53F00-FD23-445E-AEAA-75DAF38CE38E}"/>
              </a:ext>
            </a:extLst>
          </p:cNvPr>
          <p:cNvSpPr txBox="1"/>
          <p:nvPr/>
        </p:nvSpPr>
        <p:spPr>
          <a:xfrm>
            <a:off x="5792368" y="333120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4E78273B-5881-488D-A09C-DE1A6501A427}"/>
              </a:ext>
            </a:extLst>
          </p:cNvPr>
          <p:cNvSpPr txBox="1"/>
          <p:nvPr/>
        </p:nvSpPr>
        <p:spPr>
          <a:xfrm>
            <a:off x="6107695" y="3562040"/>
            <a:ext cx="6252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X 47 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39A1D466-C2C6-46F4-97FE-A403469C6798}"/>
              </a:ext>
            </a:extLst>
          </p:cNvPr>
          <p:cNvSpPr txBox="1"/>
          <p:nvPr/>
        </p:nvSpPr>
        <p:spPr>
          <a:xfrm>
            <a:off x="9688265" y="141104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63AD1AE4-FB98-4E4A-AB97-761E248BFBDD}"/>
              </a:ext>
            </a:extLst>
          </p:cNvPr>
          <p:cNvSpPr txBox="1"/>
          <p:nvPr/>
        </p:nvSpPr>
        <p:spPr>
          <a:xfrm>
            <a:off x="9985813" y="126891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D2D67BA3-9238-4A3C-B564-2538E01C4ADC}"/>
              </a:ext>
            </a:extLst>
          </p:cNvPr>
          <p:cNvSpPr txBox="1"/>
          <p:nvPr/>
        </p:nvSpPr>
        <p:spPr>
          <a:xfrm>
            <a:off x="9993845" y="166293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AEB2A5FF-EF19-4826-AD62-69C2ECBE784F}"/>
              </a:ext>
            </a:extLst>
          </p:cNvPr>
          <p:cNvSpPr txBox="1"/>
          <p:nvPr/>
        </p:nvSpPr>
        <p:spPr>
          <a:xfrm>
            <a:off x="10124789" y="408679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1F5D22D7-AFFC-4A90-8090-BEDDD48C2E70}"/>
              </a:ext>
            </a:extLst>
          </p:cNvPr>
          <p:cNvSpPr txBox="1"/>
          <p:nvPr/>
        </p:nvSpPr>
        <p:spPr>
          <a:xfrm>
            <a:off x="9430202" y="122430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BB16104-7849-4E43-BAF4-AAF2B1A7A010}"/>
              </a:ext>
            </a:extLst>
          </p:cNvPr>
          <p:cNvSpPr txBox="1"/>
          <p:nvPr/>
        </p:nvSpPr>
        <p:spPr>
          <a:xfrm>
            <a:off x="9398615" y="160138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9DA29E0-E79C-4004-A36D-4CE98F7031E1}"/>
              </a:ext>
            </a:extLst>
          </p:cNvPr>
          <p:cNvSpPr txBox="1"/>
          <p:nvPr/>
        </p:nvSpPr>
        <p:spPr>
          <a:xfrm>
            <a:off x="8586759" y="506609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596D253E-A035-4008-9388-80A733893A48}"/>
              </a:ext>
            </a:extLst>
          </p:cNvPr>
          <p:cNvSpPr txBox="1"/>
          <p:nvPr/>
        </p:nvSpPr>
        <p:spPr>
          <a:xfrm>
            <a:off x="9807657" y="604053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4E22086-183B-4248-91B5-E945E0404B53}"/>
              </a:ext>
            </a:extLst>
          </p:cNvPr>
          <p:cNvSpPr txBox="1"/>
          <p:nvPr/>
        </p:nvSpPr>
        <p:spPr>
          <a:xfrm>
            <a:off x="9819305" y="568347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BA0C17B-8708-46BE-B311-C1D747261336}"/>
              </a:ext>
            </a:extLst>
          </p:cNvPr>
          <p:cNvSpPr txBox="1"/>
          <p:nvPr/>
        </p:nvSpPr>
        <p:spPr>
          <a:xfrm>
            <a:off x="10150626" y="511838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3BE62B3-4B17-4E0F-A475-694F6C7AB381}"/>
              </a:ext>
            </a:extLst>
          </p:cNvPr>
          <p:cNvSpPr txBox="1"/>
          <p:nvPr/>
        </p:nvSpPr>
        <p:spPr>
          <a:xfrm>
            <a:off x="9613284" y="506610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80265F3-5C04-4085-839D-27CA9FE0A88B}"/>
              </a:ext>
            </a:extLst>
          </p:cNvPr>
          <p:cNvSpPr txBox="1"/>
          <p:nvPr/>
        </p:nvSpPr>
        <p:spPr>
          <a:xfrm>
            <a:off x="9632942" y="182936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14FBC165-504C-4A03-9315-CCA3ABE357E7}"/>
              </a:ext>
            </a:extLst>
          </p:cNvPr>
          <p:cNvSpPr txBox="1"/>
          <p:nvPr/>
        </p:nvSpPr>
        <p:spPr>
          <a:xfrm>
            <a:off x="8773509" y="442368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69B8118A-9707-489C-AD2E-2CDCB575CBA3}"/>
              </a:ext>
            </a:extLst>
          </p:cNvPr>
          <p:cNvSpPr txBox="1"/>
          <p:nvPr/>
        </p:nvSpPr>
        <p:spPr>
          <a:xfrm>
            <a:off x="9283034" y="1927242"/>
            <a:ext cx="591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46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F4077DE-6DBC-4043-B471-9226F7E7276F}"/>
              </a:ext>
            </a:extLst>
          </p:cNvPr>
          <p:cNvSpPr txBox="1"/>
          <p:nvPr/>
        </p:nvSpPr>
        <p:spPr>
          <a:xfrm>
            <a:off x="10665579" y="526282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1500B65-A362-4262-A7A6-3C797E29402F}"/>
              </a:ext>
            </a:extLst>
          </p:cNvPr>
          <p:cNvSpPr txBox="1"/>
          <p:nvPr/>
        </p:nvSpPr>
        <p:spPr>
          <a:xfrm>
            <a:off x="8804844" y="569069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40262CC2-2486-4C80-A6C3-BC94D809C6E3}"/>
              </a:ext>
            </a:extLst>
          </p:cNvPr>
          <p:cNvSpPr txBox="1"/>
          <p:nvPr/>
        </p:nvSpPr>
        <p:spPr>
          <a:xfrm>
            <a:off x="9578065" y="14486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9D8BFB16-DB02-4C4B-80D0-6123F40AD0A7}"/>
              </a:ext>
            </a:extLst>
          </p:cNvPr>
          <p:cNvSpPr txBox="1"/>
          <p:nvPr/>
        </p:nvSpPr>
        <p:spPr>
          <a:xfrm>
            <a:off x="9927688" y="25413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4E491266-EC6F-44EC-85C0-5F4CB02F2F77}"/>
              </a:ext>
            </a:extLst>
          </p:cNvPr>
          <p:cNvSpPr txBox="1"/>
          <p:nvPr/>
        </p:nvSpPr>
        <p:spPr>
          <a:xfrm>
            <a:off x="10245103" y="44932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14736BE2-7D67-4DBC-804A-6D9A09567C36}"/>
              </a:ext>
            </a:extLst>
          </p:cNvPr>
          <p:cNvSpPr txBox="1"/>
          <p:nvPr/>
        </p:nvSpPr>
        <p:spPr>
          <a:xfrm>
            <a:off x="10444669" y="73979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10C01CD3-DF87-472F-AAD0-9DCF35A0DDA3}"/>
              </a:ext>
            </a:extLst>
          </p:cNvPr>
          <p:cNvSpPr txBox="1"/>
          <p:nvPr/>
        </p:nvSpPr>
        <p:spPr>
          <a:xfrm>
            <a:off x="10530872" y="112751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EAB9C1F5-ADE5-44CB-B4FD-F70174CC6576}"/>
              </a:ext>
            </a:extLst>
          </p:cNvPr>
          <p:cNvSpPr txBox="1"/>
          <p:nvPr/>
        </p:nvSpPr>
        <p:spPr>
          <a:xfrm>
            <a:off x="10468509" y="145077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3806BD9-7BF7-4C99-8235-C2D9F48C5B16}"/>
              </a:ext>
            </a:extLst>
          </p:cNvPr>
          <p:cNvSpPr txBox="1"/>
          <p:nvPr/>
        </p:nvSpPr>
        <p:spPr>
          <a:xfrm>
            <a:off x="10318034" y="183532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69A06AAC-8919-43D6-B7BC-81F4A5101F9D}"/>
              </a:ext>
            </a:extLst>
          </p:cNvPr>
          <p:cNvSpPr txBox="1"/>
          <p:nvPr/>
        </p:nvSpPr>
        <p:spPr>
          <a:xfrm>
            <a:off x="9987068" y="212521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 </a:t>
            </a:r>
            <a:r>
              <a:rPr lang="en-US" sz="1400" dirty="0"/>
              <a:t>47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39FFCF3D-AE32-4142-9484-39B3837CA6C1}"/>
              </a:ext>
            </a:extLst>
          </p:cNvPr>
          <p:cNvSpPr txBox="1"/>
          <p:nvPr/>
        </p:nvSpPr>
        <p:spPr>
          <a:xfrm>
            <a:off x="9645749" y="224412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17DA4744-AD36-4BF8-8C0E-EB4C08B9B4E4}"/>
              </a:ext>
            </a:extLst>
          </p:cNvPr>
          <p:cNvSpPr txBox="1"/>
          <p:nvPr/>
        </p:nvSpPr>
        <p:spPr>
          <a:xfrm>
            <a:off x="9298408" y="227427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D944012D-1A91-4363-B05D-439B3EDB6A0D}"/>
              </a:ext>
            </a:extLst>
          </p:cNvPr>
          <p:cNvSpPr txBox="1"/>
          <p:nvPr/>
        </p:nvSpPr>
        <p:spPr>
          <a:xfrm>
            <a:off x="8949608" y="211580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46E431BE-C96D-463F-9BDA-24A3DDFCF5E6}"/>
              </a:ext>
            </a:extLst>
          </p:cNvPr>
          <p:cNvSpPr txBox="1"/>
          <p:nvPr/>
        </p:nvSpPr>
        <p:spPr>
          <a:xfrm>
            <a:off x="8671324" y="190788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C6F39326-F497-47CE-9334-B688F7B8FFA9}"/>
              </a:ext>
            </a:extLst>
          </p:cNvPr>
          <p:cNvSpPr txBox="1"/>
          <p:nvPr/>
        </p:nvSpPr>
        <p:spPr>
          <a:xfrm>
            <a:off x="8496511" y="157575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6947DD33-DBE3-4433-B541-74CB5C14A010}"/>
              </a:ext>
            </a:extLst>
          </p:cNvPr>
          <p:cNvSpPr txBox="1"/>
          <p:nvPr/>
        </p:nvSpPr>
        <p:spPr>
          <a:xfrm>
            <a:off x="8419921" y="120406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CDD299C4-038F-4E9A-BD98-C4349EBB3F16}"/>
              </a:ext>
            </a:extLst>
          </p:cNvPr>
          <p:cNvSpPr txBox="1"/>
          <p:nvPr/>
        </p:nvSpPr>
        <p:spPr>
          <a:xfrm>
            <a:off x="8496511" y="88191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C3A1FF89-467C-4C83-B8A8-CE0F38EAF279}"/>
              </a:ext>
            </a:extLst>
          </p:cNvPr>
          <p:cNvSpPr txBox="1"/>
          <p:nvPr/>
        </p:nvSpPr>
        <p:spPr>
          <a:xfrm>
            <a:off x="8607425" y="56846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BAB2FDDD-CB87-4092-BF05-CA3F9268D611}"/>
              </a:ext>
            </a:extLst>
          </p:cNvPr>
          <p:cNvSpPr txBox="1"/>
          <p:nvPr/>
        </p:nvSpPr>
        <p:spPr>
          <a:xfrm>
            <a:off x="8848767" y="35070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A25C885-DB60-4D83-A647-E8B3A24C7337}"/>
              </a:ext>
            </a:extLst>
          </p:cNvPr>
          <p:cNvSpPr txBox="1"/>
          <p:nvPr/>
        </p:nvSpPr>
        <p:spPr>
          <a:xfrm>
            <a:off x="9191223" y="17637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6BE06711-8E76-43F1-A698-CF63CD2D4DAD}"/>
              </a:ext>
            </a:extLst>
          </p:cNvPr>
          <p:cNvSpPr txBox="1"/>
          <p:nvPr/>
        </p:nvSpPr>
        <p:spPr>
          <a:xfrm>
            <a:off x="8669177" y="540870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1973DEB7-C93D-4851-94B7-0015F8F9E2C7}"/>
              </a:ext>
            </a:extLst>
          </p:cNvPr>
          <p:cNvSpPr txBox="1"/>
          <p:nvPr/>
        </p:nvSpPr>
        <p:spPr>
          <a:xfrm>
            <a:off x="10169399" y="590589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D215FB27-0FF9-4076-ADBD-D2C3E8215B4F}"/>
              </a:ext>
            </a:extLst>
          </p:cNvPr>
          <p:cNvSpPr txBox="1"/>
          <p:nvPr/>
        </p:nvSpPr>
        <p:spPr>
          <a:xfrm>
            <a:off x="10148901" y="547975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D9E31159-3013-47D7-9DB4-335A45E4606E}"/>
              </a:ext>
            </a:extLst>
          </p:cNvPr>
          <p:cNvSpPr txBox="1"/>
          <p:nvPr/>
        </p:nvSpPr>
        <p:spPr>
          <a:xfrm>
            <a:off x="10722150" y="496850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A97D1A98-ACCC-4425-B886-A5DE853D53CF}"/>
              </a:ext>
            </a:extLst>
          </p:cNvPr>
          <p:cNvSpPr txBox="1"/>
          <p:nvPr/>
        </p:nvSpPr>
        <p:spPr>
          <a:xfrm>
            <a:off x="10484910" y="565636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E7B0CAB-0B2D-47B8-B0DE-EB3D2ACA024E}"/>
              </a:ext>
            </a:extLst>
          </p:cNvPr>
          <p:cNvSpPr txBox="1"/>
          <p:nvPr/>
        </p:nvSpPr>
        <p:spPr>
          <a:xfrm>
            <a:off x="10628268" y="459139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CC9DB1C8-905C-4F13-A4E7-B59510C15DAF}"/>
              </a:ext>
            </a:extLst>
          </p:cNvPr>
          <p:cNvSpPr txBox="1"/>
          <p:nvPr/>
        </p:nvSpPr>
        <p:spPr>
          <a:xfrm>
            <a:off x="10374993" y="422641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 </a:t>
            </a:r>
            <a:r>
              <a:rPr lang="en-US" sz="1400" dirty="0"/>
              <a:t>47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FDFFCE8-92E9-4D44-AF26-7D5729D6B907}"/>
              </a:ext>
            </a:extLst>
          </p:cNvPr>
          <p:cNvSpPr txBox="1"/>
          <p:nvPr/>
        </p:nvSpPr>
        <p:spPr>
          <a:xfrm>
            <a:off x="9735365" y="399255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8341B81-5E25-43A4-8DDE-D4FBF6938B90}"/>
              </a:ext>
            </a:extLst>
          </p:cNvPr>
          <p:cNvSpPr txBox="1"/>
          <p:nvPr/>
        </p:nvSpPr>
        <p:spPr>
          <a:xfrm>
            <a:off x="9033320" y="414487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B6A20EC-52DD-4EF2-ADA9-132439AE1EDB}"/>
              </a:ext>
            </a:extLst>
          </p:cNvPr>
          <p:cNvSpPr txBox="1"/>
          <p:nvPr/>
        </p:nvSpPr>
        <p:spPr>
          <a:xfrm>
            <a:off x="9349865" y="401368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 </a:t>
            </a:r>
            <a:r>
              <a:rPr lang="en-US" sz="1400" dirty="0"/>
              <a:t>47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99B93B5F-A6D8-4A8C-8A5C-D3CD3E1D1D18}"/>
              </a:ext>
            </a:extLst>
          </p:cNvPr>
          <p:cNvSpPr txBox="1"/>
          <p:nvPr/>
        </p:nvSpPr>
        <p:spPr>
          <a:xfrm>
            <a:off x="9530895" y="540870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560D1204-13B9-4CFB-9D5E-AF453DECAA22}"/>
              </a:ext>
            </a:extLst>
          </p:cNvPr>
          <p:cNvSpPr txBox="1"/>
          <p:nvPr/>
        </p:nvSpPr>
        <p:spPr>
          <a:xfrm>
            <a:off x="9854972" y="527453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15B1C60-D0B8-49BA-B4C6-E44F967A038E}"/>
              </a:ext>
            </a:extLst>
          </p:cNvPr>
          <p:cNvSpPr txBox="1"/>
          <p:nvPr/>
        </p:nvSpPr>
        <p:spPr>
          <a:xfrm>
            <a:off x="9482614" y="577962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7878A54C-EAF4-487C-98C2-296506CBF3C3}"/>
              </a:ext>
            </a:extLst>
          </p:cNvPr>
          <p:cNvSpPr txBox="1"/>
          <p:nvPr/>
        </p:nvSpPr>
        <p:spPr>
          <a:xfrm>
            <a:off x="9445398" y="612420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DEC01970-0C4F-45B1-BDF4-F753358D37FA}"/>
              </a:ext>
            </a:extLst>
          </p:cNvPr>
          <p:cNvSpPr txBox="1"/>
          <p:nvPr/>
        </p:nvSpPr>
        <p:spPr>
          <a:xfrm>
            <a:off x="9119801" y="593709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FDFB89F1-7440-4583-9065-945E6CEFBD5E}"/>
              </a:ext>
            </a:extLst>
          </p:cNvPr>
          <p:cNvCxnSpPr>
            <a:cxnSpLocks/>
            <a:stCxn id="233" idx="0"/>
          </p:cNvCxnSpPr>
          <p:nvPr/>
        </p:nvCxnSpPr>
        <p:spPr>
          <a:xfrm flipH="1" flipV="1">
            <a:off x="10297888" y="1987496"/>
            <a:ext cx="1106706" cy="86171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>
            <a:extLst>
              <a:ext uri="{FF2B5EF4-FFF2-40B4-BE49-F238E27FC236}">
                <a16:creationId xmlns:a16="http://schemas.microsoft.com/office/drawing/2014/main" id="{2ACCD5E9-DD19-40B5-965A-6BB35CAFC0D0}"/>
              </a:ext>
            </a:extLst>
          </p:cNvPr>
          <p:cNvCxnSpPr>
            <a:cxnSpLocks/>
            <a:stCxn id="233" idx="2"/>
            <a:endCxn id="107" idx="0"/>
          </p:cNvCxnSpPr>
          <p:nvPr/>
        </p:nvCxnSpPr>
        <p:spPr>
          <a:xfrm flipH="1">
            <a:off x="10299821" y="3156991"/>
            <a:ext cx="1104773" cy="193377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Box 232">
            <a:extLst>
              <a:ext uri="{FF2B5EF4-FFF2-40B4-BE49-F238E27FC236}">
                <a16:creationId xmlns:a16="http://schemas.microsoft.com/office/drawing/2014/main" id="{8DD4B936-B7A4-4D98-8B2A-752202AD6955}"/>
              </a:ext>
            </a:extLst>
          </p:cNvPr>
          <p:cNvSpPr txBox="1"/>
          <p:nvPr/>
        </p:nvSpPr>
        <p:spPr>
          <a:xfrm>
            <a:off x="10740833" y="2849214"/>
            <a:ext cx="1327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Inner Cell Mass</a:t>
            </a:r>
          </a:p>
        </p:txBody>
      </p:sp>
      <p:cxnSp>
        <p:nvCxnSpPr>
          <p:cNvPr id="237" name="Straight Arrow Connector 236">
            <a:extLst>
              <a:ext uri="{FF2B5EF4-FFF2-40B4-BE49-F238E27FC236}">
                <a16:creationId xmlns:a16="http://schemas.microsoft.com/office/drawing/2014/main" id="{9CBED871-C9A7-4779-8B0B-FA7242382626}"/>
              </a:ext>
            </a:extLst>
          </p:cNvPr>
          <p:cNvCxnSpPr>
            <a:cxnSpLocks/>
            <a:stCxn id="241" idx="0"/>
            <a:endCxn id="33" idx="3"/>
          </p:cNvCxnSpPr>
          <p:nvPr/>
        </p:nvCxnSpPr>
        <p:spPr>
          <a:xfrm flipH="1" flipV="1">
            <a:off x="8883390" y="2208333"/>
            <a:ext cx="73132" cy="6408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>
            <a:extLst>
              <a:ext uri="{FF2B5EF4-FFF2-40B4-BE49-F238E27FC236}">
                <a16:creationId xmlns:a16="http://schemas.microsoft.com/office/drawing/2014/main" id="{B35C2455-03D4-4C40-9EEC-9B3CD7667CB0}"/>
              </a:ext>
            </a:extLst>
          </p:cNvPr>
          <p:cNvCxnSpPr>
            <a:cxnSpLocks/>
            <a:stCxn id="241" idx="2"/>
            <a:endCxn id="85" idx="5"/>
          </p:cNvCxnSpPr>
          <p:nvPr/>
        </p:nvCxnSpPr>
        <p:spPr>
          <a:xfrm>
            <a:off x="8956522" y="3156991"/>
            <a:ext cx="357114" cy="9786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175FD446-EFF6-4858-81F9-27B6CED2618C}"/>
              </a:ext>
            </a:extLst>
          </p:cNvPr>
          <p:cNvSpPr txBox="1"/>
          <p:nvPr/>
        </p:nvSpPr>
        <p:spPr>
          <a:xfrm>
            <a:off x="7805911" y="2849214"/>
            <a:ext cx="2301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Trophectoderm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0188DE75-8669-4EA0-A7F9-6F9875D9FC41}"/>
              </a:ext>
            </a:extLst>
          </p:cNvPr>
          <p:cNvSpPr txBox="1"/>
          <p:nvPr/>
        </p:nvSpPr>
        <p:spPr>
          <a:xfrm>
            <a:off x="9232666" y="3127856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Blastocyst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555E6ACE-35DE-4DC7-B5BC-46F4AF59DCFD}"/>
              </a:ext>
            </a:extLst>
          </p:cNvPr>
          <p:cNvSpPr txBox="1"/>
          <p:nvPr/>
        </p:nvSpPr>
        <p:spPr>
          <a:xfrm>
            <a:off x="5642392" y="1749526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Cleavage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D26231D-6564-4718-B574-E763E404E80F}"/>
              </a:ext>
            </a:extLst>
          </p:cNvPr>
          <p:cNvSpPr txBox="1"/>
          <p:nvPr/>
        </p:nvSpPr>
        <p:spPr>
          <a:xfrm>
            <a:off x="3413324" y="1778092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Zygote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E1AA8735-F0B7-4737-A1BA-5F2A58E9676C}"/>
              </a:ext>
            </a:extLst>
          </p:cNvPr>
          <p:cNvSpPr txBox="1"/>
          <p:nvPr/>
        </p:nvSpPr>
        <p:spPr>
          <a:xfrm>
            <a:off x="264634" y="397273"/>
            <a:ext cx="322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“Meiotic Non-disjunction”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C4D787AB-2B26-40C7-8FF8-FB72B524F782}"/>
              </a:ext>
            </a:extLst>
          </p:cNvPr>
          <p:cNvSpPr txBox="1"/>
          <p:nvPr/>
        </p:nvSpPr>
        <p:spPr>
          <a:xfrm>
            <a:off x="1092850" y="4926557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Sperm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F6EEE53E-1CA3-47C9-A59E-2A0FDCDA5FB8}"/>
              </a:ext>
            </a:extLst>
          </p:cNvPr>
          <p:cNvSpPr txBox="1"/>
          <p:nvPr/>
        </p:nvSpPr>
        <p:spPr>
          <a:xfrm>
            <a:off x="8660051" y="471706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266D52D0-5B2B-40CE-BE95-8035B6969F45}"/>
              </a:ext>
            </a:extLst>
          </p:cNvPr>
          <p:cNvSpPr txBox="1"/>
          <p:nvPr/>
        </p:nvSpPr>
        <p:spPr>
          <a:xfrm>
            <a:off x="713657" y="692397"/>
            <a:ext cx="1764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Oocyte</a:t>
            </a:r>
          </a:p>
        </p:txBody>
      </p:sp>
      <p:sp>
        <p:nvSpPr>
          <p:cNvPr id="227" name="テキスト ボックス 226"/>
          <p:cNvSpPr txBox="1"/>
          <p:nvPr/>
        </p:nvSpPr>
        <p:spPr>
          <a:xfrm>
            <a:off x="2784205" y="5288396"/>
            <a:ext cx="456827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BIOPSIES FROM THE TROPHECTODERM</a:t>
            </a:r>
          </a:p>
          <a:p>
            <a:r>
              <a:rPr kumimoji="1" lang="en-US" altLang="ja-JP" sz="2000" dirty="0"/>
              <a:t>MAY NOT REFLECT THE INNER CELL MASS</a:t>
            </a:r>
            <a:endParaRPr kumimoji="1" lang="ja-JP" altLang="en-US" sz="2000" dirty="0"/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E1AA8735-F0B7-4737-A1BA-5F2A58E9676C}"/>
              </a:ext>
            </a:extLst>
          </p:cNvPr>
          <p:cNvSpPr txBox="1"/>
          <p:nvPr/>
        </p:nvSpPr>
        <p:spPr>
          <a:xfrm>
            <a:off x="75786" y="56283"/>
            <a:ext cx="322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Figure S1</a:t>
            </a:r>
            <a:endParaRPr lang="en-US" sz="2000" b="1" dirty="0"/>
          </a:p>
        </p:txBody>
      </p:sp>
      <p:sp>
        <p:nvSpPr>
          <p:cNvPr id="230" name="TextBox 229"/>
          <p:cNvSpPr txBox="1"/>
          <p:nvPr/>
        </p:nvSpPr>
        <p:spPr>
          <a:xfrm>
            <a:off x="15426" y="6388609"/>
            <a:ext cx="6715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Adapted from Taylor </a:t>
            </a:r>
            <a:r>
              <a:rPr lang="en-US" sz="1100" dirty="0"/>
              <a:t>TH, </a:t>
            </a:r>
            <a:r>
              <a:rPr lang="en-US" sz="1100" dirty="0" err="1"/>
              <a:t>Gitlin</a:t>
            </a:r>
            <a:r>
              <a:rPr lang="en-US" sz="1100" dirty="0"/>
              <a:t> SA, Patrick JL, Crain JL, Wilson JM, Griffin DK. The origin, mechanisms, incidence and clinical consequences of chromosomal mosaicism in humans. </a:t>
            </a:r>
            <a:r>
              <a:rPr lang="en-US" sz="1100" i="1" dirty="0"/>
              <a:t>Human reproduction update</a:t>
            </a:r>
            <a:r>
              <a:rPr lang="en-US" sz="1100" dirty="0"/>
              <a:t>, 2014;20: 571-581.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80710EF3-0A85-4208-805C-0F959A66163D}"/>
              </a:ext>
            </a:extLst>
          </p:cNvPr>
          <p:cNvSpPr txBox="1"/>
          <p:nvPr/>
        </p:nvSpPr>
        <p:spPr>
          <a:xfrm>
            <a:off x="5717333" y="1178721"/>
            <a:ext cx="2724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“Trisomy Rescue”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80710EF3-0A85-4208-805C-0F959A66163D}"/>
              </a:ext>
            </a:extLst>
          </p:cNvPr>
          <p:cNvSpPr txBox="1"/>
          <p:nvPr/>
        </p:nvSpPr>
        <p:spPr>
          <a:xfrm>
            <a:off x="5827693" y="4442160"/>
            <a:ext cx="2270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“Mosaicism”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124132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009C1E5-4B86-470B-A630-B29F0DA4D390}"/>
              </a:ext>
            </a:extLst>
          </p:cNvPr>
          <p:cNvSpPr/>
          <p:nvPr/>
        </p:nvSpPr>
        <p:spPr>
          <a:xfrm>
            <a:off x="353683" y="950541"/>
            <a:ext cx="1992702" cy="1897811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AB421C-A10A-44F2-BF77-E70F7A6FC305}"/>
              </a:ext>
            </a:extLst>
          </p:cNvPr>
          <p:cNvSpPr/>
          <p:nvPr/>
        </p:nvSpPr>
        <p:spPr>
          <a:xfrm rot="20387827">
            <a:off x="1014038" y="4321106"/>
            <a:ext cx="1352561" cy="306134"/>
          </a:xfrm>
          <a:prstGeom prst="ellipse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CA7A6A9-0C04-4288-A27E-920FC5EDC730}"/>
              </a:ext>
            </a:extLst>
          </p:cNvPr>
          <p:cNvSpPr/>
          <p:nvPr/>
        </p:nvSpPr>
        <p:spPr>
          <a:xfrm>
            <a:off x="186788" y="4680403"/>
            <a:ext cx="887000" cy="1082042"/>
          </a:xfrm>
          <a:custGeom>
            <a:avLst/>
            <a:gdLst>
              <a:gd name="connsiteX0" fmla="*/ 11620 w 926020"/>
              <a:gd name="connsiteY0" fmla="*/ 1078302 h 1078302"/>
              <a:gd name="connsiteX1" fmla="*/ 46125 w 926020"/>
              <a:gd name="connsiteY1" fmla="*/ 577970 h 1078302"/>
              <a:gd name="connsiteX2" fmla="*/ 382555 w 926020"/>
              <a:gd name="connsiteY2" fmla="*/ 422695 h 1078302"/>
              <a:gd name="connsiteX3" fmla="*/ 529204 w 926020"/>
              <a:gd name="connsiteY3" fmla="*/ 138023 h 1078302"/>
              <a:gd name="connsiteX4" fmla="*/ 848382 w 926020"/>
              <a:gd name="connsiteY4" fmla="*/ 0 h 1078302"/>
              <a:gd name="connsiteX5" fmla="*/ 848382 w 926020"/>
              <a:gd name="connsiteY5" fmla="*/ 0 h 1078302"/>
              <a:gd name="connsiteX6" fmla="*/ 926020 w 926020"/>
              <a:gd name="connsiteY6" fmla="*/ 25880 h 107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6020" h="1078302">
                <a:moveTo>
                  <a:pt x="11620" y="1078302"/>
                </a:moveTo>
                <a:cubicBezTo>
                  <a:pt x="-2039" y="882770"/>
                  <a:pt x="-15697" y="687238"/>
                  <a:pt x="46125" y="577970"/>
                </a:cubicBezTo>
                <a:cubicBezTo>
                  <a:pt x="107947" y="468702"/>
                  <a:pt x="302042" y="496019"/>
                  <a:pt x="382555" y="422695"/>
                </a:cubicBezTo>
                <a:cubicBezTo>
                  <a:pt x="463068" y="349371"/>
                  <a:pt x="451566" y="208472"/>
                  <a:pt x="529204" y="138023"/>
                </a:cubicBezTo>
                <a:cubicBezTo>
                  <a:pt x="606842" y="67574"/>
                  <a:pt x="848382" y="0"/>
                  <a:pt x="848382" y="0"/>
                </a:cubicBezTo>
                <a:lnTo>
                  <a:pt x="848382" y="0"/>
                </a:lnTo>
                <a:lnTo>
                  <a:pt x="926020" y="25880"/>
                </a:lnTo>
              </a:path>
            </a:pathLst>
          </a:cu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DCE08B-D6E8-41AA-808F-34B478FF88CB}"/>
              </a:ext>
            </a:extLst>
          </p:cNvPr>
          <p:cNvSpPr/>
          <p:nvPr/>
        </p:nvSpPr>
        <p:spPr>
          <a:xfrm>
            <a:off x="980404" y="1013001"/>
            <a:ext cx="382569" cy="17045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94A609-AC10-442A-8FBC-BC970970D2A1}"/>
              </a:ext>
            </a:extLst>
          </p:cNvPr>
          <p:cNvSpPr/>
          <p:nvPr/>
        </p:nvSpPr>
        <p:spPr>
          <a:xfrm>
            <a:off x="1256449" y="991275"/>
            <a:ext cx="364939" cy="19217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dash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BC0444-4277-4E13-BDE5-9B08062CB82A}"/>
              </a:ext>
            </a:extLst>
          </p:cNvPr>
          <p:cNvSpPr/>
          <p:nvPr/>
        </p:nvSpPr>
        <p:spPr>
          <a:xfrm>
            <a:off x="601230" y="1159216"/>
            <a:ext cx="1423358" cy="14319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4840B0D7-7E98-4B3B-B892-64BA3BFF837D}"/>
              </a:ext>
            </a:extLst>
          </p:cNvPr>
          <p:cNvSpPr/>
          <p:nvPr/>
        </p:nvSpPr>
        <p:spPr>
          <a:xfrm>
            <a:off x="1971836" y="3079196"/>
            <a:ext cx="856756" cy="544551"/>
          </a:xfrm>
          <a:prstGeom prst="ben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3292BD62-265D-4EB0-A746-631AA16C755A}"/>
              </a:ext>
            </a:extLst>
          </p:cNvPr>
          <p:cNvSpPr/>
          <p:nvPr/>
        </p:nvSpPr>
        <p:spPr>
          <a:xfrm rot="10800000" flipH="1">
            <a:off x="1971836" y="2846283"/>
            <a:ext cx="856755" cy="544550"/>
          </a:xfrm>
          <a:prstGeom prst="bentArrow">
            <a:avLst>
              <a:gd name="adj1" fmla="val 25000"/>
              <a:gd name="adj2" fmla="val 32951"/>
              <a:gd name="adj3" fmla="val 25000"/>
              <a:gd name="adj4" fmla="val 4375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130DA39-BF8D-457A-8B6D-622EB0D15952}"/>
              </a:ext>
            </a:extLst>
          </p:cNvPr>
          <p:cNvSpPr/>
          <p:nvPr/>
        </p:nvSpPr>
        <p:spPr>
          <a:xfrm>
            <a:off x="3013699" y="2462661"/>
            <a:ext cx="1621972" cy="1636760"/>
          </a:xfrm>
          <a:prstGeom prst="ellipse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6D04E0-2A4F-4ED6-B542-0EF2B4A42B25}"/>
              </a:ext>
            </a:extLst>
          </p:cNvPr>
          <p:cNvSpPr/>
          <p:nvPr/>
        </p:nvSpPr>
        <p:spPr>
          <a:xfrm>
            <a:off x="3352799" y="3057424"/>
            <a:ext cx="478972" cy="50518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E1170F7-C1DF-4CE5-B44D-C5F807B69B4F}"/>
              </a:ext>
            </a:extLst>
          </p:cNvPr>
          <p:cNvSpPr/>
          <p:nvPr/>
        </p:nvSpPr>
        <p:spPr>
          <a:xfrm>
            <a:off x="3777392" y="3057424"/>
            <a:ext cx="478972" cy="50518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A025A2D-5E25-4CB3-A20D-6B1CC10F1797}"/>
              </a:ext>
            </a:extLst>
          </p:cNvPr>
          <p:cNvSpPr/>
          <p:nvPr/>
        </p:nvSpPr>
        <p:spPr>
          <a:xfrm rot="19535050">
            <a:off x="4716242" y="2360089"/>
            <a:ext cx="718063" cy="31044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63B82EF-2A4F-45EF-9D50-71CFA50B8B5F}"/>
              </a:ext>
            </a:extLst>
          </p:cNvPr>
          <p:cNvSpPr/>
          <p:nvPr/>
        </p:nvSpPr>
        <p:spPr>
          <a:xfrm>
            <a:off x="5469906" y="733688"/>
            <a:ext cx="1743360" cy="1802535"/>
          </a:xfrm>
          <a:prstGeom prst="ellipse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>
            <a:solidFill>
              <a:schemeClr val="bg1">
                <a:lumMod val="6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787591-7F43-4515-B83A-85669C21936A}"/>
              </a:ext>
            </a:extLst>
          </p:cNvPr>
          <p:cNvSpPr/>
          <p:nvPr/>
        </p:nvSpPr>
        <p:spPr>
          <a:xfrm>
            <a:off x="5457952" y="1410687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81F9EE3-9212-424F-875F-3812EF6901D0}"/>
              </a:ext>
            </a:extLst>
          </p:cNvPr>
          <p:cNvSpPr/>
          <p:nvPr/>
        </p:nvSpPr>
        <p:spPr>
          <a:xfrm>
            <a:off x="5796729" y="1836625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C67557-F6B1-4380-A72E-7E091A5DC292}"/>
              </a:ext>
            </a:extLst>
          </p:cNvPr>
          <p:cNvSpPr/>
          <p:nvPr/>
        </p:nvSpPr>
        <p:spPr>
          <a:xfrm>
            <a:off x="5943600" y="1303653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65D4990-6876-47DA-810E-DA5CC3919E37}"/>
              </a:ext>
            </a:extLst>
          </p:cNvPr>
          <p:cNvSpPr/>
          <p:nvPr/>
        </p:nvSpPr>
        <p:spPr>
          <a:xfrm>
            <a:off x="6171687" y="1854423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C1D8C00-9F67-481B-A636-81F5A2428B40}"/>
              </a:ext>
            </a:extLst>
          </p:cNvPr>
          <p:cNvSpPr/>
          <p:nvPr/>
        </p:nvSpPr>
        <p:spPr>
          <a:xfrm>
            <a:off x="6457189" y="1557751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3B3822A-1773-40F5-AFA1-8713DFE6AF72}"/>
              </a:ext>
            </a:extLst>
          </p:cNvPr>
          <p:cNvSpPr/>
          <p:nvPr/>
        </p:nvSpPr>
        <p:spPr>
          <a:xfrm>
            <a:off x="6496900" y="1094370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90A0A5E-7853-4D8B-BFCA-E012D8A0B1A4}"/>
              </a:ext>
            </a:extLst>
          </p:cNvPr>
          <p:cNvSpPr/>
          <p:nvPr/>
        </p:nvSpPr>
        <p:spPr>
          <a:xfrm>
            <a:off x="6031562" y="823946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C7805C4-DB72-49DB-9DB5-F3A3CBA28A2B}"/>
              </a:ext>
            </a:extLst>
          </p:cNvPr>
          <p:cNvSpPr/>
          <p:nvPr/>
        </p:nvSpPr>
        <p:spPr>
          <a:xfrm>
            <a:off x="5578941" y="980811"/>
            <a:ext cx="664029" cy="65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86E9860-FD43-4706-8A5E-E375B2F74E7C}"/>
              </a:ext>
            </a:extLst>
          </p:cNvPr>
          <p:cNvSpPr/>
          <p:nvPr/>
        </p:nvSpPr>
        <p:spPr>
          <a:xfrm>
            <a:off x="7511517" y="1633638"/>
            <a:ext cx="1019413" cy="284011"/>
          </a:xfrm>
          <a:prstGeom prst="rightArrow">
            <a:avLst>
              <a:gd name="adj1" fmla="val 49999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Arc 78">
            <a:extLst>
              <a:ext uri="{FF2B5EF4-FFF2-40B4-BE49-F238E27FC236}">
                <a16:creationId xmlns:a16="http://schemas.microsoft.com/office/drawing/2014/main" id="{863199A0-C680-442F-B937-76E950FE0C86}"/>
              </a:ext>
            </a:extLst>
          </p:cNvPr>
          <p:cNvSpPr/>
          <p:nvPr/>
        </p:nvSpPr>
        <p:spPr>
          <a:xfrm>
            <a:off x="5561879" y="1426146"/>
            <a:ext cx="403909" cy="207492"/>
          </a:xfrm>
          <a:prstGeom prst="arc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Arc 79">
            <a:extLst>
              <a:ext uri="{FF2B5EF4-FFF2-40B4-BE49-F238E27FC236}">
                <a16:creationId xmlns:a16="http://schemas.microsoft.com/office/drawing/2014/main" id="{9E60FADF-E530-4F04-9B7E-FEFE2DD69370}"/>
              </a:ext>
            </a:extLst>
          </p:cNvPr>
          <p:cNvSpPr/>
          <p:nvPr/>
        </p:nvSpPr>
        <p:spPr>
          <a:xfrm rot="11654814">
            <a:off x="6042402" y="971647"/>
            <a:ext cx="373208" cy="394358"/>
          </a:xfrm>
          <a:prstGeom prst="arc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Arc 80">
            <a:extLst>
              <a:ext uri="{FF2B5EF4-FFF2-40B4-BE49-F238E27FC236}">
                <a16:creationId xmlns:a16="http://schemas.microsoft.com/office/drawing/2014/main" id="{2AC2F309-31F1-432E-AC30-ABB3A4CDF4C2}"/>
              </a:ext>
            </a:extLst>
          </p:cNvPr>
          <p:cNvSpPr/>
          <p:nvPr/>
        </p:nvSpPr>
        <p:spPr>
          <a:xfrm rot="16200000">
            <a:off x="6523261" y="1140675"/>
            <a:ext cx="373208" cy="394358"/>
          </a:xfrm>
          <a:prstGeom prst="arc">
            <a:avLst>
              <a:gd name="adj1" fmla="val 17221599"/>
              <a:gd name="adj2" fmla="val 20029286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Arc 81">
            <a:extLst>
              <a:ext uri="{FF2B5EF4-FFF2-40B4-BE49-F238E27FC236}">
                <a16:creationId xmlns:a16="http://schemas.microsoft.com/office/drawing/2014/main" id="{1748E8A3-3523-4E86-B1B3-3B2D125C49D1}"/>
              </a:ext>
            </a:extLst>
          </p:cNvPr>
          <p:cNvSpPr/>
          <p:nvPr/>
        </p:nvSpPr>
        <p:spPr>
          <a:xfrm rot="6094528">
            <a:off x="6291035" y="1573355"/>
            <a:ext cx="469061" cy="224411"/>
          </a:xfrm>
          <a:prstGeom prst="arc">
            <a:avLst/>
          </a:prstGeom>
          <a:ln>
            <a:solidFill>
              <a:schemeClr val="bg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Arc 82">
            <a:extLst>
              <a:ext uri="{FF2B5EF4-FFF2-40B4-BE49-F238E27FC236}">
                <a16:creationId xmlns:a16="http://schemas.microsoft.com/office/drawing/2014/main" id="{769B9C1C-9376-4867-89BE-80CE3220D311}"/>
              </a:ext>
            </a:extLst>
          </p:cNvPr>
          <p:cNvSpPr/>
          <p:nvPr/>
        </p:nvSpPr>
        <p:spPr>
          <a:xfrm rot="1847262">
            <a:off x="6424290" y="1891072"/>
            <a:ext cx="381479" cy="256653"/>
          </a:xfrm>
          <a:prstGeom prst="arc">
            <a:avLst>
              <a:gd name="adj1" fmla="val 16200000"/>
              <a:gd name="adj2" fmla="val 20041231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A5E6B89-623D-4FFA-AFE0-8CB7A53117E7}"/>
              </a:ext>
            </a:extLst>
          </p:cNvPr>
          <p:cNvCxnSpPr>
            <a:cxnSpLocks/>
          </p:cNvCxnSpPr>
          <p:nvPr/>
        </p:nvCxnSpPr>
        <p:spPr>
          <a:xfrm>
            <a:off x="6819936" y="2090847"/>
            <a:ext cx="11954" cy="13642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7F91555-529A-4F1E-BFD4-BC5F901C9136}"/>
              </a:ext>
            </a:extLst>
          </p:cNvPr>
          <p:cNvCxnSpPr>
            <a:cxnSpLocks/>
            <a:stCxn id="18" idx="0"/>
          </p:cNvCxnSpPr>
          <p:nvPr/>
        </p:nvCxnSpPr>
        <p:spPr>
          <a:xfrm>
            <a:off x="6503702" y="1854423"/>
            <a:ext cx="104420" cy="208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rc 85">
            <a:extLst>
              <a:ext uri="{FF2B5EF4-FFF2-40B4-BE49-F238E27FC236}">
                <a16:creationId xmlns:a16="http://schemas.microsoft.com/office/drawing/2014/main" id="{7BB45014-90F5-487A-A90D-BDA8636C50B0}"/>
              </a:ext>
            </a:extLst>
          </p:cNvPr>
          <p:cNvSpPr/>
          <p:nvPr/>
        </p:nvSpPr>
        <p:spPr>
          <a:xfrm>
            <a:off x="6607629" y="1581337"/>
            <a:ext cx="347663" cy="52301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A3C17BD9-72F4-48A7-A85A-9461FF3908E4}"/>
              </a:ext>
            </a:extLst>
          </p:cNvPr>
          <p:cNvCxnSpPr>
            <a:cxnSpLocks/>
            <a:stCxn id="20" idx="5"/>
            <a:endCxn id="20" idx="5"/>
          </p:cNvCxnSpPr>
          <p:nvPr/>
        </p:nvCxnSpPr>
        <p:spPr>
          <a:xfrm>
            <a:off x="7063684" y="1653110"/>
            <a:ext cx="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5222393C-5D60-4E29-9DB9-A55EB9DDC0A3}"/>
              </a:ext>
            </a:extLst>
          </p:cNvPr>
          <p:cNvCxnSpPr>
            <a:cxnSpLocks/>
            <a:stCxn id="86" idx="2"/>
            <a:endCxn id="20" idx="5"/>
          </p:cNvCxnSpPr>
          <p:nvPr/>
        </p:nvCxnSpPr>
        <p:spPr>
          <a:xfrm>
            <a:off x="6955292" y="1607488"/>
            <a:ext cx="108392" cy="4562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671F95C-3BDC-42CD-AFAE-FD73E1D867CA}"/>
              </a:ext>
            </a:extLst>
          </p:cNvPr>
          <p:cNvCxnSpPr>
            <a:cxnSpLocks/>
            <a:stCxn id="20" idx="3"/>
            <a:endCxn id="20" idx="3"/>
          </p:cNvCxnSpPr>
          <p:nvPr/>
        </p:nvCxnSpPr>
        <p:spPr>
          <a:xfrm>
            <a:off x="6594145" y="1653110"/>
            <a:ext cx="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9A66CAC-3199-49AA-BC51-21D80C2CF3C1}"/>
              </a:ext>
            </a:extLst>
          </p:cNvPr>
          <p:cNvCxnSpPr>
            <a:cxnSpLocks/>
            <a:stCxn id="20" idx="3"/>
            <a:endCxn id="20" idx="3"/>
          </p:cNvCxnSpPr>
          <p:nvPr/>
        </p:nvCxnSpPr>
        <p:spPr>
          <a:xfrm>
            <a:off x="6594145" y="1653110"/>
            <a:ext cx="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Arc 90">
            <a:extLst>
              <a:ext uri="{FF2B5EF4-FFF2-40B4-BE49-F238E27FC236}">
                <a16:creationId xmlns:a16="http://schemas.microsoft.com/office/drawing/2014/main" id="{EEEF831F-1CE1-41E9-B693-B6AA1DAD28FD}"/>
              </a:ext>
            </a:extLst>
          </p:cNvPr>
          <p:cNvSpPr/>
          <p:nvPr/>
        </p:nvSpPr>
        <p:spPr>
          <a:xfrm>
            <a:off x="6262966" y="1350778"/>
            <a:ext cx="181597" cy="45719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3499CA8E-AC6D-4E50-B8A5-4FC23D5EAE62}"/>
              </a:ext>
            </a:extLst>
          </p:cNvPr>
          <p:cNvSpPr/>
          <p:nvPr/>
        </p:nvSpPr>
        <p:spPr>
          <a:xfrm>
            <a:off x="984977" y="1558230"/>
            <a:ext cx="45719" cy="2593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DB02AE6-B7C8-456A-801C-B1F3BA854F5D}"/>
              </a:ext>
            </a:extLst>
          </p:cNvPr>
          <p:cNvSpPr/>
          <p:nvPr/>
        </p:nvSpPr>
        <p:spPr>
          <a:xfrm>
            <a:off x="980404" y="1810864"/>
            <a:ext cx="45719" cy="3903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17A85236-132D-4DEB-8E7B-2CF52892A0D9}"/>
              </a:ext>
            </a:extLst>
          </p:cNvPr>
          <p:cNvSpPr/>
          <p:nvPr/>
        </p:nvSpPr>
        <p:spPr>
          <a:xfrm rot="5400000" flipH="1" flipV="1">
            <a:off x="1335959" y="4450544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482FC1C-D28A-41A1-BC3A-985AE3F43E82}"/>
              </a:ext>
            </a:extLst>
          </p:cNvPr>
          <p:cNvSpPr/>
          <p:nvPr/>
        </p:nvSpPr>
        <p:spPr>
          <a:xfrm rot="376524" flipV="1">
            <a:off x="1403891" y="4521155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29DD947-F60E-48B9-B753-27942EDFFF5A}"/>
              </a:ext>
            </a:extLst>
          </p:cNvPr>
          <p:cNvSpPr/>
          <p:nvPr/>
        </p:nvSpPr>
        <p:spPr>
          <a:xfrm>
            <a:off x="3627810" y="3138155"/>
            <a:ext cx="45719" cy="2593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EAD9919-E7B0-4895-8FF3-40648BF76AFC}"/>
              </a:ext>
            </a:extLst>
          </p:cNvPr>
          <p:cNvSpPr/>
          <p:nvPr/>
        </p:nvSpPr>
        <p:spPr>
          <a:xfrm>
            <a:off x="3633706" y="3367431"/>
            <a:ext cx="45719" cy="3903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1D27668-504D-41F3-A726-850F6D44EBF1}"/>
              </a:ext>
            </a:extLst>
          </p:cNvPr>
          <p:cNvSpPr txBox="1"/>
          <p:nvPr/>
        </p:nvSpPr>
        <p:spPr>
          <a:xfrm>
            <a:off x="1112808" y="1736105"/>
            <a:ext cx="771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X 23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52B72B1-9ACD-498D-AE11-164FC439C163}"/>
              </a:ext>
            </a:extLst>
          </p:cNvPr>
          <p:cNvSpPr txBox="1"/>
          <p:nvPr/>
        </p:nvSpPr>
        <p:spPr>
          <a:xfrm>
            <a:off x="1445003" y="4204851"/>
            <a:ext cx="875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x 23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990FA56-1B97-44BF-B8C5-E0A5866AFFEB}"/>
              </a:ext>
            </a:extLst>
          </p:cNvPr>
          <p:cNvSpPr txBox="1"/>
          <p:nvPr/>
        </p:nvSpPr>
        <p:spPr>
          <a:xfrm>
            <a:off x="3679425" y="3147943"/>
            <a:ext cx="749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X 46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4E23EC89-4C60-4213-AD3E-2DDDBBAFFE7F}"/>
              </a:ext>
            </a:extLst>
          </p:cNvPr>
          <p:cNvSpPr/>
          <p:nvPr/>
        </p:nvSpPr>
        <p:spPr>
          <a:xfrm rot="5023476" flipH="1" flipV="1">
            <a:off x="5506105" y="1702552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63C3C4A9-1D67-45F5-A70D-5E37D2C7706A}"/>
              </a:ext>
            </a:extLst>
          </p:cNvPr>
          <p:cNvSpPr/>
          <p:nvPr/>
        </p:nvSpPr>
        <p:spPr>
          <a:xfrm flipV="1">
            <a:off x="5574037" y="1773163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4C7AC6CA-91E4-4EE9-BF47-199E60895EC9}"/>
              </a:ext>
            </a:extLst>
          </p:cNvPr>
          <p:cNvSpPr/>
          <p:nvPr/>
        </p:nvSpPr>
        <p:spPr>
          <a:xfrm rot="5023476" flipH="1" flipV="1">
            <a:off x="5839759" y="2119079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AD519E7E-3300-459D-AA41-6CBCFBCBE673}"/>
              </a:ext>
            </a:extLst>
          </p:cNvPr>
          <p:cNvSpPr/>
          <p:nvPr/>
        </p:nvSpPr>
        <p:spPr>
          <a:xfrm flipV="1">
            <a:off x="5916357" y="2186308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E5E110A6-EDDE-47E1-AEFD-EAF0D4593F73}"/>
              </a:ext>
            </a:extLst>
          </p:cNvPr>
          <p:cNvSpPr/>
          <p:nvPr/>
        </p:nvSpPr>
        <p:spPr>
          <a:xfrm rot="5023476" flipH="1" flipV="1">
            <a:off x="6054049" y="1638207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0150030F-23BC-4A7E-AD7F-39AF4BD8E6DE}"/>
              </a:ext>
            </a:extLst>
          </p:cNvPr>
          <p:cNvSpPr/>
          <p:nvPr/>
        </p:nvSpPr>
        <p:spPr>
          <a:xfrm flipV="1">
            <a:off x="6121981" y="1708818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0C3ED7E-907D-4C51-9DFE-AB6FB259341A}"/>
              </a:ext>
            </a:extLst>
          </p:cNvPr>
          <p:cNvSpPr/>
          <p:nvPr/>
        </p:nvSpPr>
        <p:spPr>
          <a:xfrm rot="5023476" flipH="1" flipV="1">
            <a:off x="6248978" y="2173666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E4313921-30F8-4418-8231-FD6C5ACFBF62}"/>
              </a:ext>
            </a:extLst>
          </p:cNvPr>
          <p:cNvSpPr/>
          <p:nvPr/>
        </p:nvSpPr>
        <p:spPr>
          <a:xfrm flipV="1">
            <a:off x="6316910" y="2244277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FCA4F7A-1C33-40B4-AB67-C8B51E1DE34A}"/>
              </a:ext>
            </a:extLst>
          </p:cNvPr>
          <p:cNvSpPr/>
          <p:nvPr/>
        </p:nvSpPr>
        <p:spPr>
          <a:xfrm rot="5023476" flipH="1" flipV="1">
            <a:off x="5668836" y="1239674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EF80C566-1363-48E8-A277-EDEA9B458B48}"/>
              </a:ext>
            </a:extLst>
          </p:cNvPr>
          <p:cNvSpPr/>
          <p:nvPr/>
        </p:nvSpPr>
        <p:spPr>
          <a:xfrm flipV="1">
            <a:off x="5736768" y="1310285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3D1652C1-A033-47D1-BB93-5312DABAC5F6}"/>
              </a:ext>
            </a:extLst>
          </p:cNvPr>
          <p:cNvSpPr/>
          <p:nvPr/>
        </p:nvSpPr>
        <p:spPr>
          <a:xfrm rot="5023476" flipH="1" flipV="1">
            <a:off x="6584908" y="1413494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95B9884-B74B-42D2-9FE5-4EA7608AB09B}"/>
              </a:ext>
            </a:extLst>
          </p:cNvPr>
          <p:cNvSpPr/>
          <p:nvPr/>
        </p:nvSpPr>
        <p:spPr>
          <a:xfrm flipV="1">
            <a:off x="6652840" y="1484105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F461BA4-CA17-4E37-8461-B303152D26AE}"/>
              </a:ext>
            </a:extLst>
          </p:cNvPr>
          <p:cNvSpPr/>
          <p:nvPr/>
        </p:nvSpPr>
        <p:spPr>
          <a:xfrm rot="5023476" flipH="1" flipV="1">
            <a:off x="6203214" y="1031833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DF95278-57A9-4857-A661-0537182B6F4F}"/>
              </a:ext>
            </a:extLst>
          </p:cNvPr>
          <p:cNvSpPr/>
          <p:nvPr/>
        </p:nvSpPr>
        <p:spPr>
          <a:xfrm flipV="1">
            <a:off x="6271146" y="1102444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47E5219E-E7F0-4C8B-9020-8F3552ED0C1A}"/>
              </a:ext>
            </a:extLst>
          </p:cNvPr>
          <p:cNvSpPr/>
          <p:nvPr/>
        </p:nvSpPr>
        <p:spPr>
          <a:xfrm rot="5023476" flipH="1" flipV="1">
            <a:off x="6537673" y="1846378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D87C120-A350-46B6-AF62-73FF47BD83EB}"/>
              </a:ext>
            </a:extLst>
          </p:cNvPr>
          <p:cNvSpPr/>
          <p:nvPr/>
        </p:nvSpPr>
        <p:spPr>
          <a:xfrm flipV="1">
            <a:off x="6605605" y="1916989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8AE935F-278C-4C61-A6B1-90A302B8C8C3}"/>
              </a:ext>
            </a:extLst>
          </p:cNvPr>
          <p:cNvSpPr txBox="1"/>
          <p:nvPr/>
        </p:nvSpPr>
        <p:spPr>
          <a:xfrm>
            <a:off x="5751207" y="117080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47 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119F05C-7D5C-4819-BF48-A62FAF0BF2E8}"/>
              </a:ext>
            </a:extLst>
          </p:cNvPr>
          <p:cNvSpPr txBox="1"/>
          <p:nvPr/>
        </p:nvSpPr>
        <p:spPr>
          <a:xfrm>
            <a:off x="6249120" y="99150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991F316-F14D-4EBD-8239-BD9F51E36D08}"/>
              </a:ext>
            </a:extLst>
          </p:cNvPr>
          <p:cNvSpPr txBox="1"/>
          <p:nvPr/>
        </p:nvSpPr>
        <p:spPr>
          <a:xfrm>
            <a:off x="6093117" y="149581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72FC2FE-ADB9-4089-BCC0-9AB8804D3ABF}"/>
              </a:ext>
            </a:extLst>
          </p:cNvPr>
          <p:cNvSpPr txBox="1"/>
          <p:nvPr/>
        </p:nvSpPr>
        <p:spPr>
          <a:xfrm>
            <a:off x="6644267" y="181045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</a:t>
            </a:r>
            <a:r>
              <a:rPr lang="en-US" sz="1400" dirty="0" smtClean="0"/>
              <a:t>45</a:t>
            </a:r>
            <a:endParaRPr lang="en-US" sz="14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176013B-3C86-4B08-9EF2-7D3F16D23357}"/>
              </a:ext>
            </a:extLst>
          </p:cNvPr>
          <p:cNvSpPr txBox="1"/>
          <p:nvPr/>
        </p:nvSpPr>
        <p:spPr>
          <a:xfrm>
            <a:off x="6666121" y="132104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62BBD71-9CE1-49F2-A4CC-054C3BA148FA}"/>
              </a:ext>
            </a:extLst>
          </p:cNvPr>
          <p:cNvSpPr txBox="1"/>
          <p:nvPr/>
        </p:nvSpPr>
        <p:spPr>
          <a:xfrm>
            <a:off x="6307631" y="213625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D43D8B6-201E-48A6-8C0F-31960CF730BA}"/>
              </a:ext>
            </a:extLst>
          </p:cNvPr>
          <p:cNvSpPr txBox="1"/>
          <p:nvPr/>
        </p:nvSpPr>
        <p:spPr>
          <a:xfrm>
            <a:off x="5541331" y="165102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9369C7C-5006-4882-B7B9-3E81F89E8A3A}"/>
              </a:ext>
            </a:extLst>
          </p:cNvPr>
          <p:cNvSpPr txBox="1"/>
          <p:nvPr/>
        </p:nvSpPr>
        <p:spPr>
          <a:xfrm>
            <a:off x="5856588" y="1992360"/>
            <a:ext cx="625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x46 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E063667-7646-4C53-8D55-84BDDA134963}"/>
              </a:ext>
            </a:extLst>
          </p:cNvPr>
          <p:cNvSpPr txBox="1"/>
          <p:nvPr/>
        </p:nvSpPr>
        <p:spPr>
          <a:xfrm>
            <a:off x="5933658" y="2917654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Cleavage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98EF18B-5494-4B02-8772-1F04DF70F86E}"/>
              </a:ext>
            </a:extLst>
          </p:cNvPr>
          <p:cNvSpPr txBox="1"/>
          <p:nvPr/>
        </p:nvSpPr>
        <p:spPr>
          <a:xfrm>
            <a:off x="3274456" y="1960630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Zygote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672B2E69-E72D-4291-9D82-39E423E1134E}"/>
              </a:ext>
            </a:extLst>
          </p:cNvPr>
          <p:cNvSpPr txBox="1"/>
          <p:nvPr/>
        </p:nvSpPr>
        <p:spPr>
          <a:xfrm>
            <a:off x="746200" y="466337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Oocyte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C2746AC4-32B8-45FD-AD31-323D370FD1BB}"/>
              </a:ext>
            </a:extLst>
          </p:cNvPr>
          <p:cNvSpPr txBox="1"/>
          <p:nvPr/>
        </p:nvSpPr>
        <p:spPr>
          <a:xfrm>
            <a:off x="1092850" y="4926557"/>
            <a:ext cx="175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Sperm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2B0BE893-F72D-4FA3-B34D-5062978CFF60}"/>
              </a:ext>
            </a:extLst>
          </p:cNvPr>
          <p:cNvSpPr txBox="1"/>
          <p:nvPr/>
        </p:nvSpPr>
        <p:spPr>
          <a:xfrm>
            <a:off x="4111015" y="180822"/>
            <a:ext cx="4496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“Mitotic </a:t>
            </a:r>
            <a:r>
              <a:rPr lang="en-US" sz="2000" u="sng" dirty="0" smtClean="0"/>
              <a:t>non-disjunction at cleavage”</a:t>
            </a:r>
            <a:endParaRPr lang="en-US" sz="2000" u="sng" dirty="0"/>
          </a:p>
        </p:txBody>
      </p:sp>
      <p:sp>
        <p:nvSpPr>
          <p:cNvPr id="186" name="Arrow: Right 185">
            <a:extLst>
              <a:ext uri="{FF2B5EF4-FFF2-40B4-BE49-F238E27FC236}">
                <a16:creationId xmlns:a16="http://schemas.microsoft.com/office/drawing/2014/main" id="{336B3FB4-E75C-4AF1-A9F4-912AB086FE0A}"/>
              </a:ext>
            </a:extLst>
          </p:cNvPr>
          <p:cNvSpPr/>
          <p:nvPr/>
        </p:nvSpPr>
        <p:spPr>
          <a:xfrm rot="3038119">
            <a:off x="4695597" y="3970647"/>
            <a:ext cx="718063" cy="31044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6E17E39D-8231-4E27-A2DE-D2FA37711EC6}"/>
              </a:ext>
            </a:extLst>
          </p:cNvPr>
          <p:cNvSpPr/>
          <p:nvPr/>
        </p:nvSpPr>
        <p:spPr>
          <a:xfrm>
            <a:off x="5511232" y="3733991"/>
            <a:ext cx="1743360" cy="1802535"/>
          </a:xfrm>
          <a:prstGeom prst="ellipse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>
            <a:solidFill>
              <a:schemeClr val="bg1">
                <a:lumMod val="6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604C4E73-962B-47A2-9C63-10A0475C7773}"/>
              </a:ext>
            </a:extLst>
          </p:cNvPr>
          <p:cNvSpPr/>
          <p:nvPr/>
        </p:nvSpPr>
        <p:spPr>
          <a:xfrm>
            <a:off x="5499278" y="4410990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AE2FA32A-3146-4C34-979F-4EDCADD7AF36}"/>
              </a:ext>
            </a:extLst>
          </p:cNvPr>
          <p:cNvSpPr/>
          <p:nvPr/>
        </p:nvSpPr>
        <p:spPr>
          <a:xfrm>
            <a:off x="5838055" y="4836928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81551E9D-3C4B-42BD-A221-4BD17F72DAF8}"/>
              </a:ext>
            </a:extLst>
          </p:cNvPr>
          <p:cNvSpPr/>
          <p:nvPr/>
        </p:nvSpPr>
        <p:spPr>
          <a:xfrm>
            <a:off x="5984926" y="4303956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765A00B7-3B07-4D59-A095-A40EDDE18FBF}"/>
              </a:ext>
            </a:extLst>
          </p:cNvPr>
          <p:cNvSpPr/>
          <p:nvPr/>
        </p:nvSpPr>
        <p:spPr>
          <a:xfrm>
            <a:off x="6213013" y="4854726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B715E3A3-A282-495B-A964-ABA60ED78C62}"/>
              </a:ext>
            </a:extLst>
          </p:cNvPr>
          <p:cNvSpPr/>
          <p:nvPr/>
        </p:nvSpPr>
        <p:spPr>
          <a:xfrm>
            <a:off x="6498515" y="4558054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C38B8E02-801E-4AF7-A128-FBDC1C07D0D2}"/>
              </a:ext>
            </a:extLst>
          </p:cNvPr>
          <p:cNvSpPr/>
          <p:nvPr/>
        </p:nvSpPr>
        <p:spPr>
          <a:xfrm>
            <a:off x="6538226" y="4094673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EA206B59-DE1A-4D37-8DC3-D41ECD5B66DB}"/>
              </a:ext>
            </a:extLst>
          </p:cNvPr>
          <p:cNvSpPr/>
          <p:nvPr/>
        </p:nvSpPr>
        <p:spPr>
          <a:xfrm>
            <a:off x="6072888" y="3824249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9D76749-2BE4-44DE-A0AB-5C2DA366F5F0}"/>
              </a:ext>
            </a:extLst>
          </p:cNvPr>
          <p:cNvSpPr/>
          <p:nvPr/>
        </p:nvSpPr>
        <p:spPr>
          <a:xfrm>
            <a:off x="5620267" y="3981114"/>
            <a:ext cx="664029" cy="6546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Arc 195">
            <a:extLst>
              <a:ext uri="{FF2B5EF4-FFF2-40B4-BE49-F238E27FC236}">
                <a16:creationId xmlns:a16="http://schemas.microsoft.com/office/drawing/2014/main" id="{1D66957C-F91C-4959-ADC3-52CE99C43A10}"/>
              </a:ext>
            </a:extLst>
          </p:cNvPr>
          <p:cNvSpPr/>
          <p:nvPr/>
        </p:nvSpPr>
        <p:spPr>
          <a:xfrm>
            <a:off x="5603205" y="4426449"/>
            <a:ext cx="403909" cy="207492"/>
          </a:xfrm>
          <a:prstGeom prst="arc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Arc 196">
            <a:extLst>
              <a:ext uri="{FF2B5EF4-FFF2-40B4-BE49-F238E27FC236}">
                <a16:creationId xmlns:a16="http://schemas.microsoft.com/office/drawing/2014/main" id="{115CAE22-8F09-449D-8157-8EAA4345695C}"/>
              </a:ext>
            </a:extLst>
          </p:cNvPr>
          <p:cNvSpPr/>
          <p:nvPr/>
        </p:nvSpPr>
        <p:spPr>
          <a:xfrm rot="11654814">
            <a:off x="6083728" y="3971950"/>
            <a:ext cx="373208" cy="394358"/>
          </a:xfrm>
          <a:prstGeom prst="arc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Arc 197">
            <a:extLst>
              <a:ext uri="{FF2B5EF4-FFF2-40B4-BE49-F238E27FC236}">
                <a16:creationId xmlns:a16="http://schemas.microsoft.com/office/drawing/2014/main" id="{E136F0B9-8E25-4BA2-8C44-F81BA4F51844}"/>
              </a:ext>
            </a:extLst>
          </p:cNvPr>
          <p:cNvSpPr/>
          <p:nvPr/>
        </p:nvSpPr>
        <p:spPr>
          <a:xfrm rot="16200000">
            <a:off x="6564587" y="4140978"/>
            <a:ext cx="373208" cy="394358"/>
          </a:xfrm>
          <a:prstGeom prst="arc">
            <a:avLst>
              <a:gd name="adj1" fmla="val 17221599"/>
              <a:gd name="adj2" fmla="val 20029286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Arc 198">
            <a:extLst>
              <a:ext uri="{FF2B5EF4-FFF2-40B4-BE49-F238E27FC236}">
                <a16:creationId xmlns:a16="http://schemas.microsoft.com/office/drawing/2014/main" id="{A70C233A-AD02-4C82-BF5C-5E51711C498A}"/>
              </a:ext>
            </a:extLst>
          </p:cNvPr>
          <p:cNvSpPr/>
          <p:nvPr/>
        </p:nvSpPr>
        <p:spPr>
          <a:xfrm rot="6094528">
            <a:off x="6332361" y="4573658"/>
            <a:ext cx="469061" cy="224411"/>
          </a:xfrm>
          <a:prstGeom prst="arc">
            <a:avLst/>
          </a:prstGeom>
          <a:ln>
            <a:solidFill>
              <a:schemeClr val="bg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Arc 199">
            <a:extLst>
              <a:ext uri="{FF2B5EF4-FFF2-40B4-BE49-F238E27FC236}">
                <a16:creationId xmlns:a16="http://schemas.microsoft.com/office/drawing/2014/main" id="{C03A6D4A-B77F-4029-88F4-D8992B2C893E}"/>
              </a:ext>
            </a:extLst>
          </p:cNvPr>
          <p:cNvSpPr/>
          <p:nvPr/>
        </p:nvSpPr>
        <p:spPr>
          <a:xfrm rot="1847262">
            <a:off x="6465616" y="4891375"/>
            <a:ext cx="381479" cy="256653"/>
          </a:xfrm>
          <a:prstGeom prst="arc">
            <a:avLst>
              <a:gd name="adj1" fmla="val 16200000"/>
              <a:gd name="adj2" fmla="val 20041231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1130AAEF-D1EB-44A6-BB2F-E9B57DD67E37}"/>
              </a:ext>
            </a:extLst>
          </p:cNvPr>
          <p:cNvCxnSpPr>
            <a:cxnSpLocks/>
          </p:cNvCxnSpPr>
          <p:nvPr/>
        </p:nvCxnSpPr>
        <p:spPr>
          <a:xfrm>
            <a:off x="6861262" y="5091150"/>
            <a:ext cx="11954" cy="13642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E820F883-A2BA-41B7-B499-AC4C15643CA3}"/>
              </a:ext>
            </a:extLst>
          </p:cNvPr>
          <p:cNvCxnSpPr>
            <a:cxnSpLocks/>
            <a:stCxn id="191" idx="0"/>
          </p:cNvCxnSpPr>
          <p:nvPr/>
        </p:nvCxnSpPr>
        <p:spPr>
          <a:xfrm>
            <a:off x="6545028" y="4854726"/>
            <a:ext cx="104420" cy="208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Arc 202">
            <a:extLst>
              <a:ext uri="{FF2B5EF4-FFF2-40B4-BE49-F238E27FC236}">
                <a16:creationId xmlns:a16="http://schemas.microsoft.com/office/drawing/2014/main" id="{A577219D-0E67-4EAB-8A8C-EB02C77D8121}"/>
              </a:ext>
            </a:extLst>
          </p:cNvPr>
          <p:cNvSpPr/>
          <p:nvPr/>
        </p:nvSpPr>
        <p:spPr>
          <a:xfrm>
            <a:off x="6648955" y="4581640"/>
            <a:ext cx="347663" cy="52301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C811BC1D-CE2F-477A-83CD-10CB0AC6431E}"/>
              </a:ext>
            </a:extLst>
          </p:cNvPr>
          <p:cNvCxnSpPr>
            <a:cxnSpLocks/>
            <a:stCxn id="193" idx="5"/>
            <a:endCxn id="193" idx="5"/>
          </p:cNvCxnSpPr>
          <p:nvPr/>
        </p:nvCxnSpPr>
        <p:spPr>
          <a:xfrm>
            <a:off x="7105010" y="4653413"/>
            <a:ext cx="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CE681148-0E49-447C-97DA-9D1EC540CA94}"/>
              </a:ext>
            </a:extLst>
          </p:cNvPr>
          <p:cNvCxnSpPr>
            <a:cxnSpLocks/>
            <a:stCxn id="203" idx="2"/>
            <a:endCxn id="193" idx="5"/>
          </p:cNvCxnSpPr>
          <p:nvPr/>
        </p:nvCxnSpPr>
        <p:spPr>
          <a:xfrm>
            <a:off x="6996618" y="4607791"/>
            <a:ext cx="108392" cy="4562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F3479FE5-CC00-4EB0-AD46-00C82C14C1CB}"/>
              </a:ext>
            </a:extLst>
          </p:cNvPr>
          <p:cNvCxnSpPr>
            <a:cxnSpLocks/>
            <a:stCxn id="193" idx="3"/>
            <a:endCxn id="193" idx="3"/>
          </p:cNvCxnSpPr>
          <p:nvPr/>
        </p:nvCxnSpPr>
        <p:spPr>
          <a:xfrm>
            <a:off x="6635471" y="4653413"/>
            <a:ext cx="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94A9B14-F151-40D9-8E14-309E7C4BA5EC}"/>
              </a:ext>
            </a:extLst>
          </p:cNvPr>
          <p:cNvCxnSpPr>
            <a:cxnSpLocks/>
            <a:stCxn id="193" idx="3"/>
            <a:endCxn id="193" idx="3"/>
          </p:cNvCxnSpPr>
          <p:nvPr/>
        </p:nvCxnSpPr>
        <p:spPr>
          <a:xfrm>
            <a:off x="6635471" y="4653413"/>
            <a:ext cx="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Arc 207">
            <a:extLst>
              <a:ext uri="{FF2B5EF4-FFF2-40B4-BE49-F238E27FC236}">
                <a16:creationId xmlns:a16="http://schemas.microsoft.com/office/drawing/2014/main" id="{7AE801DB-100B-4A46-AD14-FC5BF3803585}"/>
              </a:ext>
            </a:extLst>
          </p:cNvPr>
          <p:cNvSpPr/>
          <p:nvPr/>
        </p:nvSpPr>
        <p:spPr>
          <a:xfrm>
            <a:off x="6304292" y="4351081"/>
            <a:ext cx="181597" cy="45719"/>
          </a:xfrm>
          <a:prstGeom prst="arc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F70E4664-5B2C-43BA-92A8-405FE4651696}"/>
              </a:ext>
            </a:extLst>
          </p:cNvPr>
          <p:cNvSpPr/>
          <p:nvPr/>
        </p:nvSpPr>
        <p:spPr>
          <a:xfrm rot="5023476" flipH="1" flipV="1">
            <a:off x="5547431" y="4702855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01108945-4F17-488E-8D0C-A442C698154B}"/>
              </a:ext>
            </a:extLst>
          </p:cNvPr>
          <p:cNvSpPr/>
          <p:nvPr/>
        </p:nvSpPr>
        <p:spPr>
          <a:xfrm flipV="1">
            <a:off x="5615363" y="4773466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2D4A8D47-A0DC-4F19-809A-3E7D31B25682}"/>
              </a:ext>
            </a:extLst>
          </p:cNvPr>
          <p:cNvSpPr/>
          <p:nvPr/>
        </p:nvSpPr>
        <p:spPr>
          <a:xfrm rot="5023476" flipH="1" flipV="1">
            <a:off x="5881085" y="5119382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B269BACC-7B0D-4C4C-B155-7EEB1460990A}"/>
              </a:ext>
            </a:extLst>
          </p:cNvPr>
          <p:cNvSpPr/>
          <p:nvPr/>
        </p:nvSpPr>
        <p:spPr>
          <a:xfrm flipV="1">
            <a:off x="5957683" y="5186611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E39CF6C0-5E59-49EF-831A-4878FD1F84CF}"/>
              </a:ext>
            </a:extLst>
          </p:cNvPr>
          <p:cNvSpPr/>
          <p:nvPr/>
        </p:nvSpPr>
        <p:spPr>
          <a:xfrm rot="5023476" flipH="1" flipV="1">
            <a:off x="6095375" y="4638510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87335898-E5C2-4936-9694-D66F38D7E396}"/>
              </a:ext>
            </a:extLst>
          </p:cNvPr>
          <p:cNvSpPr/>
          <p:nvPr/>
        </p:nvSpPr>
        <p:spPr>
          <a:xfrm flipV="1">
            <a:off x="6163307" y="4709121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8B4A581F-A1CC-4B8D-B2F0-B895B9D1E35A}"/>
              </a:ext>
            </a:extLst>
          </p:cNvPr>
          <p:cNvSpPr/>
          <p:nvPr/>
        </p:nvSpPr>
        <p:spPr>
          <a:xfrm rot="5023476" flipH="1" flipV="1">
            <a:off x="6290304" y="5173969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696DCA2D-2C11-49F1-A60C-368D4D641849}"/>
              </a:ext>
            </a:extLst>
          </p:cNvPr>
          <p:cNvSpPr/>
          <p:nvPr/>
        </p:nvSpPr>
        <p:spPr>
          <a:xfrm flipV="1">
            <a:off x="6358236" y="5244580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AD40B351-A2FB-4944-A61F-E0272F25E036}"/>
              </a:ext>
            </a:extLst>
          </p:cNvPr>
          <p:cNvSpPr/>
          <p:nvPr/>
        </p:nvSpPr>
        <p:spPr>
          <a:xfrm rot="5023476" flipH="1" flipV="1">
            <a:off x="5710162" y="4239977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919FCB52-865F-40C8-8E36-F0B0BE75B971}"/>
              </a:ext>
            </a:extLst>
          </p:cNvPr>
          <p:cNvSpPr/>
          <p:nvPr/>
        </p:nvSpPr>
        <p:spPr>
          <a:xfrm flipV="1">
            <a:off x="5778094" y="4310588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DA4F10E8-68D4-4729-AA70-3F0186381FD9}"/>
              </a:ext>
            </a:extLst>
          </p:cNvPr>
          <p:cNvSpPr/>
          <p:nvPr/>
        </p:nvSpPr>
        <p:spPr>
          <a:xfrm rot="5023476" flipH="1" flipV="1">
            <a:off x="6626234" y="4413797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D8B7C01A-A447-49A2-8A4D-73CDE359D227}"/>
              </a:ext>
            </a:extLst>
          </p:cNvPr>
          <p:cNvSpPr/>
          <p:nvPr/>
        </p:nvSpPr>
        <p:spPr>
          <a:xfrm flipV="1">
            <a:off x="6694166" y="4484408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06F21F0A-C6C7-4425-9D73-94E6A1C69F87}"/>
              </a:ext>
            </a:extLst>
          </p:cNvPr>
          <p:cNvSpPr/>
          <p:nvPr/>
        </p:nvSpPr>
        <p:spPr>
          <a:xfrm rot="5023476" flipH="1" flipV="1">
            <a:off x="6244540" y="4032136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B1380237-2C30-489D-A28F-5DD0BD5B2425}"/>
              </a:ext>
            </a:extLst>
          </p:cNvPr>
          <p:cNvSpPr/>
          <p:nvPr/>
        </p:nvSpPr>
        <p:spPr>
          <a:xfrm flipV="1">
            <a:off x="6312472" y="4102747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7A06A5A5-9925-4074-A3EE-BF8C3D58BABA}"/>
              </a:ext>
            </a:extLst>
          </p:cNvPr>
          <p:cNvSpPr/>
          <p:nvPr/>
        </p:nvSpPr>
        <p:spPr>
          <a:xfrm rot="5023476" flipH="1" flipV="1">
            <a:off x="6578999" y="4846681"/>
            <a:ext cx="1666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45314CB4-CCBC-460A-A029-B8205F5036A2}"/>
              </a:ext>
            </a:extLst>
          </p:cNvPr>
          <p:cNvSpPr/>
          <p:nvPr/>
        </p:nvSpPr>
        <p:spPr>
          <a:xfrm flipV="1">
            <a:off x="6646931" y="4917292"/>
            <a:ext cx="45719" cy="126923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1B7A5DD4-C541-4788-A717-F508317E4A27}"/>
              </a:ext>
            </a:extLst>
          </p:cNvPr>
          <p:cNvSpPr txBox="1"/>
          <p:nvPr/>
        </p:nvSpPr>
        <p:spPr>
          <a:xfrm>
            <a:off x="5732197" y="417980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B92DFF6-0574-4182-A354-1237B9C66AA0}"/>
              </a:ext>
            </a:extLst>
          </p:cNvPr>
          <p:cNvSpPr txBox="1"/>
          <p:nvPr/>
        </p:nvSpPr>
        <p:spPr>
          <a:xfrm>
            <a:off x="6290562" y="395734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A753462F-840E-4A40-BD9C-C18C2183CD3E}"/>
              </a:ext>
            </a:extLst>
          </p:cNvPr>
          <p:cNvSpPr txBox="1"/>
          <p:nvPr/>
        </p:nvSpPr>
        <p:spPr>
          <a:xfrm>
            <a:off x="6143639" y="454689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1105584-471F-420C-B2B1-B474037229C6}"/>
              </a:ext>
            </a:extLst>
          </p:cNvPr>
          <p:cNvSpPr txBox="1"/>
          <p:nvPr/>
        </p:nvSpPr>
        <p:spPr>
          <a:xfrm>
            <a:off x="6685593" y="481075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F12B476-5DC9-4F60-A315-D335B9BBBF74}"/>
              </a:ext>
            </a:extLst>
          </p:cNvPr>
          <p:cNvSpPr txBox="1"/>
          <p:nvPr/>
        </p:nvSpPr>
        <p:spPr>
          <a:xfrm>
            <a:off x="6707447" y="432134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6369857B-C131-43A8-AA4B-C8DD38143654}"/>
              </a:ext>
            </a:extLst>
          </p:cNvPr>
          <p:cNvSpPr txBox="1"/>
          <p:nvPr/>
        </p:nvSpPr>
        <p:spPr>
          <a:xfrm>
            <a:off x="6348957" y="513655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7B6287E2-88B3-475C-AB46-50E55759A15B}"/>
              </a:ext>
            </a:extLst>
          </p:cNvPr>
          <p:cNvSpPr txBox="1"/>
          <p:nvPr/>
        </p:nvSpPr>
        <p:spPr>
          <a:xfrm>
            <a:off x="5599735" y="468588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 46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320CA623-3EFA-42DB-9F75-6A234BB0202D}"/>
              </a:ext>
            </a:extLst>
          </p:cNvPr>
          <p:cNvSpPr txBox="1"/>
          <p:nvPr/>
        </p:nvSpPr>
        <p:spPr>
          <a:xfrm>
            <a:off x="5880870" y="4926072"/>
            <a:ext cx="625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X 46 </a:t>
            </a: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33FA3EE8-6395-41B6-A5D8-B5CCDBA4B208}"/>
              </a:ext>
            </a:extLst>
          </p:cNvPr>
          <p:cNvSpPr/>
          <p:nvPr/>
        </p:nvSpPr>
        <p:spPr>
          <a:xfrm>
            <a:off x="8905801" y="640316"/>
            <a:ext cx="2301222" cy="2287173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A97538B0-A08F-458E-9FB7-2795CBAA921B}"/>
              </a:ext>
            </a:extLst>
          </p:cNvPr>
          <p:cNvSpPr/>
          <p:nvPr/>
        </p:nvSpPr>
        <p:spPr>
          <a:xfrm rot="13694621">
            <a:off x="9350275" y="676471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44171E52-BB3E-4E4B-B4EE-247B1C4E6FB2}"/>
              </a:ext>
            </a:extLst>
          </p:cNvPr>
          <p:cNvSpPr/>
          <p:nvPr/>
        </p:nvSpPr>
        <p:spPr>
          <a:xfrm rot="878106">
            <a:off x="9081932" y="961447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FE2A5ACC-4A6D-40AF-A818-EEF4CDBCD555}"/>
              </a:ext>
            </a:extLst>
          </p:cNvPr>
          <p:cNvSpPr/>
          <p:nvPr/>
        </p:nvSpPr>
        <p:spPr>
          <a:xfrm>
            <a:off x="8905800" y="1565906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2AF5C20F-FF22-43E6-A9D1-7D888E5522C0}"/>
              </a:ext>
            </a:extLst>
          </p:cNvPr>
          <p:cNvSpPr/>
          <p:nvPr/>
        </p:nvSpPr>
        <p:spPr>
          <a:xfrm>
            <a:off x="8981347" y="1935254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7EE449A6-66DA-4167-A44B-B86B6FF3AE17}"/>
              </a:ext>
            </a:extLst>
          </p:cNvPr>
          <p:cNvSpPr/>
          <p:nvPr/>
        </p:nvSpPr>
        <p:spPr>
          <a:xfrm rot="20113059">
            <a:off x="9164423" y="2239237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2E931EF1-9B38-4110-896E-8D0E5F964CF4}"/>
              </a:ext>
            </a:extLst>
          </p:cNvPr>
          <p:cNvSpPr/>
          <p:nvPr/>
        </p:nvSpPr>
        <p:spPr>
          <a:xfrm rot="4362915">
            <a:off x="9695127" y="534654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44879079-EF66-4765-98CF-685D4F2283C6}"/>
              </a:ext>
            </a:extLst>
          </p:cNvPr>
          <p:cNvSpPr/>
          <p:nvPr/>
        </p:nvSpPr>
        <p:spPr>
          <a:xfrm rot="17019038">
            <a:off x="10078819" y="516264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0BC44CB2-102B-45CD-9918-56D504F53F4F}"/>
              </a:ext>
            </a:extLst>
          </p:cNvPr>
          <p:cNvSpPr/>
          <p:nvPr/>
        </p:nvSpPr>
        <p:spPr>
          <a:xfrm rot="18183953">
            <a:off x="10449377" y="646299"/>
            <a:ext cx="250371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36BEC989-E9FC-4E60-94B8-5F4F4B6570B9}"/>
              </a:ext>
            </a:extLst>
          </p:cNvPr>
          <p:cNvSpPr/>
          <p:nvPr/>
        </p:nvSpPr>
        <p:spPr>
          <a:xfrm rot="19010071">
            <a:off x="10708752" y="804906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752D7129-B1AE-40D9-9802-CD5123C6941A}"/>
              </a:ext>
            </a:extLst>
          </p:cNvPr>
          <p:cNvSpPr/>
          <p:nvPr/>
        </p:nvSpPr>
        <p:spPr>
          <a:xfrm rot="21030620">
            <a:off x="10922469" y="1118845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C550699F-9493-440B-AD49-AE3755621877}"/>
              </a:ext>
            </a:extLst>
          </p:cNvPr>
          <p:cNvSpPr/>
          <p:nvPr/>
        </p:nvSpPr>
        <p:spPr>
          <a:xfrm>
            <a:off x="10993225" y="1478075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CB7015E5-500C-4874-8E84-F28C97B367CB}"/>
              </a:ext>
            </a:extLst>
          </p:cNvPr>
          <p:cNvSpPr/>
          <p:nvPr/>
        </p:nvSpPr>
        <p:spPr>
          <a:xfrm>
            <a:off x="10957677" y="1817456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EA8F54B9-B650-4695-AC02-8E61BA5FBD53}"/>
              </a:ext>
            </a:extLst>
          </p:cNvPr>
          <p:cNvSpPr/>
          <p:nvPr/>
        </p:nvSpPr>
        <p:spPr>
          <a:xfrm rot="17954966">
            <a:off x="9447874" y="246825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D6BF023A-1D72-4BF1-87D3-7ACFB95EF4EB}"/>
              </a:ext>
            </a:extLst>
          </p:cNvPr>
          <p:cNvSpPr/>
          <p:nvPr/>
        </p:nvSpPr>
        <p:spPr>
          <a:xfrm rot="13213613">
            <a:off x="10808159" y="2199938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0E88EA94-A78C-40C3-990C-916514137BCD}"/>
              </a:ext>
            </a:extLst>
          </p:cNvPr>
          <p:cNvSpPr/>
          <p:nvPr/>
        </p:nvSpPr>
        <p:spPr>
          <a:xfrm rot="17133930">
            <a:off x="9755940" y="2584601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8477D454-047E-4662-8B3B-D113D9C25A1B}"/>
              </a:ext>
            </a:extLst>
          </p:cNvPr>
          <p:cNvSpPr/>
          <p:nvPr/>
        </p:nvSpPr>
        <p:spPr>
          <a:xfrm rot="14529008">
            <a:off x="10519958" y="2434249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405B5D9B-71DB-4DEA-BE30-B192CA392B9C}"/>
              </a:ext>
            </a:extLst>
          </p:cNvPr>
          <p:cNvSpPr/>
          <p:nvPr/>
        </p:nvSpPr>
        <p:spPr>
          <a:xfrm rot="15449586">
            <a:off x="10159837" y="2577777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5AA51B03-208E-4C53-9709-041CE719595F}"/>
              </a:ext>
            </a:extLst>
          </p:cNvPr>
          <p:cNvSpPr/>
          <p:nvPr/>
        </p:nvSpPr>
        <p:spPr>
          <a:xfrm>
            <a:off x="8970611" y="1218686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766B05B1-6D59-4E25-B0DB-95C517B630C0}"/>
              </a:ext>
            </a:extLst>
          </p:cNvPr>
          <p:cNvSpPr/>
          <p:nvPr/>
        </p:nvSpPr>
        <p:spPr>
          <a:xfrm rot="19332444">
            <a:off x="9771292" y="1945318"/>
            <a:ext cx="378625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B41B1C3B-A878-4211-8BF4-E8C55D6F65B6}"/>
              </a:ext>
            </a:extLst>
          </p:cNvPr>
          <p:cNvSpPr/>
          <p:nvPr/>
        </p:nvSpPr>
        <p:spPr>
          <a:xfrm rot="19332444">
            <a:off x="9785264" y="2309378"/>
            <a:ext cx="322162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C452F75C-0F7B-46FB-98EE-82ECD5A6882A}"/>
              </a:ext>
            </a:extLst>
          </p:cNvPr>
          <p:cNvSpPr/>
          <p:nvPr/>
        </p:nvSpPr>
        <p:spPr>
          <a:xfrm rot="19332444">
            <a:off x="10241704" y="2140939"/>
            <a:ext cx="320725" cy="435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FE84321A-E6A6-4C82-9967-E20F65F8D072}"/>
              </a:ext>
            </a:extLst>
          </p:cNvPr>
          <p:cNvSpPr/>
          <p:nvPr/>
        </p:nvSpPr>
        <p:spPr>
          <a:xfrm rot="19332444">
            <a:off x="10009056" y="2191854"/>
            <a:ext cx="440206" cy="469886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CC866F0A-C591-43FB-AAF1-094102485218}"/>
              </a:ext>
            </a:extLst>
          </p:cNvPr>
          <p:cNvSpPr/>
          <p:nvPr/>
        </p:nvSpPr>
        <p:spPr>
          <a:xfrm rot="20608122">
            <a:off x="10383732" y="1671757"/>
            <a:ext cx="391505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2640D283-077F-4D3E-B41B-78B91E5C4BCF}"/>
              </a:ext>
            </a:extLst>
          </p:cNvPr>
          <p:cNvSpPr/>
          <p:nvPr/>
        </p:nvSpPr>
        <p:spPr>
          <a:xfrm>
            <a:off x="9868097" y="1599741"/>
            <a:ext cx="394588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5EC4C145-9E6D-4A4F-A2F6-AB650FCE2B8B}"/>
              </a:ext>
            </a:extLst>
          </p:cNvPr>
          <p:cNvSpPr/>
          <p:nvPr/>
        </p:nvSpPr>
        <p:spPr>
          <a:xfrm rot="19332444">
            <a:off x="10080528" y="1786983"/>
            <a:ext cx="434674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46674CDF-F966-4984-9571-D2B035466409}"/>
              </a:ext>
            </a:extLst>
          </p:cNvPr>
          <p:cNvSpPr/>
          <p:nvPr/>
        </p:nvSpPr>
        <p:spPr>
          <a:xfrm rot="19332444">
            <a:off x="10354074" y="2028699"/>
            <a:ext cx="440977" cy="48081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33874B47-60C4-4977-B734-7042EE6FA5EA}"/>
              </a:ext>
            </a:extLst>
          </p:cNvPr>
          <p:cNvSpPr txBox="1"/>
          <p:nvPr/>
        </p:nvSpPr>
        <p:spPr>
          <a:xfrm>
            <a:off x="10316764" y="67693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C4718F0C-EE3A-422E-BE25-258C4C260130}"/>
              </a:ext>
            </a:extLst>
          </p:cNvPr>
          <p:cNvSpPr txBox="1"/>
          <p:nvPr/>
        </p:nvSpPr>
        <p:spPr>
          <a:xfrm>
            <a:off x="8813942" y="162270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5E15DFE8-60CE-406A-AFB8-284E4586A8A2}"/>
              </a:ext>
            </a:extLst>
          </p:cNvPr>
          <p:cNvSpPr txBox="1"/>
          <p:nvPr/>
        </p:nvSpPr>
        <p:spPr>
          <a:xfrm>
            <a:off x="10052389" y="262934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D99112E3-D324-41AD-ACF3-280F689A8A0C}"/>
              </a:ext>
            </a:extLst>
          </p:cNvPr>
          <p:cNvSpPr txBox="1"/>
          <p:nvPr/>
        </p:nvSpPr>
        <p:spPr>
          <a:xfrm>
            <a:off x="9993090" y="225648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58C7B0DF-3F50-4810-A17A-63B6190E348D}"/>
              </a:ext>
            </a:extLst>
          </p:cNvPr>
          <p:cNvSpPr txBox="1"/>
          <p:nvPr/>
        </p:nvSpPr>
        <p:spPr>
          <a:xfrm>
            <a:off x="10359127" y="173521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EC4D0622-D906-419A-88F7-EC6E1E8BDEBA}"/>
              </a:ext>
            </a:extLst>
          </p:cNvPr>
          <p:cNvSpPr txBox="1"/>
          <p:nvPr/>
        </p:nvSpPr>
        <p:spPr>
          <a:xfrm>
            <a:off x="9829304" y="162920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ACE4D7E7-2CDC-4290-9EE4-08FF2D228B6C}"/>
              </a:ext>
            </a:extLst>
          </p:cNvPr>
          <p:cNvSpPr txBox="1"/>
          <p:nvPr/>
        </p:nvSpPr>
        <p:spPr>
          <a:xfrm>
            <a:off x="8996930" y="102195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0162EE96-56A1-4DC0-9211-FFAF5EB97D7C}"/>
              </a:ext>
            </a:extLst>
          </p:cNvPr>
          <p:cNvSpPr txBox="1"/>
          <p:nvPr/>
        </p:nvSpPr>
        <p:spPr>
          <a:xfrm>
            <a:off x="9048531" y="229853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92E2D9BE-A02D-4FEC-8A0D-5BBD537FE3B6}"/>
              </a:ext>
            </a:extLst>
          </p:cNvPr>
          <p:cNvSpPr txBox="1"/>
          <p:nvPr/>
        </p:nvSpPr>
        <p:spPr>
          <a:xfrm>
            <a:off x="8877849" y="198223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FDFE39FB-519F-44F6-8B55-B95FA5314ABB}"/>
              </a:ext>
            </a:extLst>
          </p:cNvPr>
          <p:cNvSpPr txBox="1"/>
          <p:nvPr/>
        </p:nvSpPr>
        <p:spPr>
          <a:xfrm>
            <a:off x="10387115" y="250486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4CBC75B6-A078-4FB4-8071-149E61C6E12E}"/>
              </a:ext>
            </a:extLst>
          </p:cNvPr>
          <p:cNvSpPr txBox="1"/>
          <p:nvPr/>
        </p:nvSpPr>
        <p:spPr>
          <a:xfrm>
            <a:off x="10365549" y="205393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80245F20-9025-4505-A540-3CF33F015937}"/>
              </a:ext>
            </a:extLst>
          </p:cNvPr>
          <p:cNvSpPr txBox="1"/>
          <p:nvPr/>
        </p:nvSpPr>
        <p:spPr>
          <a:xfrm>
            <a:off x="10693957" y="227233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A7AF70DF-26FF-4B13-85B8-BFBBDAA528D5}"/>
              </a:ext>
            </a:extLst>
          </p:cNvPr>
          <p:cNvSpPr txBox="1"/>
          <p:nvPr/>
        </p:nvSpPr>
        <p:spPr>
          <a:xfrm>
            <a:off x="10637132" y="89356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0F1F49ED-24D6-4666-80A5-1317FC4ADFF0}"/>
              </a:ext>
            </a:extLst>
          </p:cNvPr>
          <p:cNvSpPr txBox="1"/>
          <p:nvPr/>
        </p:nvSpPr>
        <p:spPr>
          <a:xfrm>
            <a:off x="9978565" y="57462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066F1F97-D851-4D53-8FCF-290ED957A45F}"/>
              </a:ext>
            </a:extLst>
          </p:cNvPr>
          <p:cNvSpPr txBox="1"/>
          <p:nvPr/>
        </p:nvSpPr>
        <p:spPr>
          <a:xfrm>
            <a:off x="9241662" y="73421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93DEAA69-8B47-4362-8013-4CFFD6DF89D2}"/>
              </a:ext>
            </a:extLst>
          </p:cNvPr>
          <p:cNvSpPr txBox="1"/>
          <p:nvPr/>
        </p:nvSpPr>
        <p:spPr>
          <a:xfrm>
            <a:off x="9595531" y="61213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F9CED705-824F-474D-8B74-052FC71C6070}"/>
              </a:ext>
            </a:extLst>
          </p:cNvPr>
          <p:cNvSpPr txBox="1"/>
          <p:nvPr/>
        </p:nvSpPr>
        <p:spPr>
          <a:xfrm>
            <a:off x="9696564" y="199681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48ADA8CC-C066-49E1-9280-E95CEF2D829B}"/>
              </a:ext>
            </a:extLst>
          </p:cNvPr>
          <p:cNvSpPr txBox="1"/>
          <p:nvPr/>
        </p:nvSpPr>
        <p:spPr>
          <a:xfrm>
            <a:off x="10072688" y="186453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0E2A31DC-E792-4F37-94AB-D03149FE8E7D}"/>
              </a:ext>
            </a:extLst>
          </p:cNvPr>
          <p:cNvSpPr txBox="1"/>
          <p:nvPr/>
        </p:nvSpPr>
        <p:spPr>
          <a:xfrm>
            <a:off x="9752495" y="243924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A08A8799-B281-4A98-A1E1-5DFE4154C499}"/>
              </a:ext>
            </a:extLst>
          </p:cNvPr>
          <p:cNvSpPr txBox="1"/>
          <p:nvPr/>
        </p:nvSpPr>
        <p:spPr>
          <a:xfrm>
            <a:off x="9662995" y="264529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38F2F002-7296-4E2D-ACBE-383F21FBCCC9}"/>
              </a:ext>
            </a:extLst>
          </p:cNvPr>
          <p:cNvSpPr txBox="1"/>
          <p:nvPr/>
        </p:nvSpPr>
        <p:spPr>
          <a:xfrm>
            <a:off x="9309917" y="252827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82" name="Arrow: Right 281">
            <a:extLst>
              <a:ext uri="{FF2B5EF4-FFF2-40B4-BE49-F238E27FC236}">
                <a16:creationId xmlns:a16="http://schemas.microsoft.com/office/drawing/2014/main" id="{BE5ED62B-E017-4CE7-9C12-D77E7ADA9739}"/>
              </a:ext>
            </a:extLst>
          </p:cNvPr>
          <p:cNvSpPr/>
          <p:nvPr/>
        </p:nvSpPr>
        <p:spPr>
          <a:xfrm>
            <a:off x="7508522" y="4565366"/>
            <a:ext cx="1019413" cy="284011"/>
          </a:xfrm>
          <a:prstGeom prst="rightArrow">
            <a:avLst>
              <a:gd name="adj1" fmla="val 49999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BC73A282-7766-416C-BDD8-49B0AAC9E8B8}"/>
              </a:ext>
            </a:extLst>
          </p:cNvPr>
          <p:cNvSpPr txBox="1"/>
          <p:nvPr/>
        </p:nvSpPr>
        <p:spPr>
          <a:xfrm>
            <a:off x="10824280" y="117215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5C34B27F-4854-401E-A890-97F36D06EF8B}"/>
              </a:ext>
            </a:extLst>
          </p:cNvPr>
          <p:cNvSpPr txBox="1"/>
          <p:nvPr/>
        </p:nvSpPr>
        <p:spPr>
          <a:xfrm>
            <a:off x="10901174" y="154080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B4E05D21-5FDC-42D4-86A6-15C8C81E1D59}"/>
              </a:ext>
            </a:extLst>
          </p:cNvPr>
          <p:cNvSpPr txBox="1"/>
          <p:nvPr/>
        </p:nvSpPr>
        <p:spPr>
          <a:xfrm>
            <a:off x="10864048" y="187929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4C517F40-39A4-44D2-A31D-3267329A32FA}"/>
              </a:ext>
            </a:extLst>
          </p:cNvPr>
          <p:cNvSpPr/>
          <p:nvPr/>
        </p:nvSpPr>
        <p:spPr>
          <a:xfrm>
            <a:off x="8887994" y="3620220"/>
            <a:ext cx="2301222" cy="2287173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73716DC3-A30B-4F3E-A543-AEADF38EE9DB}"/>
              </a:ext>
            </a:extLst>
          </p:cNvPr>
          <p:cNvSpPr/>
          <p:nvPr/>
        </p:nvSpPr>
        <p:spPr>
          <a:xfrm rot="13694621">
            <a:off x="9332468" y="3656375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E0D276AB-364B-4632-8F9F-ABB9399EECE6}"/>
              </a:ext>
            </a:extLst>
          </p:cNvPr>
          <p:cNvSpPr/>
          <p:nvPr/>
        </p:nvSpPr>
        <p:spPr>
          <a:xfrm rot="878106">
            <a:off x="9064125" y="3941351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BB797A48-A749-4E70-8E57-3E78110000BA}"/>
              </a:ext>
            </a:extLst>
          </p:cNvPr>
          <p:cNvSpPr/>
          <p:nvPr/>
        </p:nvSpPr>
        <p:spPr>
          <a:xfrm>
            <a:off x="8887993" y="4545810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E4BE1E20-0D9F-42CC-B3AA-734419DC6F8B}"/>
              </a:ext>
            </a:extLst>
          </p:cNvPr>
          <p:cNvSpPr/>
          <p:nvPr/>
        </p:nvSpPr>
        <p:spPr>
          <a:xfrm>
            <a:off x="8963540" y="4915158"/>
            <a:ext cx="250371" cy="4354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B629C2F6-351B-48BE-937F-3D13E4AC26E2}"/>
              </a:ext>
            </a:extLst>
          </p:cNvPr>
          <p:cNvSpPr/>
          <p:nvPr/>
        </p:nvSpPr>
        <p:spPr>
          <a:xfrm rot="20113059">
            <a:off x="9146616" y="5219141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F55F8746-77A6-4EBE-A190-3D46AC49ED1C}"/>
              </a:ext>
            </a:extLst>
          </p:cNvPr>
          <p:cNvSpPr/>
          <p:nvPr/>
        </p:nvSpPr>
        <p:spPr>
          <a:xfrm rot="4362915">
            <a:off x="9677320" y="3514558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AE2E9F77-CC2A-4DB0-8DD7-3FA668A8E3B8}"/>
              </a:ext>
            </a:extLst>
          </p:cNvPr>
          <p:cNvSpPr/>
          <p:nvPr/>
        </p:nvSpPr>
        <p:spPr>
          <a:xfrm rot="17019038">
            <a:off x="10061012" y="3496168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6D3239BF-CABF-4855-A4F7-BB53E6EB4247}"/>
              </a:ext>
            </a:extLst>
          </p:cNvPr>
          <p:cNvSpPr/>
          <p:nvPr/>
        </p:nvSpPr>
        <p:spPr>
          <a:xfrm rot="18183953">
            <a:off x="10431570" y="3626203"/>
            <a:ext cx="250371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D8E2E876-3535-4E6B-97CA-A2A5BFB88DA2}"/>
              </a:ext>
            </a:extLst>
          </p:cNvPr>
          <p:cNvSpPr/>
          <p:nvPr/>
        </p:nvSpPr>
        <p:spPr>
          <a:xfrm rot="19010071">
            <a:off x="10690945" y="378481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229F94E6-A051-4880-9666-274EBCB0A09B}"/>
              </a:ext>
            </a:extLst>
          </p:cNvPr>
          <p:cNvSpPr/>
          <p:nvPr/>
        </p:nvSpPr>
        <p:spPr>
          <a:xfrm rot="21030620">
            <a:off x="10904662" y="4098749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D73994D3-3894-4471-A7C4-75E64B2B41B9}"/>
              </a:ext>
            </a:extLst>
          </p:cNvPr>
          <p:cNvSpPr/>
          <p:nvPr/>
        </p:nvSpPr>
        <p:spPr>
          <a:xfrm>
            <a:off x="10975418" y="4457979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1B112350-754E-4ED1-B4D3-6808CC1C3307}"/>
              </a:ext>
            </a:extLst>
          </p:cNvPr>
          <p:cNvSpPr/>
          <p:nvPr/>
        </p:nvSpPr>
        <p:spPr>
          <a:xfrm>
            <a:off x="10939870" y="4797360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3EF216F5-4D96-40C7-9126-B2145702B9B9}"/>
              </a:ext>
            </a:extLst>
          </p:cNvPr>
          <p:cNvSpPr/>
          <p:nvPr/>
        </p:nvSpPr>
        <p:spPr>
          <a:xfrm rot="17954966">
            <a:off x="9430067" y="5448154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A9E52F86-7D00-405D-97C1-9B27E2F16DB9}"/>
              </a:ext>
            </a:extLst>
          </p:cNvPr>
          <p:cNvSpPr/>
          <p:nvPr/>
        </p:nvSpPr>
        <p:spPr>
          <a:xfrm rot="13213613">
            <a:off x="10790352" y="5179842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5F81D92A-6056-45D3-B583-646A78BACBD7}"/>
              </a:ext>
            </a:extLst>
          </p:cNvPr>
          <p:cNvSpPr/>
          <p:nvPr/>
        </p:nvSpPr>
        <p:spPr>
          <a:xfrm rot="17133930">
            <a:off x="9738133" y="5564505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6DC0ADDF-6C6E-4B55-8401-48A0C5A50100}"/>
              </a:ext>
            </a:extLst>
          </p:cNvPr>
          <p:cNvSpPr/>
          <p:nvPr/>
        </p:nvSpPr>
        <p:spPr>
          <a:xfrm rot="14529008">
            <a:off x="10502151" y="5414153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9BD6F789-3B3A-4B3A-A56F-E3BC650FC49D}"/>
              </a:ext>
            </a:extLst>
          </p:cNvPr>
          <p:cNvSpPr/>
          <p:nvPr/>
        </p:nvSpPr>
        <p:spPr>
          <a:xfrm rot="15449586">
            <a:off x="10142030" y="5557681"/>
            <a:ext cx="250371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B27AE5BF-F69F-41C5-9D75-D8E45E61A198}"/>
              </a:ext>
            </a:extLst>
          </p:cNvPr>
          <p:cNvSpPr/>
          <p:nvPr/>
        </p:nvSpPr>
        <p:spPr>
          <a:xfrm>
            <a:off x="8952804" y="4198590"/>
            <a:ext cx="250371" cy="4354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F9B5C19C-4F61-44CD-9363-1389B026F2AF}"/>
              </a:ext>
            </a:extLst>
          </p:cNvPr>
          <p:cNvSpPr/>
          <p:nvPr/>
        </p:nvSpPr>
        <p:spPr>
          <a:xfrm rot="19332444">
            <a:off x="9753485" y="4925222"/>
            <a:ext cx="378625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15D4B1DE-7A6E-4E68-962E-D895EFC2795D}"/>
              </a:ext>
            </a:extLst>
          </p:cNvPr>
          <p:cNvSpPr/>
          <p:nvPr/>
        </p:nvSpPr>
        <p:spPr>
          <a:xfrm rot="19332444">
            <a:off x="9767457" y="5289282"/>
            <a:ext cx="322162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84980827-29DC-4934-AA5D-151310D839F3}"/>
              </a:ext>
            </a:extLst>
          </p:cNvPr>
          <p:cNvSpPr/>
          <p:nvPr/>
        </p:nvSpPr>
        <p:spPr>
          <a:xfrm rot="19332444">
            <a:off x="10223897" y="5120843"/>
            <a:ext cx="320725" cy="4354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AA2BBCDB-A2C5-46DE-93D1-DEE6686249F7}"/>
              </a:ext>
            </a:extLst>
          </p:cNvPr>
          <p:cNvSpPr/>
          <p:nvPr/>
        </p:nvSpPr>
        <p:spPr>
          <a:xfrm rot="19332444">
            <a:off x="9991249" y="5171758"/>
            <a:ext cx="440206" cy="469886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Oval 308">
            <a:extLst>
              <a:ext uri="{FF2B5EF4-FFF2-40B4-BE49-F238E27FC236}">
                <a16:creationId xmlns:a16="http://schemas.microsoft.com/office/drawing/2014/main" id="{5897DB89-2DCE-4B97-A407-888A53520825}"/>
              </a:ext>
            </a:extLst>
          </p:cNvPr>
          <p:cNvSpPr/>
          <p:nvPr/>
        </p:nvSpPr>
        <p:spPr>
          <a:xfrm rot="20608122">
            <a:off x="10365925" y="4651661"/>
            <a:ext cx="391505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510801A3-2B89-46C1-A613-77129228748F}"/>
              </a:ext>
            </a:extLst>
          </p:cNvPr>
          <p:cNvSpPr/>
          <p:nvPr/>
        </p:nvSpPr>
        <p:spPr>
          <a:xfrm>
            <a:off x="9850290" y="4579645"/>
            <a:ext cx="394588" cy="43543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Oval 310">
            <a:extLst>
              <a:ext uri="{FF2B5EF4-FFF2-40B4-BE49-F238E27FC236}">
                <a16:creationId xmlns:a16="http://schemas.microsoft.com/office/drawing/2014/main" id="{2080815F-0716-47C2-A2F2-B349EC813FFF}"/>
              </a:ext>
            </a:extLst>
          </p:cNvPr>
          <p:cNvSpPr/>
          <p:nvPr/>
        </p:nvSpPr>
        <p:spPr>
          <a:xfrm rot="19332444">
            <a:off x="10062721" y="4766887"/>
            <a:ext cx="434674" cy="435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5EC193F2-CE61-4E02-8B86-0065F3D08E4A}"/>
              </a:ext>
            </a:extLst>
          </p:cNvPr>
          <p:cNvSpPr/>
          <p:nvPr/>
        </p:nvSpPr>
        <p:spPr>
          <a:xfrm rot="19332444">
            <a:off x="10336267" y="5008603"/>
            <a:ext cx="440977" cy="48081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89EC4B9A-567D-4FD6-9B82-42D207BF09F3}"/>
              </a:ext>
            </a:extLst>
          </p:cNvPr>
          <p:cNvSpPr txBox="1"/>
          <p:nvPr/>
        </p:nvSpPr>
        <p:spPr>
          <a:xfrm>
            <a:off x="10359408" y="368111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101BC2D9-57CC-4848-8F3C-E928CF1982DF}"/>
              </a:ext>
            </a:extLst>
          </p:cNvPr>
          <p:cNvSpPr txBox="1"/>
          <p:nvPr/>
        </p:nvSpPr>
        <p:spPr>
          <a:xfrm>
            <a:off x="8770374" y="4592061"/>
            <a:ext cx="625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46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52C065AD-EA30-4FEA-9651-9A4BED845171}"/>
              </a:ext>
            </a:extLst>
          </p:cNvPr>
          <p:cNvSpPr txBox="1"/>
          <p:nvPr/>
        </p:nvSpPr>
        <p:spPr>
          <a:xfrm>
            <a:off x="10059469" y="562719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901E1E16-2381-422E-8CBC-ABD6D61C148F}"/>
              </a:ext>
            </a:extLst>
          </p:cNvPr>
          <p:cNvSpPr txBox="1"/>
          <p:nvPr/>
        </p:nvSpPr>
        <p:spPr>
          <a:xfrm>
            <a:off x="10001281" y="523504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0EEB940F-0E7F-43DD-8C70-F8468ED07A83}"/>
              </a:ext>
            </a:extLst>
          </p:cNvPr>
          <p:cNvSpPr txBox="1"/>
          <p:nvPr/>
        </p:nvSpPr>
        <p:spPr>
          <a:xfrm>
            <a:off x="10359929" y="469856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B34EB7AE-D8AA-468C-A38A-E14DCD561679}"/>
              </a:ext>
            </a:extLst>
          </p:cNvPr>
          <p:cNvSpPr txBox="1"/>
          <p:nvPr/>
        </p:nvSpPr>
        <p:spPr>
          <a:xfrm>
            <a:off x="9811497" y="4592761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7C98D182-172A-478E-BAD0-8488D73A39CC}"/>
              </a:ext>
            </a:extLst>
          </p:cNvPr>
          <p:cNvSpPr txBox="1"/>
          <p:nvPr/>
        </p:nvSpPr>
        <p:spPr>
          <a:xfrm>
            <a:off x="8955230" y="399421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2D1C377F-1D8B-4700-9AFF-F0B8D368C83B}"/>
              </a:ext>
            </a:extLst>
          </p:cNvPr>
          <p:cNvSpPr txBox="1"/>
          <p:nvPr/>
        </p:nvSpPr>
        <p:spPr>
          <a:xfrm>
            <a:off x="9048531" y="527045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6DC31769-4FC5-4EF4-BE46-CC4D7FE44A24}"/>
              </a:ext>
            </a:extLst>
          </p:cNvPr>
          <p:cNvSpPr txBox="1"/>
          <p:nvPr/>
        </p:nvSpPr>
        <p:spPr>
          <a:xfrm>
            <a:off x="8886835" y="4978456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A6795E93-2CBB-4578-ABF7-452C6FC87807}"/>
              </a:ext>
            </a:extLst>
          </p:cNvPr>
          <p:cNvSpPr txBox="1"/>
          <p:nvPr/>
        </p:nvSpPr>
        <p:spPr>
          <a:xfrm>
            <a:off x="10366449" y="548488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5BDFD4BC-681A-43B3-A396-3919E6A858BF}"/>
              </a:ext>
            </a:extLst>
          </p:cNvPr>
          <p:cNvSpPr txBox="1"/>
          <p:nvPr/>
        </p:nvSpPr>
        <p:spPr>
          <a:xfrm>
            <a:off x="10356045" y="512011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8A8C233E-48D6-422D-81CA-0C64A8DEB15D}"/>
              </a:ext>
            </a:extLst>
          </p:cNvPr>
          <p:cNvSpPr txBox="1"/>
          <p:nvPr/>
        </p:nvSpPr>
        <p:spPr>
          <a:xfrm>
            <a:off x="10720961" y="5260369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FFC8357F-F80C-4722-BCBC-575D0BF70CA8}"/>
              </a:ext>
            </a:extLst>
          </p:cNvPr>
          <p:cNvSpPr txBox="1"/>
          <p:nvPr/>
        </p:nvSpPr>
        <p:spPr>
          <a:xfrm>
            <a:off x="10565251" y="385566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9B746621-8C19-4B05-B0DD-1C7525F3B20E}"/>
              </a:ext>
            </a:extLst>
          </p:cNvPr>
          <p:cNvSpPr txBox="1"/>
          <p:nvPr/>
        </p:nvSpPr>
        <p:spPr>
          <a:xfrm>
            <a:off x="9951886" y="3543923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42230AF5-6FF6-42D1-BBC3-44A090446D6A}"/>
              </a:ext>
            </a:extLst>
          </p:cNvPr>
          <p:cNvSpPr txBox="1"/>
          <p:nvPr/>
        </p:nvSpPr>
        <p:spPr>
          <a:xfrm>
            <a:off x="9207117" y="372253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EB922624-F246-4F95-8C7B-CAB24DBB708C}"/>
              </a:ext>
            </a:extLst>
          </p:cNvPr>
          <p:cNvSpPr txBox="1"/>
          <p:nvPr/>
        </p:nvSpPr>
        <p:spPr>
          <a:xfrm>
            <a:off x="9550697" y="3567388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AC1FB0D6-7189-4374-8E07-7C81BED66E80}"/>
              </a:ext>
            </a:extLst>
          </p:cNvPr>
          <p:cNvSpPr txBox="1"/>
          <p:nvPr/>
        </p:nvSpPr>
        <p:spPr>
          <a:xfrm>
            <a:off x="9710990" y="497800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3CAC1C70-98EB-4D28-8EA8-EDF445BB6C8A}"/>
              </a:ext>
            </a:extLst>
          </p:cNvPr>
          <p:cNvSpPr txBox="1"/>
          <p:nvPr/>
        </p:nvSpPr>
        <p:spPr>
          <a:xfrm>
            <a:off x="10078852" y="484570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0F8BD9E3-F980-49BD-A820-34EBB7CB534A}"/>
              </a:ext>
            </a:extLst>
          </p:cNvPr>
          <p:cNvSpPr txBox="1"/>
          <p:nvPr/>
        </p:nvSpPr>
        <p:spPr>
          <a:xfrm>
            <a:off x="9700766" y="5360289"/>
            <a:ext cx="625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46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F9F1866E-DD27-4688-BC80-E4F0FC215C7A}"/>
              </a:ext>
            </a:extLst>
          </p:cNvPr>
          <p:cNvSpPr txBox="1"/>
          <p:nvPr/>
        </p:nvSpPr>
        <p:spPr>
          <a:xfrm>
            <a:off x="9645482" y="564173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D59E551F-7B97-4E52-9201-FDA91829CE9C}"/>
              </a:ext>
            </a:extLst>
          </p:cNvPr>
          <p:cNvSpPr txBox="1"/>
          <p:nvPr/>
        </p:nvSpPr>
        <p:spPr>
          <a:xfrm>
            <a:off x="9334406" y="548941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39BDA3C5-3761-442B-899D-F3DBA32ADC09}"/>
              </a:ext>
            </a:extLst>
          </p:cNvPr>
          <p:cNvSpPr txBox="1"/>
          <p:nvPr/>
        </p:nvSpPr>
        <p:spPr>
          <a:xfrm>
            <a:off x="10795566" y="4173395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B0F5DEB5-8755-43A6-A487-0417FB818D94}"/>
              </a:ext>
            </a:extLst>
          </p:cNvPr>
          <p:cNvSpPr txBox="1"/>
          <p:nvPr/>
        </p:nvSpPr>
        <p:spPr>
          <a:xfrm>
            <a:off x="10879090" y="4524764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A87D86F4-F8D3-4C49-AED2-569FE692CC59}"/>
              </a:ext>
            </a:extLst>
          </p:cNvPr>
          <p:cNvSpPr txBox="1"/>
          <p:nvPr/>
        </p:nvSpPr>
        <p:spPr>
          <a:xfrm>
            <a:off x="10833937" y="4885922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46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8EC85F3C-5D65-46F8-8842-0E19204D174C}"/>
              </a:ext>
            </a:extLst>
          </p:cNvPr>
          <p:cNvSpPr txBox="1"/>
          <p:nvPr/>
        </p:nvSpPr>
        <p:spPr>
          <a:xfrm>
            <a:off x="8890090" y="4281567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2475D232-68B3-4F60-835A-AD9B8F3B1423}"/>
              </a:ext>
            </a:extLst>
          </p:cNvPr>
          <p:cNvSpPr txBox="1"/>
          <p:nvPr/>
        </p:nvSpPr>
        <p:spPr>
          <a:xfrm>
            <a:off x="8271642" y="5973904"/>
            <a:ext cx="4139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“Mitotic </a:t>
            </a:r>
            <a:r>
              <a:rPr lang="en-US" sz="2000" u="sng" dirty="0" smtClean="0"/>
              <a:t>non-disjunction after cleavage, </a:t>
            </a:r>
            <a:r>
              <a:rPr lang="en-US" sz="2000" u="sng" smtClean="0"/>
              <a:t>placental mosaicism</a:t>
            </a:r>
            <a:r>
              <a:rPr lang="en-US" sz="2000" u="sng" smtClean="0"/>
              <a:t>”</a:t>
            </a:r>
            <a:endParaRPr lang="en-US" sz="2000" u="sng" dirty="0"/>
          </a:p>
        </p:txBody>
      </p:sp>
      <p:cxnSp>
        <p:nvCxnSpPr>
          <p:cNvPr id="340" name="Straight Arrow Connector 339">
            <a:extLst>
              <a:ext uri="{FF2B5EF4-FFF2-40B4-BE49-F238E27FC236}">
                <a16:creationId xmlns:a16="http://schemas.microsoft.com/office/drawing/2014/main" id="{037D35A4-F049-41DB-9F3F-53A524927FA0}"/>
              </a:ext>
            </a:extLst>
          </p:cNvPr>
          <p:cNvCxnSpPr>
            <a:cxnSpLocks/>
          </p:cNvCxnSpPr>
          <p:nvPr/>
        </p:nvCxnSpPr>
        <p:spPr>
          <a:xfrm flipH="1">
            <a:off x="10356745" y="3668670"/>
            <a:ext cx="762934" cy="118525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A7C0E86A-14D4-407D-8FFA-1C6A49F32A0F}"/>
              </a:ext>
            </a:extLst>
          </p:cNvPr>
          <p:cNvCxnSpPr>
            <a:cxnSpLocks/>
          </p:cNvCxnSpPr>
          <p:nvPr/>
        </p:nvCxnSpPr>
        <p:spPr>
          <a:xfrm flipH="1" flipV="1">
            <a:off x="10490808" y="2331300"/>
            <a:ext cx="715318" cy="8700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TextBox 341">
            <a:extLst>
              <a:ext uri="{FF2B5EF4-FFF2-40B4-BE49-F238E27FC236}">
                <a16:creationId xmlns:a16="http://schemas.microsoft.com/office/drawing/2014/main" id="{8B4BB4B6-6874-4357-87A1-5F8444708286}"/>
              </a:ext>
            </a:extLst>
          </p:cNvPr>
          <p:cNvSpPr txBox="1"/>
          <p:nvPr/>
        </p:nvSpPr>
        <p:spPr>
          <a:xfrm>
            <a:off x="10727836" y="3305287"/>
            <a:ext cx="1379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Inner Cell Mass</a:t>
            </a: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C1268B8F-7ACA-410C-967F-90CE98533765}"/>
              </a:ext>
            </a:extLst>
          </p:cNvPr>
          <p:cNvSpPr txBox="1"/>
          <p:nvPr/>
        </p:nvSpPr>
        <p:spPr>
          <a:xfrm>
            <a:off x="7684034" y="3228649"/>
            <a:ext cx="1488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Trophectoderm</a:t>
            </a:r>
          </a:p>
        </p:txBody>
      </p:sp>
      <p:cxnSp>
        <p:nvCxnSpPr>
          <p:cNvPr id="344" name="Straight Arrow Connector 343">
            <a:extLst>
              <a:ext uri="{FF2B5EF4-FFF2-40B4-BE49-F238E27FC236}">
                <a16:creationId xmlns:a16="http://schemas.microsoft.com/office/drawing/2014/main" id="{FE94B1A5-F21F-4C77-BC23-4B02FF5FAB7B}"/>
              </a:ext>
            </a:extLst>
          </p:cNvPr>
          <p:cNvCxnSpPr>
            <a:cxnSpLocks/>
            <a:stCxn id="343" idx="0"/>
            <a:endCxn id="267" idx="1"/>
          </p:cNvCxnSpPr>
          <p:nvPr/>
        </p:nvCxnSpPr>
        <p:spPr>
          <a:xfrm flipV="1">
            <a:off x="8428282" y="2452427"/>
            <a:ext cx="620249" cy="7762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Arrow Connector 347">
            <a:extLst>
              <a:ext uri="{FF2B5EF4-FFF2-40B4-BE49-F238E27FC236}">
                <a16:creationId xmlns:a16="http://schemas.microsoft.com/office/drawing/2014/main" id="{D9353CAA-AD9F-4445-95AE-4F1FDD9ADCBF}"/>
              </a:ext>
            </a:extLst>
          </p:cNvPr>
          <p:cNvCxnSpPr>
            <a:cxnSpLocks/>
            <a:stCxn id="343" idx="2"/>
            <a:endCxn id="286" idx="1"/>
          </p:cNvCxnSpPr>
          <p:nvPr/>
        </p:nvCxnSpPr>
        <p:spPr>
          <a:xfrm>
            <a:off x="8428282" y="3536426"/>
            <a:ext cx="796718" cy="4187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TextBox 349">
            <a:extLst>
              <a:ext uri="{FF2B5EF4-FFF2-40B4-BE49-F238E27FC236}">
                <a16:creationId xmlns:a16="http://schemas.microsoft.com/office/drawing/2014/main" id="{09F8EA0C-EE37-4D53-A59E-14BB57BF9A78}"/>
              </a:ext>
            </a:extLst>
          </p:cNvPr>
          <p:cNvSpPr txBox="1"/>
          <p:nvPr/>
        </p:nvSpPr>
        <p:spPr>
          <a:xfrm>
            <a:off x="8908361" y="1283650"/>
            <a:ext cx="62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47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6B9C34-AEC7-4E2E-A8F6-EE6D58D4FA6D}"/>
              </a:ext>
            </a:extLst>
          </p:cNvPr>
          <p:cNvSpPr txBox="1"/>
          <p:nvPr/>
        </p:nvSpPr>
        <p:spPr>
          <a:xfrm>
            <a:off x="9282497" y="3001269"/>
            <a:ext cx="2435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Blastocyst</a:t>
            </a:r>
          </a:p>
        </p:txBody>
      </p:sp>
      <p:sp>
        <p:nvSpPr>
          <p:cNvPr id="281" name="テキスト ボックス 280"/>
          <p:cNvSpPr txBox="1"/>
          <p:nvPr/>
        </p:nvSpPr>
        <p:spPr>
          <a:xfrm>
            <a:off x="2273453" y="5672439"/>
            <a:ext cx="4604017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BIOPSIES FROM THE TROPHECTODERM</a:t>
            </a:r>
          </a:p>
          <a:p>
            <a:r>
              <a:rPr kumimoji="1" lang="en-US" altLang="ja-JP" sz="2000" dirty="0"/>
              <a:t>MAY NOT REFLECT THE INNER CELL MASS</a:t>
            </a:r>
            <a:endParaRPr kumimoji="1" lang="ja-JP" altLang="en-US" sz="2000" dirty="0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E1AA8735-F0B7-4737-A1BA-5F2A58E9676C}"/>
              </a:ext>
            </a:extLst>
          </p:cNvPr>
          <p:cNvSpPr txBox="1"/>
          <p:nvPr/>
        </p:nvSpPr>
        <p:spPr>
          <a:xfrm>
            <a:off x="45392" y="56283"/>
            <a:ext cx="322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/>
              <a:t>Figure S2</a:t>
            </a:r>
            <a:endParaRPr lang="en-US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-44841" y="6448669"/>
            <a:ext cx="6715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Adapted from Taylor </a:t>
            </a:r>
            <a:r>
              <a:rPr lang="en-US" sz="1100" dirty="0"/>
              <a:t>TH, Gitlin SA, Patrick JL, Crain JL, Wilson JM, Griffin DK. The origin, mechanisms, incidence and clinical consequences of chromosomal mosaicism in humans. </a:t>
            </a:r>
            <a:r>
              <a:rPr lang="en-US" sz="1100" i="1" dirty="0"/>
              <a:t>Human reproduction update</a:t>
            </a:r>
            <a:r>
              <a:rPr lang="en-US" sz="1100" dirty="0"/>
              <a:t>, 2014;20: 571-581.</a:t>
            </a:r>
          </a:p>
        </p:txBody>
      </p:sp>
    </p:spTree>
    <p:extLst>
      <p:ext uri="{BB962C8B-B14F-4D97-AF65-F5344CB8AC3E}">
        <p14:creationId xmlns:p14="http://schemas.microsoft.com/office/powerpoint/2010/main" val="101429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6820</TotalTime>
  <Words>399</Words>
  <Application>Microsoft Office PowerPoint</Application>
  <PresentationFormat>Widescreen</PresentationFormat>
  <Paragraphs>157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游ゴシック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Hotel Guest</dc:creator>
  <cp:lastModifiedBy>Patrizio, Pasquale</cp:lastModifiedBy>
  <cp:revision>48</cp:revision>
  <dcterms:created xsi:type="dcterms:W3CDTF">2018-06-16T19:58:12Z</dcterms:created>
  <dcterms:modified xsi:type="dcterms:W3CDTF">2018-08-04T13:49:57Z</dcterms:modified>
</cp:coreProperties>
</file>