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5" d="100"/>
          <a:sy n="35" d="100"/>
        </p:scale>
        <p:origin x="94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402BB-01F0-4F45-BD35-6B07929250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A1265E-C6A5-4527-9620-A38A39EC7A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BEFBE-6FF5-4FD3-8B9A-C5593E74B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23F7A-66A8-4F79-BE95-3AD7F2320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D4763-2C46-4FDB-B214-8F869B988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90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16D67-6EED-4329-97B2-B4FC482C3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21D79-E88B-4CE8-942A-DB741BC4B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34BC8-211F-4AAE-9A39-96980FC7D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0A7C3-A819-4F5E-B6CA-18420D49B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A1D34-A50B-4444-98D0-65CB384E8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86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539F95-F4E3-480E-A570-1110C5B5E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8ED10D-2CF3-4EED-8FD8-C8D8497B4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37EFD-165C-4563-B4D3-3309616D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87488-6ACF-4120-9DA7-204B60930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E5143-70AD-4848-BD96-1FD83DEC9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01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DB4B9-6F18-4F6D-BAC8-1769C5CDD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24BE-A054-447C-8110-125BD9E41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53EBC-6EB7-41BC-91FD-240AEF9A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EBCCF-2943-4874-837B-4ECF60A67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AD3D0-7E7F-47D7-96DD-922C65E10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82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AF1C8-A63C-44F1-BE1A-27ED0AE59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B1A27-93F9-43C4-A07B-D354245B9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86EA5-4F70-4D13-83E2-1F0FCD755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A023C-0ACB-4E53-811C-E32854A46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880D5-0915-4C9D-A5AF-95E49BB6E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388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04687-3CD6-4ECF-871B-205E68D5C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DA9DF-04B7-4942-BE43-9BC0BC55F8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C62FE-5E32-454E-B992-64DF89907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36E73-EE9D-4636-A264-169973934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E184C-91F5-4263-B212-4BB7C1956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DDF99F-55F5-4638-B5BA-FB72F9DB5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308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F66E9-0C3D-415B-9C5D-BFA52A535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A63091-4ACC-404C-BFD4-94BBC7F69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286346-708D-48BC-9880-C0AA89BB3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A087B9-E70A-4EC2-96B9-79ED94E759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E5AF6A-539C-4FE8-A69F-BE008A798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00456E-0BC7-4184-81B7-299FF49F4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165B59-BF00-4A1B-BD54-60E7C4B2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A7E8F7-E17C-4D23-90C1-8E1F3B1A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242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86D70-CA47-4CBF-939C-FD21321E8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61B4FF-0C4A-490B-8C13-006C69CA9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765FB1-07E9-4705-97B2-7C073244B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18805C-56CC-4ECA-8ED2-2207543E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0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26AAA5-66F8-468B-93C1-71FBF0423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387EAD-0D3A-4127-8378-534C90801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8F60E-5AD3-4CE0-9BA4-468227BCE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736D1-7E41-495E-B7CE-361B49B3A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BA9D6-87F6-4056-9960-D6917E44E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B131D6-9954-4280-AF7C-6897186BE9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F3993F-832F-4035-9A94-26168D644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CF1CB7-6418-4232-A68E-846BB9D3B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F8D6C-DD57-466B-BF69-E9C9C553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56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40AC9-2769-47A9-9267-855AEB06C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E90F9D-C5DB-4375-871F-58FB06361E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E9981-BB13-46F5-B43D-FCFD331CF1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859028-25CC-4BE5-B143-761687E0D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7E96F-3BD7-4A35-A057-EE85AD3A2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2F559-235A-42D8-9B1A-EE3FAB3ED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2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2AC012-F0CC-4409-A576-13F920EBC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327EE-DBC0-4DC9-AF47-312F3029B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7B005-CFF6-40A9-9C19-06AEB8B653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E2E4C-92FC-458F-B64D-A90091D774A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9E58A-9FC0-44C9-8AD1-9460A99E84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2A958-3F55-46E7-A526-1017920BA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576AC-D434-4771-8A09-AA59416D9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50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B5C82-420D-4261-A77A-AF3595547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Figure SX. Animated representations of changes in population for two simulated scenarios (EC and EC+GC+SW), presented as a PowerPoint file. Simulated turtles remain in small refugia for most of the simulation (until the LGM) after which expansion occurs to a Mid-Holocene maximum, followed by a shift in range to the current distribution. There is a contraction at the transition between mid-Holocene and current ranges, consistent with cooling after the mid-Holocene optimum. Due to the nature of changes in habitat in SPLATCHE these contractions are instantaneous, while expansions are more gradual.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026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72D4F0-E7BF-44C7-A668-609D868CE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901" y="1047398"/>
            <a:ext cx="8533571" cy="48763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C2E7C0-7FD4-4E5A-A3D5-EE5FA38C108E}"/>
              </a:ext>
            </a:extLst>
          </p:cNvPr>
          <p:cNvSpPr txBox="1"/>
          <p:nvPr/>
        </p:nvSpPr>
        <p:spPr>
          <a:xfrm>
            <a:off x="4850299" y="755374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Scenario EC</a:t>
            </a:r>
          </a:p>
        </p:txBody>
      </p:sp>
    </p:spTree>
    <p:extLst>
      <p:ext uri="{BB962C8B-B14F-4D97-AF65-F5344CB8AC3E}">
        <p14:creationId xmlns:p14="http://schemas.microsoft.com/office/powerpoint/2010/main" val="1258146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E65A65-B793-436F-98B4-1BC8AECDF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61" y="1109867"/>
            <a:ext cx="8389454" cy="47939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342133-1EBA-4267-B75B-F7B0FA111357}"/>
              </a:ext>
            </a:extLst>
          </p:cNvPr>
          <p:cNvSpPr txBox="1"/>
          <p:nvPr/>
        </p:nvSpPr>
        <p:spPr>
          <a:xfrm>
            <a:off x="3558210" y="755374"/>
            <a:ext cx="3788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Scenario EC + GC + SW</a:t>
            </a:r>
          </a:p>
        </p:txBody>
      </p:sp>
    </p:spTree>
    <p:extLst>
      <p:ext uri="{BB962C8B-B14F-4D97-AF65-F5344CB8AC3E}">
        <p14:creationId xmlns:p14="http://schemas.microsoft.com/office/powerpoint/2010/main" val="1170579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114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Reid, Brendan</dc:creator>
  <cp:lastModifiedBy>Reid, Brendan</cp:lastModifiedBy>
  <cp:revision>2</cp:revision>
  <dcterms:created xsi:type="dcterms:W3CDTF">2018-03-06T07:45:44Z</dcterms:created>
  <dcterms:modified xsi:type="dcterms:W3CDTF">2018-03-06T07:54:09Z</dcterms:modified>
</cp:coreProperties>
</file>