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sldIdLst>
    <p:sldId id="258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13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38"/>
    <p:restoredTop sz="94648"/>
  </p:normalViewPr>
  <p:slideViewPr>
    <p:cSldViewPr snapToGrid="0" showGuides="1">
      <p:cViewPr varScale="1">
        <p:scale>
          <a:sx n="75" d="100"/>
          <a:sy n="75" d="100"/>
        </p:scale>
        <p:origin x="3320" y="176"/>
      </p:cViewPr>
      <p:guideLst>
        <p:guide orient="horz" pos="3413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3CA90-1E08-3E49-B6CC-D83D7069594A}" type="datetimeFigureOut">
              <a:rPr kumimoji="1" lang="ja-JP" altLang="en-US" smtClean="0"/>
              <a:t>2023/11/16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83FF-0A17-E04F-9710-E69E10A6EC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3976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3CA90-1E08-3E49-B6CC-D83D7069594A}" type="datetimeFigureOut">
              <a:rPr kumimoji="1" lang="ja-JP" altLang="en-US" smtClean="0"/>
              <a:t>2023/11/16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83FF-0A17-E04F-9710-E69E10A6EC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5831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3CA90-1E08-3E49-B6CC-D83D7069594A}" type="datetimeFigureOut">
              <a:rPr kumimoji="1" lang="ja-JP" altLang="en-US" smtClean="0"/>
              <a:t>2023/11/16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83FF-0A17-E04F-9710-E69E10A6EC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5790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3CA90-1E08-3E49-B6CC-D83D7069594A}" type="datetimeFigureOut">
              <a:rPr kumimoji="1" lang="ja-JP" altLang="en-US" smtClean="0"/>
              <a:t>2023/11/16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83FF-0A17-E04F-9710-E69E10A6EC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8178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3CA90-1E08-3E49-B6CC-D83D7069594A}" type="datetimeFigureOut">
              <a:rPr kumimoji="1" lang="ja-JP" altLang="en-US" smtClean="0"/>
              <a:t>2023/11/16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83FF-0A17-E04F-9710-E69E10A6EC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4460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3CA90-1E08-3E49-B6CC-D83D7069594A}" type="datetimeFigureOut">
              <a:rPr kumimoji="1" lang="ja-JP" altLang="en-US" smtClean="0"/>
              <a:t>2023/11/16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83FF-0A17-E04F-9710-E69E10A6EC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3133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3CA90-1E08-3E49-B6CC-D83D7069594A}" type="datetimeFigureOut">
              <a:rPr kumimoji="1" lang="ja-JP" altLang="en-US" smtClean="0"/>
              <a:t>2023/11/16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83FF-0A17-E04F-9710-E69E10A6EC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4110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3CA90-1E08-3E49-B6CC-D83D7069594A}" type="datetimeFigureOut">
              <a:rPr kumimoji="1" lang="ja-JP" altLang="en-US" smtClean="0"/>
              <a:t>2023/11/16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83FF-0A17-E04F-9710-E69E10A6EC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3624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3CA90-1E08-3E49-B6CC-D83D7069594A}" type="datetimeFigureOut">
              <a:rPr kumimoji="1" lang="ja-JP" altLang="en-US" smtClean="0"/>
              <a:t>2023/11/16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83FF-0A17-E04F-9710-E69E10A6EC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2289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3CA90-1E08-3E49-B6CC-D83D7069594A}" type="datetimeFigureOut">
              <a:rPr kumimoji="1" lang="ja-JP" altLang="en-US" smtClean="0"/>
              <a:t>2023/11/16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83FF-0A17-E04F-9710-E69E10A6EC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4626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3CA90-1E08-3E49-B6CC-D83D7069594A}" type="datetimeFigureOut">
              <a:rPr kumimoji="1" lang="ja-JP" altLang="en-US" smtClean="0"/>
              <a:t>2023/11/16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83FF-0A17-E04F-9710-E69E10A6EC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3551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13CA90-1E08-3E49-B6CC-D83D7069594A}" type="datetimeFigureOut">
              <a:rPr kumimoji="1" lang="ja-JP" altLang="en-US" smtClean="0"/>
              <a:t>2023/11/16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B883FF-0A17-E04F-9710-E69E10A6EC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9636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31C8C1C-08FD-6AE0-4242-2A96823506FD}"/>
              </a:ext>
            </a:extLst>
          </p:cNvPr>
          <p:cNvGrpSpPr/>
          <p:nvPr/>
        </p:nvGrpSpPr>
        <p:grpSpPr>
          <a:xfrm>
            <a:off x="684190" y="1405285"/>
            <a:ext cx="6191295" cy="4643020"/>
            <a:chOff x="703490" y="5640261"/>
            <a:chExt cx="6191295" cy="4643020"/>
          </a:xfrm>
        </p:grpSpPr>
        <p:grpSp>
          <p:nvGrpSpPr>
            <p:cNvPr id="4" name="グループ化 3">
              <a:extLst>
                <a:ext uri="{FF2B5EF4-FFF2-40B4-BE49-F238E27FC236}">
                  <a16:creationId xmlns:a16="http://schemas.microsoft.com/office/drawing/2014/main" id="{7161C1EE-807C-DF52-8642-EC527739206F}"/>
                </a:ext>
              </a:extLst>
            </p:cNvPr>
            <p:cNvGrpSpPr/>
            <p:nvPr/>
          </p:nvGrpSpPr>
          <p:grpSpPr>
            <a:xfrm>
              <a:off x="703490" y="5640261"/>
              <a:ext cx="3109172" cy="2331107"/>
              <a:chOff x="405973" y="1633664"/>
              <a:chExt cx="3109172" cy="2331107"/>
            </a:xfrm>
          </p:grpSpPr>
          <p:pic>
            <p:nvPicPr>
              <p:cNvPr id="18" name="図 17">
                <a:extLst>
                  <a:ext uri="{FF2B5EF4-FFF2-40B4-BE49-F238E27FC236}">
                    <a16:creationId xmlns:a16="http://schemas.microsoft.com/office/drawing/2014/main" id="{20A03560-16D7-B3E9-D5FB-B828E715F8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405973" y="1633664"/>
                <a:ext cx="3109172" cy="2331107"/>
              </a:xfrm>
              <a:prstGeom prst="rect">
                <a:avLst/>
              </a:prstGeom>
              <a:ln w="38100">
                <a:solidFill>
                  <a:schemeClr val="bg1"/>
                </a:solidFill>
              </a:ln>
            </p:spPr>
          </p:pic>
          <p:sp>
            <p:nvSpPr>
              <p:cNvPr id="20" name="テキスト ボックス 19">
                <a:extLst>
                  <a:ext uri="{FF2B5EF4-FFF2-40B4-BE49-F238E27FC236}">
                    <a16:creationId xmlns:a16="http://schemas.microsoft.com/office/drawing/2014/main" id="{5E781E49-34F7-37A1-6DBC-03D053647CD7}"/>
                  </a:ext>
                </a:extLst>
              </p:cNvPr>
              <p:cNvSpPr txBox="1"/>
              <p:nvPr/>
            </p:nvSpPr>
            <p:spPr>
              <a:xfrm>
                <a:off x="405973" y="1633664"/>
                <a:ext cx="595035" cy="597215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3281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A.</a:t>
                </a:r>
                <a:endParaRPr kumimoji="1" lang="ja-JP" altLang="en-US" sz="3281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5" name="グループ化 4">
              <a:extLst>
                <a:ext uri="{FF2B5EF4-FFF2-40B4-BE49-F238E27FC236}">
                  <a16:creationId xmlns:a16="http://schemas.microsoft.com/office/drawing/2014/main" id="{512F4C92-E884-0179-3B81-2035E4477145}"/>
                </a:ext>
              </a:extLst>
            </p:cNvPr>
            <p:cNvGrpSpPr/>
            <p:nvPr/>
          </p:nvGrpSpPr>
          <p:grpSpPr>
            <a:xfrm>
              <a:off x="3799862" y="5640261"/>
              <a:ext cx="3094923" cy="2343053"/>
              <a:chOff x="4044531" y="1633664"/>
              <a:chExt cx="3109171" cy="2331107"/>
            </a:xfrm>
          </p:grpSpPr>
          <p:pic>
            <p:nvPicPr>
              <p:cNvPr id="15" name="図 14">
                <a:extLst>
                  <a:ext uri="{FF2B5EF4-FFF2-40B4-BE49-F238E27FC236}">
                    <a16:creationId xmlns:a16="http://schemas.microsoft.com/office/drawing/2014/main" id="{D841E86D-1F77-3AB9-1583-45A89E48FA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044531" y="1633665"/>
                <a:ext cx="3109171" cy="2331106"/>
              </a:xfrm>
              <a:prstGeom prst="rect">
                <a:avLst/>
              </a:prstGeom>
            </p:spPr>
          </p:pic>
          <p:sp>
            <p:nvSpPr>
              <p:cNvPr id="16" name="テキスト ボックス 15">
                <a:extLst>
                  <a:ext uri="{FF2B5EF4-FFF2-40B4-BE49-F238E27FC236}">
                    <a16:creationId xmlns:a16="http://schemas.microsoft.com/office/drawing/2014/main" id="{4ADF0695-7E1D-0502-79A0-00FF8BB30942}"/>
                  </a:ext>
                </a:extLst>
              </p:cNvPr>
              <p:cNvSpPr txBox="1"/>
              <p:nvPr/>
            </p:nvSpPr>
            <p:spPr>
              <a:xfrm>
                <a:off x="4070331" y="1633664"/>
                <a:ext cx="570990" cy="5972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3281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B.</a:t>
                </a:r>
                <a:endParaRPr kumimoji="1" lang="ja-JP" altLang="en-US" sz="3281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" name="グループ化 5">
              <a:extLst>
                <a:ext uri="{FF2B5EF4-FFF2-40B4-BE49-F238E27FC236}">
                  <a16:creationId xmlns:a16="http://schemas.microsoft.com/office/drawing/2014/main" id="{4C08B5D6-3B8C-9E3B-E57F-C2775378CEB1}"/>
                </a:ext>
              </a:extLst>
            </p:cNvPr>
            <p:cNvGrpSpPr/>
            <p:nvPr/>
          </p:nvGrpSpPr>
          <p:grpSpPr>
            <a:xfrm>
              <a:off x="716290" y="7971368"/>
              <a:ext cx="3083572" cy="2311913"/>
              <a:chOff x="431573" y="5346700"/>
              <a:chExt cx="3083572" cy="2311913"/>
            </a:xfrm>
          </p:grpSpPr>
          <p:pic>
            <p:nvPicPr>
              <p:cNvPr id="11" name="図 10">
                <a:extLst>
                  <a:ext uri="{FF2B5EF4-FFF2-40B4-BE49-F238E27FC236}">
                    <a16:creationId xmlns:a16="http://schemas.microsoft.com/office/drawing/2014/main" id="{803B4167-F822-6C6E-1F12-D0EB36EC5B0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31573" y="5346700"/>
                <a:ext cx="3083572" cy="2311913"/>
              </a:xfrm>
              <a:prstGeom prst="rect">
                <a:avLst/>
              </a:prstGeom>
            </p:spPr>
          </p:pic>
          <p:sp>
            <p:nvSpPr>
              <p:cNvPr id="13" name="テキスト ボックス 12">
                <a:extLst>
                  <a:ext uri="{FF2B5EF4-FFF2-40B4-BE49-F238E27FC236}">
                    <a16:creationId xmlns:a16="http://schemas.microsoft.com/office/drawing/2014/main" id="{B801149C-E706-A124-E711-A21C350E188B}"/>
                  </a:ext>
                </a:extLst>
              </p:cNvPr>
              <p:cNvSpPr txBox="1"/>
              <p:nvPr/>
            </p:nvSpPr>
            <p:spPr>
              <a:xfrm>
                <a:off x="431573" y="5346700"/>
                <a:ext cx="595035" cy="5972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3281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C.</a:t>
                </a:r>
                <a:endParaRPr kumimoji="1" lang="ja-JP" altLang="en-US" sz="3281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7" name="グループ化 6">
              <a:extLst>
                <a:ext uri="{FF2B5EF4-FFF2-40B4-BE49-F238E27FC236}">
                  <a16:creationId xmlns:a16="http://schemas.microsoft.com/office/drawing/2014/main" id="{17F82A72-386C-ADF0-ED9B-8AEBA56A7E89}"/>
                </a:ext>
              </a:extLst>
            </p:cNvPr>
            <p:cNvGrpSpPr/>
            <p:nvPr/>
          </p:nvGrpSpPr>
          <p:grpSpPr>
            <a:xfrm>
              <a:off x="3779837" y="7959498"/>
              <a:ext cx="3109172" cy="2323708"/>
              <a:chOff x="4044531" y="5333961"/>
              <a:chExt cx="3109172" cy="2323708"/>
            </a:xfrm>
          </p:grpSpPr>
          <p:pic>
            <p:nvPicPr>
              <p:cNvPr id="9" name="図 8">
                <a:extLst>
                  <a:ext uri="{FF2B5EF4-FFF2-40B4-BE49-F238E27FC236}">
                    <a16:creationId xmlns:a16="http://schemas.microsoft.com/office/drawing/2014/main" id="{44242845-3ED3-E051-0FE0-0EC33E1DB8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070332" y="5345907"/>
                <a:ext cx="3083371" cy="2311762"/>
              </a:xfrm>
              <a:prstGeom prst="rect">
                <a:avLst/>
              </a:prstGeom>
            </p:spPr>
          </p:pic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272AFD30-5CBF-4BCD-264F-05D7CF3B996C}"/>
                  </a:ext>
                </a:extLst>
              </p:cNvPr>
              <p:cNvSpPr txBox="1"/>
              <p:nvPr/>
            </p:nvSpPr>
            <p:spPr>
              <a:xfrm>
                <a:off x="4044531" y="5333961"/>
                <a:ext cx="595035" cy="5972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3281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D.</a:t>
                </a:r>
                <a:endParaRPr kumimoji="1" lang="ja-JP" altLang="en-US" sz="3281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9C0599BF-4145-35AE-82B5-28201943D3BE}"/>
              </a:ext>
            </a:extLst>
          </p:cNvPr>
          <p:cNvSpPr txBox="1"/>
          <p:nvPr/>
        </p:nvSpPr>
        <p:spPr>
          <a:xfrm>
            <a:off x="696804" y="714182"/>
            <a:ext cx="2277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800" b="1" kern="1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Supplemental figures</a:t>
            </a:r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39CE334-2C48-FF1B-3C95-A391192B5DB2}"/>
              </a:ext>
            </a:extLst>
          </p:cNvPr>
          <p:cNvSpPr txBox="1"/>
          <p:nvPr/>
        </p:nvSpPr>
        <p:spPr>
          <a:xfrm>
            <a:off x="696804" y="6370076"/>
            <a:ext cx="61931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</a:rPr>
              <a:t>Monochorionic diamniotic monozygotic twins, IV-1 and IV-2, had similar phenotypes. IV-1 showed varus deformities of both ankles (A) and deformities of the nail (C). IV-2 had similar deformities (B and D).</a:t>
            </a:r>
            <a:r>
              <a:rPr lang="ja-JP" altLang="ja-JP">
                <a:effectLst/>
              </a:rPr>
              <a:t> 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31197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1443</TotalTime>
  <Words>50</Words>
  <Application>Microsoft Macintosh PowerPoint</Application>
  <PresentationFormat>ユーザー設定</PresentationFormat>
  <Paragraphs>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游明朝</vt:lpstr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n.kishi15@outlook.jp</dc:creator>
  <cp:lastModifiedBy>n.kishi15@outlook.jp</cp:lastModifiedBy>
  <cp:revision>32</cp:revision>
  <dcterms:created xsi:type="dcterms:W3CDTF">2023-08-05T01:09:01Z</dcterms:created>
  <dcterms:modified xsi:type="dcterms:W3CDTF">2023-11-16T04:13:09Z</dcterms:modified>
</cp:coreProperties>
</file>