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76" r:id="rId3"/>
    <p:sldId id="277" r:id="rId4"/>
    <p:sldId id="278" r:id="rId5"/>
    <p:sldId id="279" r:id="rId6"/>
    <p:sldId id="281" r:id="rId7"/>
    <p:sldId id="282" r:id="rId8"/>
    <p:sldId id="284" r:id="rId9"/>
    <p:sldId id="285" r:id="rId10"/>
    <p:sldId id="286" r:id="rId11"/>
    <p:sldId id="288" r:id="rId12"/>
    <p:sldId id="289" r:id="rId13"/>
    <p:sldId id="290" r:id="rId14"/>
    <p:sldId id="291" r:id="rId15"/>
    <p:sldId id="292" r:id="rId16"/>
    <p:sldId id="293" r:id="rId17"/>
  </p:sldIdLst>
  <p:sldSz cx="9144000" cy="114300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453" autoAdjust="0"/>
  </p:normalViewPr>
  <p:slideViewPr>
    <p:cSldViewPr snapToGrid="0">
      <p:cViewPr varScale="1">
        <p:scale>
          <a:sx n="41" d="100"/>
          <a:sy n="41" d="100"/>
        </p:scale>
        <p:origin x="201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70605"/>
            <a:ext cx="7772400" cy="397933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6003397"/>
            <a:ext cx="6858000" cy="275960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44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53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849566"/>
            <a:ext cx="7886700" cy="47545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7649107"/>
            <a:ext cx="7886700" cy="250031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663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3042708"/>
            <a:ext cx="3886200" cy="725223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3042708"/>
            <a:ext cx="3886200" cy="725223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94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08544"/>
            <a:ext cx="7886700" cy="22092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801938"/>
            <a:ext cx="3868340" cy="13731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4175125"/>
            <a:ext cx="3868340" cy="61409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801938"/>
            <a:ext cx="3887391" cy="13731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4175125"/>
            <a:ext cx="3887391" cy="61409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531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0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46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62000"/>
            <a:ext cx="2949178" cy="2667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645711"/>
            <a:ext cx="4629150" cy="812270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429000"/>
            <a:ext cx="2949178" cy="635264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141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62000"/>
            <a:ext cx="2949178" cy="2667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645711"/>
            <a:ext cx="4629150" cy="812270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429000"/>
            <a:ext cx="2949178" cy="635264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505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27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608542"/>
            <a:ext cx="1971675" cy="96863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608542"/>
            <a:ext cx="5800725" cy="968639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25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08544"/>
            <a:ext cx="7886700" cy="2209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3042708"/>
            <a:ext cx="7886700" cy="7252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10593919"/>
            <a:ext cx="20574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10593919"/>
            <a:ext cx="30861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10593919"/>
            <a:ext cx="20574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5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53.png"/><Relationship Id="rId3" Type="http://schemas.openxmlformats.org/officeDocument/2006/relationships/image" Target="../media/image30.png"/><Relationship Id="rId21" Type="http://schemas.openxmlformats.org/officeDocument/2006/relationships/image" Target="../media/image48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28" Type="http://schemas.openxmlformats.org/officeDocument/2006/relationships/image" Target="../media/image55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Relationship Id="rId27" Type="http://schemas.openxmlformats.org/officeDocument/2006/relationships/image" Target="../media/image5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26" Type="http://schemas.openxmlformats.org/officeDocument/2006/relationships/image" Target="../media/image80.png"/><Relationship Id="rId3" Type="http://schemas.openxmlformats.org/officeDocument/2006/relationships/image" Target="../media/image57.png"/><Relationship Id="rId21" Type="http://schemas.openxmlformats.org/officeDocument/2006/relationships/image" Target="../media/image75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5" Type="http://schemas.openxmlformats.org/officeDocument/2006/relationships/image" Target="../media/image79.png"/><Relationship Id="rId2" Type="http://schemas.openxmlformats.org/officeDocument/2006/relationships/image" Target="../media/image56.png"/><Relationship Id="rId16" Type="http://schemas.openxmlformats.org/officeDocument/2006/relationships/image" Target="../media/image70.png"/><Relationship Id="rId20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24" Type="http://schemas.openxmlformats.org/officeDocument/2006/relationships/image" Target="../media/image78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23" Type="http://schemas.openxmlformats.org/officeDocument/2006/relationships/image" Target="../media/image77.png"/><Relationship Id="rId10" Type="http://schemas.openxmlformats.org/officeDocument/2006/relationships/image" Target="../media/image64.png"/><Relationship Id="rId19" Type="http://schemas.openxmlformats.org/officeDocument/2006/relationships/image" Target="../media/image73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Relationship Id="rId22" Type="http://schemas.openxmlformats.org/officeDocument/2006/relationships/image" Target="../media/image76.png"/><Relationship Id="rId27" Type="http://schemas.openxmlformats.org/officeDocument/2006/relationships/image" Target="../media/image8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18" Type="http://schemas.openxmlformats.org/officeDocument/2006/relationships/image" Target="../media/image98.png"/><Relationship Id="rId26" Type="http://schemas.openxmlformats.org/officeDocument/2006/relationships/image" Target="../media/image106.png"/><Relationship Id="rId3" Type="http://schemas.openxmlformats.org/officeDocument/2006/relationships/image" Target="../media/image83.png"/><Relationship Id="rId21" Type="http://schemas.openxmlformats.org/officeDocument/2006/relationships/image" Target="../media/image101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17" Type="http://schemas.openxmlformats.org/officeDocument/2006/relationships/image" Target="../media/image97.png"/><Relationship Id="rId25" Type="http://schemas.openxmlformats.org/officeDocument/2006/relationships/image" Target="../media/image105.png"/><Relationship Id="rId2" Type="http://schemas.openxmlformats.org/officeDocument/2006/relationships/image" Target="../media/image82.png"/><Relationship Id="rId16" Type="http://schemas.openxmlformats.org/officeDocument/2006/relationships/image" Target="../media/image96.png"/><Relationship Id="rId20" Type="http://schemas.openxmlformats.org/officeDocument/2006/relationships/image" Target="../media/image1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24" Type="http://schemas.openxmlformats.org/officeDocument/2006/relationships/image" Target="../media/image104.png"/><Relationship Id="rId5" Type="http://schemas.openxmlformats.org/officeDocument/2006/relationships/image" Target="../media/image85.png"/><Relationship Id="rId15" Type="http://schemas.openxmlformats.org/officeDocument/2006/relationships/image" Target="../media/image95.png"/><Relationship Id="rId23" Type="http://schemas.openxmlformats.org/officeDocument/2006/relationships/image" Target="../media/image103.png"/><Relationship Id="rId28" Type="http://schemas.openxmlformats.org/officeDocument/2006/relationships/image" Target="../media/image108.png"/><Relationship Id="rId10" Type="http://schemas.openxmlformats.org/officeDocument/2006/relationships/image" Target="../media/image90.png"/><Relationship Id="rId19" Type="http://schemas.openxmlformats.org/officeDocument/2006/relationships/image" Target="../media/image99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Relationship Id="rId22" Type="http://schemas.openxmlformats.org/officeDocument/2006/relationships/image" Target="../media/image102.png"/><Relationship Id="rId27" Type="http://schemas.openxmlformats.org/officeDocument/2006/relationships/image" Target="../media/image10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0.png"/><Relationship Id="rId18" Type="http://schemas.openxmlformats.org/officeDocument/2006/relationships/image" Target="../media/image125.png"/><Relationship Id="rId3" Type="http://schemas.openxmlformats.org/officeDocument/2006/relationships/image" Target="../media/image110.png"/><Relationship Id="rId21" Type="http://schemas.openxmlformats.org/officeDocument/2006/relationships/image" Target="../media/image128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17" Type="http://schemas.openxmlformats.org/officeDocument/2006/relationships/image" Target="../media/image124.png"/><Relationship Id="rId2" Type="http://schemas.openxmlformats.org/officeDocument/2006/relationships/image" Target="../media/image109.png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5" Type="http://schemas.openxmlformats.org/officeDocument/2006/relationships/image" Target="../media/image112.png"/><Relationship Id="rId15" Type="http://schemas.openxmlformats.org/officeDocument/2006/relationships/image" Target="../media/image122.png"/><Relationship Id="rId23" Type="http://schemas.openxmlformats.org/officeDocument/2006/relationships/image" Target="../media/image130.png"/><Relationship Id="rId10" Type="http://schemas.openxmlformats.org/officeDocument/2006/relationships/image" Target="../media/image117.png"/><Relationship Id="rId19" Type="http://schemas.openxmlformats.org/officeDocument/2006/relationships/image" Target="../media/image126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Relationship Id="rId14" Type="http://schemas.openxmlformats.org/officeDocument/2006/relationships/image" Target="../media/image121.png"/><Relationship Id="rId22" Type="http://schemas.openxmlformats.org/officeDocument/2006/relationships/image" Target="../media/image1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18" Type="http://schemas.openxmlformats.org/officeDocument/2006/relationships/image" Target="../media/image147.png"/><Relationship Id="rId26" Type="http://schemas.openxmlformats.org/officeDocument/2006/relationships/image" Target="../media/image155.png"/><Relationship Id="rId3" Type="http://schemas.openxmlformats.org/officeDocument/2006/relationships/image" Target="../media/image132.png"/><Relationship Id="rId21" Type="http://schemas.openxmlformats.org/officeDocument/2006/relationships/image" Target="../media/image150.png"/><Relationship Id="rId7" Type="http://schemas.openxmlformats.org/officeDocument/2006/relationships/image" Target="../media/image136.png"/><Relationship Id="rId12" Type="http://schemas.openxmlformats.org/officeDocument/2006/relationships/image" Target="../media/image141.png"/><Relationship Id="rId17" Type="http://schemas.openxmlformats.org/officeDocument/2006/relationships/image" Target="../media/image146.png"/><Relationship Id="rId25" Type="http://schemas.openxmlformats.org/officeDocument/2006/relationships/image" Target="../media/image154.png"/><Relationship Id="rId2" Type="http://schemas.openxmlformats.org/officeDocument/2006/relationships/image" Target="../media/image131.png"/><Relationship Id="rId16" Type="http://schemas.openxmlformats.org/officeDocument/2006/relationships/image" Target="../media/image145.png"/><Relationship Id="rId20" Type="http://schemas.openxmlformats.org/officeDocument/2006/relationships/image" Target="../media/image149.png"/><Relationship Id="rId29" Type="http://schemas.openxmlformats.org/officeDocument/2006/relationships/image" Target="../media/image1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24" Type="http://schemas.openxmlformats.org/officeDocument/2006/relationships/image" Target="../media/image153.png"/><Relationship Id="rId5" Type="http://schemas.openxmlformats.org/officeDocument/2006/relationships/image" Target="../media/image134.png"/><Relationship Id="rId15" Type="http://schemas.openxmlformats.org/officeDocument/2006/relationships/image" Target="../media/image144.png"/><Relationship Id="rId23" Type="http://schemas.openxmlformats.org/officeDocument/2006/relationships/image" Target="../media/image152.png"/><Relationship Id="rId28" Type="http://schemas.openxmlformats.org/officeDocument/2006/relationships/image" Target="../media/image157.png"/><Relationship Id="rId10" Type="http://schemas.openxmlformats.org/officeDocument/2006/relationships/image" Target="../media/image139.png"/><Relationship Id="rId19" Type="http://schemas.openxmlformats.org/officeDocument/2006/relationships/image" Target="../media/image148.png"/><Relationship Id="rId31" Type="http://schemas.openxmlformats.org/officeDocument/2006/relationships/image" Target="../media/image160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Relationship Id="rId14" Type="http://schemas.openxmlformats.org/officeDocument/2006/relationships/image" Target="../media/image143.png"/><Relationship Id="rId22" Type="http://schemas.openxmlformats.org/officeDocument/2006/relationships/image" Target="../media/image151.png"/><Relationship Id="rId27" Type="http://schemas.openxmlformats.org/officeDocument/2006/relationships/image" Target="../media/image156.png"/><Relationship Id="rId30" Type="http://schemas.openxmlformats.org/officeDocument/2006/relationships/image" Target="../media/image15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3" Type="http://schemas.openxmlformats.org/officeDocument/2006/relationships/image" Target="../media/image162.png"/><Relationship Id="rId21" Type="http://schemas.openxmlformats.org/officeDocument/2006/relationships/image" Target="../media/image180.png"/><Relationship Id="rId7" Type="http://schemas.openxmlformats.org/officeDocument/2006/relationships/image" Target="../media/image166.png"/><Relationship Id="rId12" Type="http://schemas.openxmlformats.org/officeDocument/2006/relationships/image" Target="../media/image171.png"/><Relationship Id="rId17" Type="http://schemas.openxmlformats.org/officeDocument/2006/relationships/image" Target="../media/image176.png"/><Relationship Id="rId2" Type="http://schemas.openxmlformats.org/officeDocument/2006/relationships/image" Target="../media/image161.png"/><Relationship Id="rId16" Type="http://schemas.openxmlformats.org/officeDocument/2006/relationships/image" Target="../media/image175.png"/><Relationship Id="rId20" Type="http://schemas.openxmlformats.org/officeDocument/2006/relationships/image" Target="../media/image1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5.png"/><Relationship Id="rId11" Type="http://schemas.openxmlformats.org/officeDocument/2006/relationships/image" Target="../media/image170.png"/><Relationship Id="rId5" Type="http://schemas.openxmlformats.org/officeDocument/2006/relationships/image" Target="../media/image164.png"/><Relationship Id="rId15" Type="http://schemas.openxmlformats.org/officeDocument/2006/relationships/image" Target="../media/image174.png"/><Relationship Id="rId23" Type="http://schemas.openxmlformats.org/officeDocument/2006/relationships/image" Target="../media/image182.png"/><Relationship Id="rId10" Type="http://schemas.openxmlformats.org/officeDocument/2006/relationships/image" Target="../media/image169.png"/><Relationship Id="rId19" Type="http://schemas.openxmlformats.org/officeDocument/2006/relationships/image" Target="../media/image178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Relationship Id="rId14" Type="http://schemas.openxmlformats.org/officeDocument/2006/relationships/image" Target="../media/image173.png"/><Relationship Id="rId22" Type="http://schemas.openxmlformats.org/officeDocument/2006/relationships/image" Target="../media/image18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13" Type="http://schemas.openxmlformats.org/officeDocument/2006/relationships/image" Target="../media/image194.png"/><Relationship Id="rId18" Type="http://schemas.openxmlformats.org/officeDocument/2006/relationships/image" Target="../media/image199.png"/><Relationship Id="rId26" Type="http://schemas.openxmlformats.org/officeDocument/2006/relationships/image" Target="../media/image207.png"/><Relationship Id="rId3" Type="http://schemas.openxmlformats.org/officeDocument/2006/relationships/image" Target="../media/image184.png"/><Relationship Id="rId21" Type="http://schemas.openxmlformats.org/officeDocument/2006/relationships/image" Target="../media/image202.png"/><Relationship Id="rId7" Type="http://schemas.openxmlformats.org/officeDocument/2006/relationships/image" Target="../media/image188.png"/><Relationship Id="rId12" Type="http://schemas.openxmlformats.org/officeDocument/2006/relationships/image" Target="../media/image193.png"/><Relationship Id="rId17" Type="http://schemas.openxmlformats.org/officeDocument/2006/relationships/image" Target="../media/image198.png"/><Relationship Id="rId25" Type="http://schemas.openxmlformats.org/officeDocument/2006/relationships/image" Target="../media/image206.png"/><Relationship Id="rId2" Type="http://schemas.openxmlformats.org/officeDocument/2006/relationships/image" Target="../media/image183.png"/><Relationship Id="rId16" Type="http://schemas.openxmlformats.org/officeDocument/2006/relationships/image" Target="../media/image197.png"/><Relationship Id="rId20" Type="http://schemas.openxmlformats.org/officeDocument/2006/relationships/image" Target="../media/image201.png"/><Relationship Id="rId29" Type="http://schemas.openxmlformats.org/officeDocument/2006/relationships/image" Target="../media/image2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7.png"/><Relationship Id="rId11" Type="http://schemas.openxmlformats.org/officeDocument/2006/relationships/image" Target="../media/image192.png"/><Relationship Id="rId24" Type="http://schemas.openxmlformats.org/officeDocument/2006/relationships/image" Target="../media/image205.png"/><Relationship Id="rId5" Type="http://schemas.openxmlformats.org/officeDocument/2006/relationships/image" Target="../media/image186.png"/><Relationship Id="rId15" Type="http://schemas.openxmlformats.org/officeDocument/2006/relationships/image" Target="../media/image196.png"/><Relationship Id="rId23" Type="http://schemas.openxmlformats.org/officeDocument/2006/relationships/image" Target="../media/image204.png"/><Relationship Id="rId28" Type="http://schemas.openxmlformats.org/officeDocument/2006/relationships/image" Target="../media/image209.png"/><Relationship Id="rId10" Type="http://schemas.openxmlformats.org/officeDocument/2006/relationships/image" Target="../media/image191.png"/><Relationship Id="rId19" Type="http://schemas.openxmlformats.org/officeDocument/2006/relationships/image" Target="../media/image200.png"/><Relationship Id="rId4" Type="http://schemas.openxmlformats.org/officeDocument/2006/relationships/image" Target="../media/image185.png"/><Relationship Id="rId9" Type="http://schemas.openxmlformats.org/officeDocument/2006/relationships/image" Target="../media/image190.png"/><Relationship Id="rId14" Type="http://schemas.openxmlformats.org/officeDocument/2006/relationships/image" Target="../media/image195.png"/><Relationship Id="rId22" Type="http://schemas.openxmlformats.org/officeDocument/2006/relationships/image" Target="../media/image203.png"/><Relationship Id="rId27" Type="http://schemas.openxmlformats.org/officeDocument/2006/relationships/image" Target="../media/image20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222.png"/><Relationship Id="rId18" Type="http://schemas.openxmlformats.org/officeDocument/2006/relationships/image" Target="../media/image227.png"/><Relationship Id="rId26" Type="http://schemas.openxmlformats.org/officeDocument/2006/relationships/image" Target="../media/image235.png"/><Relationship Id="rId3" Type="http://schemas.openxmlformats.org/officeDocument/2006/relationships/image" Target="../media/image212.png"/><Relationship Id="rId21" Type="http://schemas.openxmlformats.org/officeDocument/2006/relationships/image" Target="../media/image230.png"/><Relationship Id="rId7" Type="http://schemas.openxmlformats.org/officeDocument/2006/relationships/image" Target="../media/image216.png"/><Relationship Id="rId12" Type="http://schemas.openxmlformats.org/officeDocument/2006/relationships/image" Target="../media/image221.png"/><Relationship Id="rId17" Type="http://schemas.openxmlformats.org/officeDocument/2006/relationships/image" Target="../media/image226.png"/><Relationship Id="rId25" Type="http://schemas.openxmlformats.org/officeDocument/2006/relationships/image" Target="../media/image234.png"/><Relationship Id="rId2" Type="http://schemas.openxmlformats.org/officeDocument/2006/relationships/image" Target="../media/image211.png"/><Relationship Id="rId16" Type="http://schemas.openxmlformats.org/officeDocument/2006/relationships/image" Target="../media/image225.png"/><Relationship Id="rId20" Type="http://schemas.openxmlformats.org/officeDocument/2006/relationships/image" Target="../media/image2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5.png"/><Relationship Id="rId11" Type="http://schemas.openxmlformats.org/officeDocument/2006/relationships/image" Target="../media/image220.png"/><Relationship Id="rId24" Type="http://schemas.openxmlformats.org/officeDocument/2006/relationships/image" Target="../media/image233.png"/><Relationship Id="rId5" Type="http://schemas.openxmlformats.org/officeDocument/2006/relationships/image" Target="../media/image214.png"/><Relationship Id="rId15" Type="http://schemas.openxmlformats.org/officeDocument/2006/relationships/image" Target="../media/image224.png"/><Relationship Id="rId23" Type="http://schemas.openxmlformats.org/officeDocument/2006/relationships/image" Target="../media/image232.png"/><Relationship Id="rId10" Type="http://schemas.openxmlformats.org/officeDocument/2006/relationships/image" Target="../media/image219.png"/><Relationship Id="rId19" Type="http://schemas.openxmlformats.org/officeDocument/2006/relationships/image" Target="../media/image228.png"/><Relationship Id="rId4" Type="http://schemas.openxmlformats.org/officeDocument/2006/relationships/image" Target="../media/image213.png"/><Relationship Id="rId9" Type="http://schemas.openxmlformats.org/officeDocument/2006/relationships/image" Target="../media/image218.png"/><Relationship Id="rId14" Type="http://schemas.openxmlformats.org/officeDocument/2006/relationships/image" Target="../media/image223.png"/><Relationship Id="rId22" Type="http://schemas.openxmlformats.org/officeDocument/2006/relationships/image" Target="../media/image231.png"/><Relationship Id="rId27" Type="http://schemas.openxmlformats.org/officeDocument/2006/relationships/image" Target="../media/image2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3.png"/><Relationship Id="rId13" Type="http://schemas.openxmlformats.org/officeDocument/2006/relationships/image" Target="../media/image248.png"/><Relationship Id="rId18" Type="http://schemas.openxmlformats.org/officeDocument/2006/relationships/image" Target="../media/image253.png"/><Relationship Id="rId26" Type="http://schemas.openxmlformats.org/officeDocument/2006/relationships/image" Target="../media/image261.png"/><Relationship Id="rId3" Type="http://schemas.openxmlformats.org/officeDocument/2006/relationships/image" Target="../media/image238.png"/><Relationship Id="rId21" Type="http://schemas.openxmlformats.org/officeDocument/2006/relationships/image" Target="../media/image256.png"/><Relationship Id="rId7" Type="http://schemas.openxmlformats.org/officeDocument/2006/relationships/image" Target="../media/image242.png"/><Relationship Id="rId12" Type="http://schemas.openxmlformats.org/officeDocument/2006/relationships/image" Target="../media/image247.png"/><Relationship Id="rId17" Type="http://schemas.openxmlformats.org/officeDocument/2006/relationships/image" Target="../media/image252.png"/><Relationship Id="rId25" Type="http://schemas.openxmlformats.org/officeDocument/2006/relationships/image" Target="../media/image260.png"/><Relationship Id="rId2" Type="http://schemas.openxmlformats.org/officeDocument/2006/relationships/image" Target="../media/image237.png"/><Relationship Id="rId16" Type="http://schemas.openxmlformats.org/officeDocument/2006/relationships/image" Target="../media/image251.png"/><Relationship Id="rId20" Type="http://schemas.openxmlformats.org/officeDocument/2006/relationships/image" Target="../media/image2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1.png"/><Relationship Id="rId11" Type="http://schemas.openxmlformats.org/officeDocument/2006/relationships/image" Target="../media/image246.png"/><Relationship Id="rId24" Type="http://schemas.openxmlformats.org/officeDocument/2006/relationships/image" Target="../media/image259.png"/><Relationship Id="rId5" Type="http://schemas.openxmlformats.org/officeDocument/2006/relationships/image" Target="../media/image240.png"/><Relationship Id="rId15" Type="http://schemas.openxmlformats.org/officeDocument/2006/relationships/image" Target="../media/image250.png"/><Relationship Id="rId23" Type="http://schemas.openxmlformats.org/officeDocument/2006/relationships/image" Target="../media/image258.png"/><Relationship Id="rId10" Type="http://schemas.openxmlformats.org/officeDocument/2006/relationships/image" Target="../media/image245.png"/><Relationship Id="rId19" Type="http://schemas.openxmlformats.org/officeDocument/2006/relationships/image" Target="../media/image254.png"/><Relationship Id="rId4" Type="http://schemas.openxmlformats.org/officeDocument/2006/relationships/image" Target="../media/image239.png"/><Relationship Id="rId9" Type="http://schemas.openxmlformats.org/officeDocument/2006/relationships/image" Target="../media/image244.png"/><Relationship Id="rId14" Type="http://schemas.openxmlformats.org/officeDocument/2006/relationships/image" Target="../media/image249.png"/><Relationship Id="rId22" Type="http://schemas.openxmlformats.org/officeDocument/2006/relationships/image" Target="../media/image257.png"/><Relationship Id="rId27" Type="http://schemas.openxmlformats.org/officeDocument/2006/relationships/image" Target="../media/image26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png"/><Relationship Id="rId13" Type="http://schemas.openxmlformats.org/officeDocument/2006/relationships/image" Target="../media/image274.png"/><Relationship Id="rId18" Type="http://schemas.openxmlformats.org/officeDocument/2006/relationships/image" Target="../media/image279.png"/><Relationship Id="rId3" Type="http://schemas.openxmlformats.org/officeDocument/2006/relationships/image" Target="../media/image264.png"/><Relationship Id="rId21" Type="http://schemas.openxmlformats.org/officeDocument/2006/relationships/image" Target="../media/image282.png"/><Relationship Id="rId7" Type="http://schemas.openxmlformats.org/officeDocument/2006/relationships/image" Target="../media/image268.png"/><Relationship Id="rId12" Type="http://schemas.openxmlformats.org/officeDocument/2006/relationships/image" Target="../media/image273.png"/><Relationship Id="rId17" Type="http://schemas.openxmlformats.org/officeDocument/2006/relationships/image" Target="../media/image278.png"/><Relationship Id="rId2" Type="http://schemas.openxmlformats.org/officeDocument/2006/relationships/image" Target="../media/image263.png"/><Relationship Id="rId16" Type="http://schemas.openxmlformats.org/officeDocument/2006/relationships/image" Target="../media/image277.png"/><Relationship Id="rId20" Type="http://schemas.openxmlformats.org/officeDocument/2006/relationships/image" Target="../media/image2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7.png"/><Relationship Id="rId11" Type="http://schemas.openxmlformats.org/officeDocument/2006/relationships/image" Target="../media/image272.png"/><Relationship Id="rId5" Type="http://schemas.openxmlformats.org/officeDocument/2006/relationships/image" Target="../media/image266.png"/><Relationship Id="rId15" Type="http://schemas.openxmlformats.org/officeDocument/2006/relationships/image" Target="../media/image276.png"/><Relationship Id="rId23" Type="http://schemas.openxmlformats.org/officeDocument/2006/relationships/image" Target="../media/image284.png"/><Relationship Id="rId10" Type="http://schemas.openxmlformats.org/officeDocument/2006/relationships/image" Target="../media/image271.png"/><Relationship Id="rId19" Type="http://schemas.openxmlformats.org/officeDocument/2006/relationships/image" Target="../media/image280.png"/><Relationship Id="rId4" Type="http://schemas.openxmlformats.org/officeDocument/2006/relationships/image" Target="../media/image265.png"/><Relationship Id="rId9" Type="http://schemas.openxmlformats.org/officeDocument/2006/relationships/image" Target="../media/image270.png"/><Relationship Id="rId14" Type="http://schemas.openxmlformats.org/officeDocument/2006/relationships/image" Target="../media/image275.png"/><Relationship Id="rId22" Type="http://schemas.openxmlformats.org/officeDocument/2006/relationships/image" Target="../media/image28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13" Type="http://schemas.openxmlformats.org/officeDocument/2006/relationships/image" Target="../media/image296.png"/><Relationship Id="rId18" Type="http://schemas.openxmlformats.org/officeDocument/2006/relationships/image" Target="../media/image301.png"/><Relationship Id="rId26" Type="http://schemas.openxmlformats.org/officeDocument/2006/relationships/image" Target="../media/image309.png"/><Relationship Id="rId3" Type="http://schemas.openxmlformats.org/officeDocument/2006/relationships/image" Target="../media/image286.png"/><Relationship Id="rId21" Type="http://schemas.openxmlformats.org/officeDocument/2006/relationships/image" Target="../media/image304.png"/><Relationship Id="rId7" Type="http://schemas.openxmlformats.org/officeDocument/2006/relationships/image" Target="../media/image290.png"/><Relationship Id="rId12" Type="http://schemas.openxmlformats.org/officeDocument/2006/relationships/image" Target="../media/image295.png"/><Relationship Id="rId17" Type="http://schemas.openxmlformats.org/officeDocument/2006/relationships/image" Target="../media/image300.png"/><Relationship Id="rId25" Type="http://schemas.openxmlformats.org/officeDocument/2006/relationships/image" Target="../media/image308.png"/><Relationship Id="rId2" Type="http://schemas.openxmlformats.org/officeDocument/2006/relationships/image" Target="../media/image285.png"/><Relationship Id="rId16" Type="http://schemas.openxmlformats.org/officeDocument/2006/relationships/image" Target="../media/image299.png"/><Relationship Id="rId20" Type="http://schemas.openxmlformats.org/officeDocument/2006/relationships/image" Target="../media/image303.png"/><Relationship Id="rId29" Type="http://schemas.openxmlformats.org/officeDocument/2006/relationships/image" Target="../media/image3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9.png"/><Relationship Id="rId11" Type="http://schemas.openxmlformats.org/officeDocument/2006/relationships/image" Target="../media/image294.png"/><Relationship Id="rId24" Type="http://schemas.openxmlformats.org/officeDocument/2006/relationships/image" Target="../media/image307.png"/><Relationship Id="rId5" Type="http://schemas.openxmlformats.org/officeDocument/2006/relationships/image" Target="../media/image288.png"/><Relationship Id="rId15" Type="http://schemas.openxmlformats.org/officeDocument/2006/relationships/image" Target="../media/image298.png"/><Relationship Id="rId23" Type="http://schemas.openxmlformats.org/officeDocument/2006/relationships/image" Target="../media/image306.png"/><Relationship Id="rId28" Type="http://schemas.openxmlformats.org/officeDocument/2006/relationships/image" Target="../media/image311.png"/><Relationship Id="rId10" Type="http://schemas.openxmlformats.org/officeDocument/2006/relationships/image" Target="../media/image293.png"/><Relationship Id="rId19" Type="http://schemas.openxmlformats.org/officeDocument/2006/relationships/image" Target="../media/image302.png"/><Relationship Id="rId4" Type="http://schemas.openxmlformats.org/officeDocument/2006/relationships/image" Target="../media/image287.png"/><Relationship Id="rId9" Type="http://schemas.openxmlformats.org/officeDocument/2006/relationships/image" Target="../media/image292.png"/><Relationship Id="rId14" Type="http://schemas.openxmlformats.org/officeDocument/2006/relationships/image" Target="../media/image297.png"/><Relationship Id="rId22" Type="http://schemas.openxmlformats.org/officeDocument/2006/relationships/image" Target="../media/image305.png"/><Relationship Id="rId27" Type="http://schemas.openxmlformats.org/officeDocument/2006/relationships/image" Target="../media/image310.png"/><Relationship Id="rId30" Type="http://schemas.openxmlformats.org/officeDocument/2006/relationships/image" Target="../media/image3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3" Type="http://schemas.openxmlformats.org/officeDocument/2006/relationships/image" Target="../media/image325.png"/><Relationship Id="rId18" Type="http://schemas.openxmlformats.org/officeDocument/2006/relationships/image" Target="../media/image330.png"/><Relationship Id="rId26" Type="http://schemas.openxmlformats.org/officeDocument/2006/relationships/image" Target="../media/image338.png"/><Relationship Id="rId3" Type="http://schemas.openxmlformats.org/officeDocument/2006/relationships/image" Target="../media/image315.png"/><Relationship Id="rId21" Type="http://schemas.openxmlformats.org/officeDocument/2006/relationships/image" Target="../media/image333.png"/><Relationship Id="rId7" Type="http://schemas.openxmlformats.org/officeDocument/2006/relationships/image" Target="../media/image319.png"/><Relationship Id="rId12" Type="http://schemas.openxmlformats.org/officeDocument/2006/relationships/image" Target="../media/image324.png"/><Relationship Id="rId17" Type="http://schemas.openxmlformats.org/officeDocument/2006/relationships/image" Target="../media/image329.png"/><Relationship Id="rId25" Type="http://schemas.openxmlformats.org/officeDocument/2006/relationships/image" Target="../media/image337.png"/><Relationship Id="rId2" Type="http://schemas.openxmlformats.org/officeDocument/2006/relationships/image" Target="../media/image314.png"/><Relationship Id="rId16" Type="http://schemas.openxmlformats.org/officeDocument/2006/relationships/image" Target="../media/image328.png"/><Relationship Id="rId20" Type="http://schemas.openxmlformats.org/officeDocument/2006/relationships/image" Target="../media/image3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8.png"/><Relationship Id="rId11" Type="http://schemas.openxmlformats.org/officeDocument/2006/relationships/image" Target="../media/image323.png"/><Relationship Id="rId24" Type="http://schemas.openxmlformats.org/officeDocument/2006/relationships/image" Target="../media/image336.png"/><Relationship Id="rId5" Type="http://schemas.openxmlformats.org/officeDocument/2006/relationships/image" Target="../media/image317.png"/><Relationship Id="rId15" Type="http://schemas.openxmlformats.org/officeDocument/2006/relationships/image" Target="../media/image327.png"/><Relationship Id="rId23" Type="http://schemas.openxmlformats.org/officeDocument/2006/relationships/image" Target="../media/image335.png"/><Relationship Id="rId10" Type="http://schemas.openxmlformats.org/officeDocument/2006/relationships/image" Target="../media/image322.png"/><Relationship Id="rId19" Type="http://schemas.openxmlformats.org/officeDocument/2006/relationships/image" Target="../media/image331.png"/><Relationship Id="rId4" Type="http://schemas.openxmlformats.org/officeDocument/2006/relationships/image" Target="../media/image316.png"/><Relationship Id="rId9" Type="http://schemas.openxmlformats.org/officeDocument/2006/relationships/image" Target="../media/image321.png"/><Relationship Id="rId14" Type="http://schemas.openxmlformats.org/officeDocument/2006/relationships/image" Target="../media/image326.png"/><Relationship Id="rId22" Type="http://schemas.openxmlformats.org/officeDocument/2006/relationships/image" Target="../media/image334.png"/><Relationship Id="rId27" Type="http://schemas.openxmlformats.org/officeDocument/2006/relationships/image" Target="../media/image3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6.png"/><Relationship Id="rId13" Type="http://schemas.openxmlformats.org/officeDocument/2006/relationships/image" Target="../media/image351.png"/><Relationship Id="rId18" Type="http://schemas.openxmlformats.org/officeDocument/2006/relationships/image" Target="../media/image356.png"/><Relationship Id="rId3" Type="http://schemas.openxmlformats.org/officeDocument/2006/relationships/image" Target="../media/image341.png"/><Relationship Id="rId21" Type="http://schemas.openxmlformats.org/officeDocument/2006/relationships/image" Target="../media/image359.png"/><Relationship Id="rId7" Type="http://schemas.openxmlformats.org/officeDocument/2006/relationships/image" Target="../media/image345.png"/><Relationship Id="rId12" Type="http://schemas.openxmlformats.org/officeDocument/2006/relationships/image" Target="../media/image350.png"/><Relationship Id="rId17" Type="http://schemas.openxmlformats.org/officeDocument/2006/relationships/image" Target="../media/image355.png"/><Relationship Id="rId2" Type="http://schemas.openxmlformats.org/officeDocument/2006/relationships/image" Target="../media/image340.png"/><Relationship Id="rId16" Type="http://schemas.openxmlformats.org/officeDocument/2006/relationships/image" Target="../media/image354.png"/><Relationship Id="rId20" Type="http://schemas.openxmlformats.org/officeDocument/2006/relationships/image" Target="../media/image3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4.png"/><Relationship Id="rId11" Type="http://schemas.openxmlformats.org/officeDocument/2006/relationships/image" Target="../media/image349.png"/><Relationship Id="rId5" Type="http://schemas.openxmlformats.org/officeDocument/2006/relationships/image" Target="../media/image343.png"/><Relationship Id="rId15" Type="http://schemas.openxmlformats.org/officeDocument/2006/relationships/image" Target="../media/image353.png"/><Relationship Id="rId10" Type="http://schemas.openxmlformats.org/officeDocument/2006/relationships/image" Target="../media/image348.png"/><Relationship Id="rId19" Type="http://schemas.openxmlformats.org/officeDocument/2006/relationships/image" Target="../media/image357.png"/><Relationship Id="rId4" Type="http://schemas.openxmlformats.org/officeDocument/2006/relationships/image" Target="../media/image342.png"/><Relationship Id="rId9" Type="http://schemas.openxmlformats.org/officeDocument/2006/relationships/image" Target="../media/image347.png"/><Relationship Id="rId14" Type="http://schemas.openxmlformats.org/officeDocument/2006/relationships/image" Target="../media/image352.png"/><Relationship Id="rId22" Type="http://schemas.openxmlformats.org/officeDocument/2006/relationships/image" Target="../media/image3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7.png"/><Relationship Id="rId13" Type="http://schemas.openxmlformats.org/officeDocument/2006/relationships/image" Target="../media/image372.png"/><Relationship Id="rId18" Type="http://schemas.openxmlformats.org/officeDocument/2006/relationships/image" Target="../media/image377.png"/><Relationship Id="rId3" Type="http://schemas.openxmlformats.org/officeDocument/2006/relationships/image" Target="../media/image362.png"/><Relationship Id="rId21" Type="http://schemas.openxmlformats.org/officeDocument/2006/relationships/image" Target="../media/image380.png"/><Relationship Id="rId7" Type="http://schemas.openxmlformats.org/officeDocument/2006/relationships/image" Target="../media/image366.png"/><Relationship Id="rId12" Type="http://schemas.openxmlformats.org/officeDocument/2006/relationships/image" Target="../media/image371.png"/><Relationship Id="rId17" Type="http://schemas.openxmlformats.org/officeDocument/2006/relationships/image" Target="../media/image376.png"/><Relationship Id="rId2" Type="http://schemas.openxmlformats.org/officeDocument/2006/relationships/image" Target="../media/image361.png"/><Relationship Id="rId16" Type="http://schemas.openxmlformats.org/officeDocument/2006/relationships/image" Target="../media/image375.png"/><Relationship Id="rId20" Type="http://schemas.openxmlformats.org/officeDocument/2006/relationships/image" Target="../media/image3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5.png"/><Relationship Id="rId11" Type="http://schemas.openxmlformats.org/officeDocument/2006/relationships/image" Target="../media/image370.png"/><Relationship Id="rId5" Type="http://schemas.openxmlformats.org/officeDocument/2006/relationships/image" Target="../media/image364.png"/><Relationship Id="rId15" Type="http://schemas.openxmlformats.org/officeDocument/2006/relationships/image" Target="../media/image374.png"/><Relationship Id="rId10" Type="http://schemas.openxmlformats.org/officeDocument/2006/relationships/image" Target="../media/image369.png"/><Relationship Id="rId19" Type="http://schemas.openxmlformats.org/officeDocument/2006/relationships/image" Target="../media/image378.png"/><Relationship Id="rId4" Type="http://schemas.openxmlformats.org/officeDocument/2006/relationships/image" Target="../media/image363.png"/><Relationship Id="rId9" Type="http://schemas.openxmlformats.org/officeDocument/2006/relationships/image" Target="../media/image368.png"/><Relationship Id="rId14" Type="http://schemas.openxmlformats.org/officeDocument/2006/relationships/image" Target="../media/image37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png"/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5.png"/><Relationship Id="rId5" Type="http://schemas.openxmlformats.org/officeDocument/2006/relationships/image" Target="../media/image384.png"/><Relationship Id="rId4" Type="http://schemas.openxmlformats.org/officeDocument/2006/relationships/image" Target="../media/image3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6543" y="3876863"/>
            <a:ext cx="1828800" cy="16666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924802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CEBP</a:t>
            </a:r>
            <a:r>
              <a:rPr lang="el-GR" sz="120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496798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CRX 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11451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CTCF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686511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DMTF1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88502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314046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63609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89152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45347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70891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80676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3230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345" y="5774942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645" y="1095756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060" y="5774942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753" y="10957561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954" y="3206492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639" y="10957561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383" y="3206492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639" y="5774942"/>
            <a:ext cx="457200" cy="228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362" y="8133681"/>
            <a:ext cx="457200" cy="228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445" y="10957561"/>
            <a:ext cx="457200" cy="2286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791" y="2951061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323" y="5519511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86525" y="1340167"/>
            <a:ext cx="1737360" cy="158350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60148" y="1340167"/>
            <a:ext cx="1737360" cy="157640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33771" y="1340167"/>
            <a:ext cx="1737360" cy="15787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07394" y="1340167"/>
            <a:ext cx="1737360" cy="158135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03380" y="3876863"/>
            <a:ext cx="1737360" cy="158113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00218" y="3876863"/>
            <a:ext cx="1737360" cy="157877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97056" y="3876863"/>
            <a:ext cx="1737360" cy="1576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27020" y="6492241"/>
            <a:ext cx="1737360" cy="15829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86790" y="6492241"/>
            <a:ext cx="1737360" cy="15705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4"/>
          <a:srcRect l="549"/>
          <a:stretch/>
        </p:blipFill>
        <p:spPr>
          <a:xfrm>
            <a:off x="6507480" y="6492241"/>
            <a:ext cx="1737360" cy="15921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67250" y="6492241"/>
            <a:ext cx="1737360" cy="15849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637512" y="9059439"/>
            <a:ext cx="1737360" cy="15862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96632" y="9059439"/>
            <a:ext cx="1737360" cy="15832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771352" y="9059439"/>
            <a:ext cx="1828800" cy="16628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412231" y="9059439"/>
            <a:ext cx="1828800" cy="1657109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0" y="517"/>
            <a:ext cx="2735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Data 7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400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E2F1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EGR2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ELF1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559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ELK1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640" y="8312912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075" y="2840732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695" y="1104900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685" y="2840732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962" y="11049001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655" y="8312912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780" y="11049001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725" y="2840732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415" y="2840732"/>
            <a:ext cx="457200" cy="2286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175" y="11049001"/>
            <a:ext cx="457200" cy="228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010" y="5576822"/>
            <a:ext cx="457200" cy="228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349" y="8312912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616" y="8312912"/>
            <a:ext cx="457200" cy="2286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3545" y="976357"/>
            <a:ext cx="1737360" cy="158292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98846" y="976357"/>
            <a:ext cx="1737360" cy="15810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28245" y="976357"/>
            <a:ext cx="1737360" cy="157925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2945" y="976357"/>
            <a:ext cx="1737360" cy="158292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97757" y="3673242"/>
            <a:ext cx="1737360" cy="1572595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63717" y="3673242"/>
            <a:ext cx="1737360" cy="157741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29676" y="3673242"/>
            <a:ext cx="1737360" cy="1581255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95635" y="3673242"/>
            <a:ext cx="1737360" cy="158660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01040" y="6405273"/>
            <a:ext cx="1737360" cy="1583254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66482" y="6405273"/>
            <a:ext cx="1737360" cy="1579251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31923" y="6405273"/>
            <a:ext cx="1737360" cy="1584766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97364" y="6405273"/>
            <a:ext cx="1737360" cy="158109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99849" y="9145784"/>
            <a:ext cx="1737360" cy="1575745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97573" y="9145784"/>
            <a:ext cx="1737360" cy="1584443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665757" y="9145784"/>
            <a:ext cx="1737360" cy="1575745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831665" y="9145784"/>
            <a:ext cx="1737360" cy="158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117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ETS1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FOXC2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68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FOXP4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640" y="5576822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644" y="8057481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10793570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814" y="5576822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240" y="8057481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780" y="5576822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215" y="5321391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987" y="2585301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390" y="5576822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148" y="8057481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7549" y="976342"/>
            <a:ext cx="1737360" cy="158444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2284" y="976342"/>
            <a:ext cx="1737360" cy="158628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1752" y="976342"/>
            <a:ext cx="1737360" cy="158125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27018" y="976342"/>
            <a:ext cx="1737360" cy="158125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99341" y="3678093"/>
            <a:ext cx="1737360" cy="158292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64473" y="3678093"/>
            <a:ext cx="1737360" cy="157373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94739" y="3678093"/>
            <a:ext cx="1737360" cy="157425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29606" y="3678093"/>
            <a:ext cx="1737360" cy="157574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96919" y="6408700"/>
            <a:ext cx="1737360" cy="157791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70469" y="6408700"/>
            <a:ext cx="1737360" cy="1574081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07245" y="6408700"/>
            <a:ext cx="1737360" cy="157958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33694" y="6408700"/>
            <a:ext cx="1737360" cy="1574081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97682" y="9149978"/>
            <a:ext cx="1737360" cy="1572072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63680" y="9149978"/>
            <a:ext cx="1737360" cy="1577413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829678" y="9149978"/>
            <a:ext cx="1737360" cy="1581255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95676" y="9149978"/>
            <a:ext cx="1737360" cy="158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197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833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HMBOX1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740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HOMEZ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HSF1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HSF2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60723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400" y="5321391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020" y="11049001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020" y="8326755"/>
            <a:ext cx="457200" cy="2286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561" y="11049001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023" y="8326755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455" y="8326755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725" y="11049001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120" y="8326755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010" y="11049001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547" y="532139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9745" y="975360"/>
            <a:ext cx="1737360" cy="157758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24847" y="975360"/>
            <a:ext cx="1737360" cy="158125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59949" y="975360"/>
            <a:ext cx="1737360" cy="158492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95052" y="975360"/>
            <a:ext cx="1737360" cy="157741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95233" y="3678332"/>
            <a:ext cx="1737360" cy="157925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61166" y="3678332"/>
            <a:ext cx="1737360" cy="157741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93030" y="3678332"/>
            <a:ext cx="1737360" cy="158492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27098" y="3678332"/>
            <a:ext cx="1737360" cy="158660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20"/>
          <a:srcRect t="441"/>
          <a:stretch/>
        </p:blipFill>
        <p:spPr>
          <a:xfrm>
            <a:off x="6495217" y="6405817"/>
            <a:ext cx="1737360" cy="157611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59633" y="6405817"/>
            <a:ext cx="1737360" cy="1579251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24050" y="6405817"/>
            <a:ext cx="1737360" cy="1575745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88467" y="6405817"/>
            <a:ext cx="1737360" cy="1584928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98793" y="9147886"/>
            <a:ext cx="1737360" cy="1582928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827798" y="9147886"/>
            <a:ext cx="1737360" cy="1581748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663296" y="9147886"/>
            <a:ext cx="1737360" cy="1586605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92300" y="9147886"/>
            <a:ext cx="1737360" cy="1581255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284" y="2585301"/>
            <a:ext cx="4572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318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IRX2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LHX4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LIN28A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MEIS1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911" y="2585301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910" y="8057481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210" y="10793570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580" y="5321391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877" y="2585301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286" y="10793570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0435" y="974916"/>
            <a:ext cx="1737360" cy="158292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4998" y="974916"/>
            <a:ext cx="1737360" cy="158492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4124" y="974916"/>
            <a:ext cx="1737360" cy="157574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9561" y="974916"/>
            <a:ext cx="1737360" cy="157574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26926" y="3679278"/>
            <a:ext cx="1737360" cy="158125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95632" y="3679278"/>
            <a:ext cx="1737360" cy="158628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61279" y="3679278"/>
            <a:ext cx="1737360" cy="157941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2573" y="3679278"/>
            <a:ext cx="1737360" cy="158125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97424" y="6405832"/>
            <a:ext cx="1737360" cy="158660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61562" y="6405832"/>
            <a:ext cx="1737360" cy="158125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25699" y="6405832"/>
            <a:ext cx="1737360" cy="157941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9836" y="6405832"/>
            <a:ext cx="1737360" cy="1575745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63466" y="9144016"/>
            <a:ext cx="1737360" cy="1577582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91204" y="9144016"/>
            <a:ext cx="1737360" cy="1581255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27335" y="9144016"/>
            <a:ext cx="1737360" cy="158292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99598" y="9144016"/>
            <a:ext cx="1737360" cy="15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55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MEIS2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MEIS3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7745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METTL3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MLX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508" y="5321391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075" y="2585301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453" y="805748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100" y="11049001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802" y="11049001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009" y="2840732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145" y="8312912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943" y="2840732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740" y="11049001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823" y="5321391"/>
            <a:ext cx="457200" cy="2286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120" y="11049001"/>
            <a:ext cx="457200" cy="228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878" y="2585301"/>
            <a:ext cx="457200" cy="228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40" y="8312912"/>
            <a:ext cx="457200" cy="2286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500" y="10793570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0475" y="3675721"/>
            <a:ext cx="1737360" cy="158125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60375" y="3675721"/>
            <a:ext cx="1737360" cy="157741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69810" y="969206"/>
            <a:ext cx="1737360" cy="157758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00712" y="969206"/>
            <a:ext cx="1737360" cy="158660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04360" y="969206"/>
            <a:ext cx="1737360" cy="158292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835261" y="969206"/>
            <a:ext cx="1737360" cy="1573736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25425" y="3675721"/>
            <a:ext cx="1737360" cy="158628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95325" y="3675721"/>
            <a:ext cx="1737360" cy="1579251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95217" y="6405832"/>
            <a:ext cx="1737360" cy="1575745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62560" y="6405832"/>
            <a:ext cx="1737360" cy="1579251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829902" y="6405832"/>
            <a:ext cx="1737360" cy="1581255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97244" y="6405832"/>
            <a:ext cx="1737360" cy="158109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497590" y="9146878"/>
            <a:ext cx="1737360" cy="1581255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663958" y="9146878"/>
            <a:ext cx="1737360" cy="1580758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830327" y="9146878"/>
            <a:ext cx="1737360" cy="1579418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96696" y="9146878"/>
            <a:ext cx="1737360" cy="158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58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MYOD1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762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NFATC1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NHLH1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686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NHLH2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974" y="5576822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350" y="5576822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445" y="805748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119" y="2585301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960" y="5576822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444" y="10793570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0618" y="966559"/>
            <a:ext cx="1737360" cy="158292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5035" y="966559"/>
            <a:ext cx="1737360" cy="157941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29452" y="966559"/>
            <a:ext cx="1737360" cy="157574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3869" y="966559"/>
            <a:ext cx="1737360" cy="158109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9523" y="3673096"/>
            <a:ext cx="1737360" cy="157925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3660" y="3673096"/>
            <a:ext cx="1737360" cy="157925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27798" y="3673096"/>
            <a:ext cx="1737360" cy="158125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1936" y="3673096"/>
            <a:ext cx="1737360" cy="158860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97241" y="6405355"/>
            <a:ext cx="1737360" cy="158292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62266" y="6405355"/>
            <a:ext cx="1737360" cy="158125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27291" y="6405355"/>
            <a:ext cx="1737360" cy="1575745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92316" y="6405355"/>
            <a:ext cx="1737360" cy="157925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99050" y="9144743"/>
            <a:ext cx="1737360" cy="157574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65079" y="9144743"/>
            <a:ext cx="1737360" cy="1577582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31108" y="9144743"/>
            <a:ext cx="1737360" cy="158660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97137" y="9144743"/>
            <a:ext cx="1737360" cy="157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4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NR2E1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NRF1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587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OTX1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OVOL2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968" y="2840732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102" y="5576822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1104900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537" y="2840732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537" y="5576822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537" y="11049001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700" y="5576822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025" y="2840732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675" y="11049001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363" y="8057481"/>
            <a:ext cx="457200" cy="2286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445" y="11049001"/>
            <a:ext cx="457200" cy="228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445" y="2840732"/>
            <a:ext cx="457200" cy="22860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199" y="5576822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97864" y="972525"/>
            <a:ext cx="1737360" cy="157574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64962" y="972525"/>
            <a:ext cx="1737360" cy="157925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32061" y="972525"/>
            <a:ext cx="1737360" cy="157608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9160" y="972525"/>
            <a:ext cx="1737360" cy="157925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98377" y="3674043"/>
            <a:ext cx="1737360" cy="158158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62338" y="3674043"/>
            <a:ext cx="1737360" cy="157591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26298" y="3674043"/>
            <a:ext cx="1737360" cy="1579251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90258" y="3674043"/>
            <a:ext cx="1737360" cy="1572421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97424" y="6405339"/>
            <a:ext cx="1737360" cy="158109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664395" y="6405339"/>
            <a:ext cx="1737360" cy="1581255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831367" y="6405339"/>
            <a:ext cx="1737360" cy="1572072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25"/>
          <a:srcRect t="613"/>
          <a:stretch/>
        </p:blipFill>
        <p:spPr>
          <a:xfrm>
            <a:off x="998339" y="6405339"/>
            <a:ext cx="1737360" cy="1580538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96039" y="9148540"/>
            <a:ext cx="1737360" cy="1579418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663198" y="9148540"/>
            <a:ext cx="1737360" cy="1586605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830358" y="9148540"/>
            <a:ext cx="1737360" cy="1581255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97518" y="9148540"/>
            <a:ext cx="1737360" cy="158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26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80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PKNOX1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80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PKNOX2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8066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PRDM16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PURA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130" y="5321391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235" y="5576822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969" y="1104900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562" y="5576822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304" y="2840732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890" y="5576822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445" y="5576822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120" y="5321391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851" y="8057481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715" y="2840732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8593" y="973237"/>
            <a:ext cx="1737360" cy="157941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3952" y="973237"/>
            <a:ext cx="1737360" cy="157741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29312" y="973237"/>
            <a:ext cx="1737360" cy="158492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4672" y="973237"/>
            <a:ext cx="1737360" cy="158125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03356" y="3677637"/>
            <a:ext cx="1737360" cy="158292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68199" y="3677637"/>
            <a:ext cx="1737360" cy="158660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33041" y="3677637"/>
            <a:ext cx="1737360" cy="157941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97883" y="3677637"/>
            <a:ext cx="1737360" cy="157741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65288" y="6399631"/>
            <a:ext cx="1737360" cy="156911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96190" y="6399631"/>
            <a:ext cx="1737360" cy="1581584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30739" y="6399631"/>
            <a:ext cx="1737360" cy="158125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99837" y="6399631"/>
            <a:ext cx="1737360" cy="1583416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05785" y="9146390"/>
            <a:ext cx="1737360" cy="1583254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67106" y="9146390"/>
            <a:ext cx="1737360" cy="158628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828426" y="9151865"/>
            <a:ext cx="1737360" cy="1577413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89746" y="9146390"/>
            <a:ext cx="1737360" cy="157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728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RFX2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80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SFMBT1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SPDEF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743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STAT5A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265" y="2585301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65" y="5576822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640" y="8312912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232" y="8312912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050" y="2585301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455" y="8312912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822" y="10793570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175" y="5576822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660" y="2585301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769" y="8312912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9615" y="973052"/>
            <a:ext cx="1737360" cy="157925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5943" y="971049"/>
            <a:ext cx="1737360" cy="158125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32270" y="980232"/>
            <a:ext cx="1737360" cy="157207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8597" y="976559"/>
            <a:ext cx="1737360" cy="157574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08391" y="3678568"/>
            <a:ext cx="1828800" cy="166783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03605" y="3678568"/>
            <a:ext cx="1737360" cy="158125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98819" y="3678568"/>
            <a:ext cx="1737360" cy="157758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94033" y="3678568"/>
            <a:ext cx="1737360" cy="158492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98172" y="6404394"/>
            <a:ext cx="1737360" cy="1579751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65130" y="6404394"/>
            <a:ext cx="1737360" cy="1577581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99046" y="6404394"/>
            <a:ext cx="1737360" cy="158292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32088" y="6404394"/>
            <a:ext cx="1737360" cy="157707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95492" y="9147115"/>
            <a:ext cx="1737360" cy="1581255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62311" y="9147115"/>
            <a:ext cx="1737360" cy="1574253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829130" y="9147115"/>
            <a:ext cx="1737360" cy="1584928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95949" y="9147115"/>
            <a:ext cx="1737360" cy="157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929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5403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TAL2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TBX2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TBX3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TBX20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695" y="5321391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695" y="8057481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319" y="2840732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105" y="10793570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807" y="8057481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595" y="5321391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7549" y="975867"/>
            <a:ext cx="1737360" cy="158997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2587" y="975867"/>
            <a:ext cx="1737360" cy="158660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27626" y="975867"/>
            <a:ext cx="1737360" cy="158492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2665" y="975867"/>
            <a:ext cx="1737360" cy="158125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5491" y="3679045"/>
            <a:ext cx="1737360" cy="158676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9847" y="3679045"/>
            <a:ext cx="1737360" cy="157608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24203" y="3679045"/>
            <a:ext cx="1737360" cy="158292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8559" y="3679045"/>
            <a:ext cx="1737360" cy="157574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5916" y="9146874"/>
            <a:ext cx="1737360" cy="156875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65038" y="9146874"/>
            <a:ext cx="1737360" cy="157608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99598" y="9146874"/>
            <a:ext cx="1737360" cy="1575745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30477" y="9146874"/>
            <a:ext cx="1737360" cy="1582928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01514" y="6399626"/>
            <a:ext cx="1737360" cy="1584928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65048" y="6399626"/>
            <a:ext cx="1737360" cy="1580758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28583" y="6399626"/>
            <a:ext cx="1737360" cy="158660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92118" y="6399626"/>
            <a:ext cx="1737360" cy="157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5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758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TFAP2A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766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TFAP2B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766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TFAP2C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758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TFAP2E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49" y="8312912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863" y="5576822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965" y="8312912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709" y="11049001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657" y="2840732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160" y="11049001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808" y="2840732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835" y="5576822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484" y="8312912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580" y="2840732"/>
            <a:ext cx="457200" cy="2286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741" y="11049001"/>
            <a:ext cx="457200" cy="228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445" y="5576822"/>
            <a:ext cx="457200" cy="228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769" y="8312912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96694" y="974185"/>
            <a:ext cx="1737360" cy="157741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60576" y="974185"/>
            <a:ext cx="1737360" cy="158292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24459" y="974185"/>
            <a:ext cx="1737360" cy="158844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88342" y="974185"/>
            <a:ext cx="1737360" cy="157242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99141" y="3679058"/>
            <a:ext cx="1737360" cy="158125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62736" y="3679058"/>
            <a:ext cx="1737360" cy="158292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826332" y="3679058"/>
            <a:ext cx="1737360" cy="1575745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89928" y="3679058"/>
            <a:ext cx="1737360" cy="157574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99797" y="6406311"/>
            <a:ext cx="1737360" cy="1579252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664877" y="6406311"/>
            <a:ext cx="1737360" cy="1581255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829957" y="6406311"/>
            <a:ext cx="1737360" cy="1584928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95037" y="6406311"/>
            <a:ext cx="1737360" cy="158309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496512" y="9148067"/>
            <a:ext cx="1737360" cy="1582928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661945" y="9148067"/>
            <a:ext cx="1737360" cy="1581255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827379" y="9148067"/>
            <a:ext cx="1737360" cy="1577412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92813" y="9148067"/>
            <a:ext cx="1737360" cy="157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00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TULP4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USF1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USF2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ZBED2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65" y="5576822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65" y="8312912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65" y="1104900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040" y="5576822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612" y="8312912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535" y="5576822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755" y="8312912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75" y="11049001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010" y="5576822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010" y="8312912"/>
            <a:ext cx="457200" cy="2286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850" y="2585301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8104" y="969662"/>
            <a:ext cx="1737360" cy="157791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3353" y="969662"/>
            <a:ext cx="1737360" cy="158309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28602" y="969662"/>
            <a:ext cx="1737360" cy="157758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3851" y="969662"/>
            <a:ext cx="1737360" cy="158492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99831" y="3677145"/>
            <a:ext cx="1737360" cy="158628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63064" y="3677145"/>
            <a:ext cx="1737360" cy="157958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26296" y="3677145"/>
            <a:ext cx="1737360" cy="158660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9528" y="3677145"/>
            <a:ext cx="1737360" cy="158158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04268" y="6404866"/>
            <a:ext cx="1737360" cy="1582928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67949" y="6404866"/>
            <a:ext cx="1737360" cy="158075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31630" y="6404866"/>
            <a:ext cx="1737360" cy="1584928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95311" y="6404866"/>
            <a:ext cx="1737360" cy="1579418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10713" y="9151660"/>
            <a:ext cx="1828800" cy="1658679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596990" y="9151660"/>
            <a:ext cx="1828800" cy="165518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783266" y="9151660"/>
            <a:ext cx="1828800" cy="165921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69542" y="9151660"/>
            <a:ext cx="1828800" cy="165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6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ZBTB7A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ZBTB7B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ZNF187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ZNF256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050" y="5321391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770" y="8312912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770" y="10793570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770" y="2585301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307" y="5321391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7680" y="976324"/>
            <a:ext cx="1737360" cy="157574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2098" y="976324"/>
            <a:ext cx="1737360" cy="158125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6515" y="976324"/>
            <a:ext cx="1737360" cy="158125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0932" y="976324"/>
            <a:ext cx="1737360" cy="158125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98378" y="3680956"/>
            <a:ext cx="1737360" cy="157242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4326" y="3680956"/>
            <a:ext cx="1737360" cy="157373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30275" y="3680956"/>
            <a:ext cx="1737360" cy="157425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6224" y="3680956"/>
            <a:ext cx="1737360" cy="157758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97317" y="6406276"/>
            <a:ext cx="1737360" cy="158676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64045" y="6406276"/>
            <a:ext cx="1737360" cy="15770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30773" y="6406276"/>
            <a:ext cx="1737360" cy="1582928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97501" y="6406276"/>
            <a:ext cx="1737360" cy="1575745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03339" y="9147827"/>
            <a:ext cx="1737360" cy="157758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67001" y="9147827"/>
            <a:ext cx="1737360" cy="1579418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830662" y="9147827"/>
            <a:ext cx="1737360" cy="158109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94323" y="9147827"/>
            <a:ext cx="1737360" cy="158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193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ZNF449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ZNF468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740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ZNF691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875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ZSCAN21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65" y="10793570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335" y="2585301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390" y="532139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065" y="8057481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9108" y="973730"/>
            <a:ext cx="1737360" cy="157425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874" y="973730"/>
            <a:ext cx="1737360" cy="158844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0640" y="973730"/>
            <a:ext cx="1737360" cy="158158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6406" y="973730"/>
            <a:ext cx="1737360" cy="157574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00236" y="3675955"/>
            <a:ext cx="1737360" cy="157574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4610" y="3675955"/>
            <a:ext cx="1737360" cy="157925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28985" y="3675955"/>
            <a:ext cx="1737360" cy="158125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3360" y="3675955"/>
            <a:ext cx="1737360" cy="157975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02883" y="6398662"/>
            <a:ext cx="1737360" cy="157758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64958" y="6398662"/>
            <a:ext cx="1737360" cy="158125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27032" y="6398662"/>
            <a:ext cx="1737360" cy="1582928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9106" y="6398662"/>
            <a:ext cx="1737360" cy="158125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90310" y="9239250"/>
            <a:ext cx="1828800" cy="165903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00637" y="9234487"/>
            <a:ext cx="1828800" cy="166624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07117" y="9243060"/>
            <a:ext cx="1828800" cy="1656564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529715" y="9279256"/>
            <a:ext cx="1828800" cy="165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92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893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ZSCAN5A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077" y="2585301"/>
            <a:ext cx="457200" cy="228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276" y="976563"/>
            <a:ext cx="1737360" cy="15707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535" y="976563"/>
            <a:ext cx="1737360" cy="15829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794" y="976563"/>
            <a:ext cx="1737360" cy="157941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053" y="976563"/>
            <a:ext cx="1737360" cy="15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157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3754</TotalTime>
  <Words>553</Words>
  <Application>Microsoft Office PowerPoint</Application>
  <PresentationFormat>Custom</PresentationFormat>
  <Paragraphs>184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Guang Song</dc:creator>
  <cp:lastModifiedBy>Guang Song</cp:lastModifiedBy>
  <cp:revision>434</cp:revision>
  <cp:lastPrinted>2019-03-29T20:16:31Z</cp:lastPrinted>
  <dcterms:created xsi:type="dcterms:W3CDTF">2019-02-20T15:49:58Z</dcterms:created>
  <dcterms:modified xsi:type="dcterms:W3CDTF">2020-10-27T16:25:57Z</dcterms:modified>
</cp:coreProperties>
</file>