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4" r:id="rId2"/>
    <p:sldId id="295" r:id="rId3"/>
    <p:sldId id="296" r:id="rId4"/>
    <p:sldId id="297" r:id="rId5"/>
    <p:sldId id="280" r:id="rId6"/>
    <p:sldId id="298" r:id="rId7"/>
    <p:sldId id="299" r:id="rId8"/>
    <p:sldId id="283" r:id="rId9"/>
    <p:sldId id="300" r:id="rId10"/>
    <p:sldId id="301" r:id="rId11"/>
    <p:sldId id="302" r:id="rId12"/>
    <p:sldId id="303" r:id="rId13"/>
    <p:sldId id="287" r:id="rId14"/>
    <p:sldId id="304" r:id="rId15"/>
    <p:sldId id="305" r:id="rId16"/>
    <p:sldId id="306" r:id="rId17"/>
    <p:sldId id="307" r:id="rId18"/>
  </p:sldIdLst>
  <p:sldSz cx="9144000" cy="11430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53" autoAdjust="0"/>
  </p:normalViewPr>
  <p:slideViewPr>
    <p:cSldViewPr snapToGrid="0">
      <p:cViewPr varScale="1">
        <p:scale>
          <a:sx n="41" d="100"/>
          <a:sy n="41" d="100"/>
        </p:scale>
        <p:origin x="201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70605"/>
            <a:ext cx="7772400" cy="397933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003397"/>
            <a:ext cx="6858000" cy="275960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4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5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849566"/>
            <a:ext cx="7886700" cy="47545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7649107"/>
            <a:ext cx="7886700" cy="25003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63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042708"/>
            <a:ext cx="3886200" cy="72522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042708"/>
            <a:ext cx="3886200" cy="72522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9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8544"/>
            <a:ext cx="7886700" cy="2209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801938"/>
            <a:ext cx="3868340" cy="1373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175125"/>
            <a:ext cx="3868340" cy="61409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801938"/>
            <a:ext cx="3887391" cy="1373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175125"/>
            <a:ext cx="3887391" cy="61409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3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0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46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2000"/>
            <a:ext cx="2949178" cy="2667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645711"/>
            <a:ext cx="4629150" cy="81227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429000"/>
            <a:ext cx="2949178" cy="63526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4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2000"/>
            <a:ext cx="2949178" cy="2667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645711"/>
            <a:ext cx="4629150" cy="812270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429000"/>
            <a:ext cx="2949178" cy="63526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0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2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08542"/>
            <a:ext cx="1971675" cy="96863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08542"/>
            <a:ext cx="5800725" cy="968639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2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08544"/>
            <a:ext cx="7886700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042708"/>
            <a:ext cx="7886700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0593919"/>
            <a:ext cx="20574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D854B-1628-46C7-B848-CAE8165A0E2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0593919"/>
            <a:ext cx="30861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0593919"/>
            <a:ext cx="20574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C9317-00F8-4AAA-93CE-70E304ECE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5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png"/><Relationship Id="rId21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75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23" Type="http://schemas.openxmlformats.org/officeDocument/2006/relationships/image" Target="../media/image74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21" Type="http://schemas.openxmlformats.org/officeDocument/2006/relationships/image" Target="../media/image96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24" Type="http://schemas.openxmlformats.org/officeDocument/2006/relationships/image" Target="../media/image99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26" Type="http://schemas.openxmlformats.org/officeDocument/2006/relationships/image" Target="../media/image124.png"/><Relationship Id="rId3" Type="http://schemas.openxmlformats.org/officeDocument/2006/relationships/image" Target="../media/image101.png"/><Relationship Id="rId21" Type="http://schemas.openxmlformats.org/officeDocument/2006/relationships/image" Target="../media/image119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5" Type="http://schemas.openxmlformats.org/officeDocument/2006/relationships/image" Target="../media/image123.png"/><Relationship Id="rId2" Type="http://schemas.openxmlformats.org/officeDocument/2006/relationships/image" Target="../media/image100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29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24" Type="http://schemas.openxmlformats.org/officeDocument/2006/relationships/image" Target="../media/image122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28" Type="http://schemas.openxmlformats.org/officeDocument/2006/relationships/image" Target="../media/image126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31" Type="http://schemas.openxmlformats.org/officeDocument/2006/relationships/image" Target="../media/image129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120.png"/><Relationship Id="rId27" Type="http://schemas.openxmlformats.org/officeDocument/2006/relationships/image" Target="../media/image125.png"/><Relationship Id="rId30" Type="http://schemas.openxmlformats.org/officeDocument/2006/relationships/image" Target="../media/image1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18" Type="http://schemas.openxmlformats.org/officeDocument/2006/relationships/image" Target="../media/image146.png"/><Relationship Id="rId26" Type="http://schemas.openxmlformats.org/officeDocument/2006/relationships/image" Target="../media/image154.png"/><Relationship Id="rId3" Type="http://schemas.openxmlformats.org/officeDocument/2006/relationships/image" Target="../media/image131.png"/><Relationship Id="rId21" Type="http://schemas.openxmlformats.org/officeDocument/2006/relationships/image" Target="../media/image149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5" Type="http://schemas.openxmlformats.org/officeDocument/2006/relationships/image" Target="../media/image153.png"/><Relationship Id="rId2" Type="http://schemas.openxmlformats.org/officeDocument/2006/relationships/image" Target="../media/image130.png"/><Relationship Id="rId16" Type="http://schemas.openxmlformats.org/officeDocument/2006/relationships/image" Target="../media/image144.png"/><Relationship Id="rId20" Type="http://schemas.openxmlformats.org/officeDocument/2006/relationships/image" Target="../media/image1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24" Type="http://schemas.openxmlformats.org/officeDocument/2006/relationships/image" Target="../media/image152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23" Type="http://schemas.openxmlformats.org/officeDocument/2006/relationships/image" Target="../media/image151.png"/><Relationship Id="rId10" Type="http://schemas.openxmlformats.org/officeDocument/2006/relationships/image" Target="../media/image138.png"/><Relationship Id="rId19" Type="http://schemas.openxmlformats.org/officeDocument/2006/relationships/image" Target="../media/image147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Relationship Id="rId22" Type="http://schemas.openxmlformats.org/officeDocument/2006/relationships/image" Target="../media/image1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66.png"/><Relationship Id="rId18" Type="http://schemas.openxmlformats.org/officeDocument/2006/relationships/image" Target="../media/image171.png"/><Relationship Id="rId26" Type="http://schemas.openxmlformats.org/officeDocument/2006/relationships/image" Target="../media/image179.png"/><Relationship Id="rId3" Type="http://schemas.openxmlformats.org/officeDocument/2006/relationships/image" Target="../media/image156.png"/><Relationship Id="rId21" Type="http://schemas.openxmlformats.org/officeDocument/2006/relationships/image" Target="../media/image174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17" Type="http://schemas.openxmlformats.org/officeDocument/2006/relationships/image" Target="../media/image170.png"/><Relationship Id="rId25" Type="http://schemas.openxmlformats.org/officeDocument/2006/relationships/image" Target="../media/image178.png"/><Relationship Id="rId2" Type="http://schemas.openxmlformats.org/officeDocument/2006/relationships/image" Target="../media/image155.png"/><Relationship Id="rId16" Type="http://schemas.openxmlformats.org/officeDocument/2006/relationships/image" Target="../media/image169.png"/><Relationship Id="rId20" Type="http://schemas.openxmlformats.org/officeDocument/2006/relationships/image" Target="../media/image173.png"/><Relationship Id="rId29" Type="http://schemas.openxmlformats.org/officeDocument/2006/relationships/image" Target="../media/image1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24" Type="http://schemas.openxmlformats.org/officeDocument/2006/relationships/image" Target="../media/image177.png"/><Relationship Id="rId32" Type="http://schemas.openxmlformats.org/officeDocument/2006/relationships/image" Target="../media/image185.png"/><Relationship Id="rId5" Type="http://schemas.openxmlformats.org/officeDocument/2006/relationships/image" Target="../media/image158.png"/><Relationship Id="rId15" Type="http://schemas.openxmlformats.org/officeDocument/2006/relationships/image" Target="../media/image168.png"/><Relationship Id="rId23" Type="http://schemas.openxmlformats.org/officeDocument/2006/relationships/image" Target="../media/image176.png"/><Relationship Id="rId28" Type="http://schemas.openxmlformats.org/officeDocument/2006/relationships/image" Target="../media/image181.png"/><Relationship Id="rId10" Type="http://schemas.openxmlformats.org/officeDocument/2006/relationships/image" Target="../media/image163.png"/><Relationship Id="rId19" Type="http://schemas.openxmlformats.org/officeDocument/2006/relationships/image" Target="../media/image172.png"/><Relationship Id="rId31" Type="http://schemas.openxmlformats.org/officeDocument/2006/relationships/image" Target="../media/image184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Relationship Id="rId22" Type="http://schemas.openxmlformats.org/officeDocument/2006/relationships/image" Target="../media/image175.png"/><Relationship Id="rId27" Type="http://schemas.openxmlformats.org/officeDocument/2006/relationships/image" Target="../media/image180.png"/><Relationship Id="rId30" Type="http://schemas.openxmlformats.org/officeDocument/2006/relationships/image" Target="../media/image18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7.png"/><Relationship Id="rId18" Type="http://schemas.openxmlformats.org/officeDocument/2006/relationships/image" Target="../media/image202.png"/><Relationship Id="rId26" Type="http://schemas.openxmlformats.org/officeDocument/2006/relationships/image" Target="../media/image210.png"/><Relationship Id="rId3" Type="http://schemas.openxmlformats.org/officeDocument/2006/relationships/image" Target="../media/image187.png"/><Relationship Id="rId21" Type="http://schemas.openxmlformats.org/officeDocument/2006/relationships/image" Target="../media/image205.png"/><Relationship Id="rId7" Type="http://schemas.openxmlformats.org/officeDocument/2006/relationships/image" Target="../media/image191.png"/><Relationship Id="rId12" Type="http://schemas.openxmlformats.org/officeDocument/2006/relationships/image" Target="../media/image196.png"/><Relationship Id="rId17" Type="http://schemas.openxmlformats.org/officeDocument/2006/relationships/image" Target="../media/image201.png"/><Relationship Id="rId25" Type="http://schemas.openxmlformats.org/officeDocument/2006/relationships/image" Target="../media/image209.png"/><Relationship Id="rId2" Type="http://schemas.openxmlformats.org/officeDocument/2006/relationships/image" Target="../media/image186.png"/><Relationship Id="rId16" Type="http://schemas.openxmlformats.org/officeDocument/2006/relationships/image" Target="../media/image200.png"/><Relationship Id="rId20" Type="http://schemas.openxmlformats.org/officeDocument/2006/relationships/image" Target="../media/image2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11" Type="http://schemas.openxmlformats.org/officeDocument/2006/relationships/image" Target="../media/image195.png"/><Relationship Id="rId24" Type="http://schemas.openxmlformats.org/officeDocument/2006/relationships/image" Target="../media/image208.png"/><Relationship Id="rId5" Type="http://schemas.openxmlformats.org/officeDocument/2006/relationships/image" Target="../media/image189.png"/><Relationship Id="rId15" Type="http://schemas.openxmlformats.org/officeDocument/2006/relationships/image" Target="../media/image199.png"/><Relationship Id="rId23" Type="http://schemas.openxmlformats.org/officeDocument/2006/relationships/image" Target="../media/image207.png"/><Relationship Id="rId28" Type="http://schemas.openxmlformats.org/officeDocument/2006/relationships/image" Target="../media/image212.png"/><Relationship Id="rId10" Type="http://schemas.openxmlformats.org/officeDocument/2006/relationships/image" Target="../media/image194.png"/><Relationship Id="rId19" Type="http://schemas.openxmlformats.org/officeDocument/2006/relationships/image" Target="../media/image203.png"/><Relationship Id="rId4" Type="http://schemas.openxmlformats.org/officeDocument/2006/relationships/image" Target="../media/image188.png"/><Relationship Id="rId9" Type="http://schemas.openxmlformats.org/officeDocument/2006/relationships/image" Target="../media/image193.png"/><Relationship Id="rId14" Type="http://schemas.openxmlformats.org/officeDocument/2006/relationships/image" Target="../media/image198.png"/><Relationship Id="rId22" Type="http://schemas.openxmlformats.org/officeDocument/2006/relationships/image" Target="../media/image206.png"/><Relationship Id="rId27" Type="http://schemas.openxmlformats.org/officeDocument/2006/relationships/image" Target="../media/image2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13" Type="http://schemas.openxmlformats.org/officeDocument/2006/relationships/image" Target="../media/image224.png"/><Relationship Id="rId18" Type="http://schemas.openxmlformats.org/officeDocument/2006/relationships/image" Target="../media/image229.png"/><Relationship Id="rId26" Type="http://schemas.openxmlformats.org/officeDocument/2006/relationships/image" Target="../media/image237.png"/><Relationship Id="rId3" Type="http://schemas.openxmlformats.org/officeDocument/2006/relationships/image" Target="../media/image214.png"/><Relationship Id="rId21" Type="http://schemas.openxmlformats.org/officeDocument/2006/relationships/image" Target="../media/image232.png"/><Relationship Id="rId7" Type="http://schemas.openxmlformats.org/officeDocument/2006/relationships/image" Target="../media/image218.png"/><Relationship Id="rId12" Type="http://schemas.openxmlformats.org/officeDocument/2006/relationships/image" Target="../media/image223.png"/><Relationship Id="rId17" Type="http://schemas.openxmlformats.org/officeDocument/2006/relationships/image" Target="../media/image228.png"/><Relationship Id="rId25" Type="http://schemas.openxmlformats.org/officeDocument/2006/relationships/image" Target="../media/image236.png"/><Relationship Id="rId2" Type="http://schemas.openxmlformats.org/officeDocument/2006/relationships/image" Target="../media/image213.png"/><Relationship Id="rId16" Type="http://schemas.openxmlformats.org/officeDocument/2006/relationships/image" Target="../media/image227.png"/><Relationship Id="rId20" Type="http://schemas.openxmlformats.org/officeDocument/2006/relationships/image" Target="../media/image231.png"/><Relationship Id="rId29" Type="http://schemas.openxmlformats.org/officeDocument/2006/relationships/image" Target="../media/image2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7.png"/><Relationship Id="rId11" Type="http://schemas.openxmlformats.org/officeDocument/2006/relationships/image" Target="../media/image222.png"/><Relationship Id="rId24" Type="http://schemas.openxmlformats.org/officeDocument/2006/relationships/image" Target="../media/image235.png"/><Relationship Id="rId5" Type="http://schemas.openxmlformats.org/officeDocument/2006/relationships/image" Target="../media/image216.png"/><Relationship Id="rId15" Type="http://schemas.openxmlformats.org/officeDocument/2006/relationships/image" Target="../media/image226.png"/><Relationship Id="rId23" Type="http://schemas.openxmlformats.org/officeDocument/2006/relationships/image" Target="../media/image234.png"/><Relationship Id="rId28" Type="http://schemas.openxmlformats.org/officeDocument/2006/relationships/image" Target="../media/image239.png"/><Relationship Id="rId10" Type="http://schemas.openxmlformats.org/officeDocument/2006/relationships/image" Target="../media/image221.png"/><Relationship Id="rId19" Type="http://schemas.openxmlformats.org/officeDocument/2006/relationships/image" Target="../media/image230.png"/><Relationship Id="rId4" Type="http://schemas.openxmlformats.org/officeDocument/2006/relationships/image" Target="../media/image215.png"/><Relationship Id="rId9" Type="http://schemas.openxmlformats.org/officeDocument/2006/relationships/image" Target="../media/image220.png"/><Relationship Id="rId14" Type="http://schemas.openxmlformats.org/officeDocument/2006/relationships/image" Target="../media/image225.png"/><Relationship Id="rId22" Type="http://schemas.openxmlformats.org/officeDocument/2006/relationships/image" Target="../media/image233.png"/><Relationship Id="rId27" Type="http://schemas.openxmlformats.org/officeDocument/2006/relationships/image" Target="../media/image2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52.png"/><Relationship Id="rId18" Type="http://schemas.openxmlformats.org/officeDocument/2006/relationships/image" Target="../media/image257.png"/><Relationship Id="rId3" Type="http://schemas.openxmlformats.org/officeDocument/2006/relationships/image" Target="../media/image242.png"/><Relationship Id="rId21" Type="http://schemas.openxmlformats.org/officeDocument/2006/relationships/image" Target="../media/image260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56.png"/><Relationship Id="rId2" Type="http://schemas.openxmlformats.org/officeDocument/2006/relationships/image" Target="../media/image241.png"/><Relationship Id="rId16" Type="http://schemas.openxmlformats.org/officeDocument/2006/relationships/image" Target="../media/image255.png"/><Relationship Id="rId20" Type="http://schemas.openxmlformats.org/officeDocument/2006/relationships/image" Target="../media/image2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5" Type="http://schemas.openxmlformats.org/officeDocument/2006/relationships/image" Target="../media/image254.png"/><Relationship Id="rId10" Type="http://schemas.openxmlformats.org/officeDocument/2006/relationships/image" Target="../media/image249.png"/><Relationship Id="rId19" Type="http://schemas.openxmlformats.org/officeDocument/2006/relationships/image" Target="../media/image258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Relationship Id="rId14" Type="http://schemas.openxmlformats.org/officeDocument/2006/relationships/image" Target="../media/image253.png"/><Relationship Id="rId22" Type="http://schemas.openxmlformats.org/officeDocument/2006/relationships/image" Target="../media/image2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3.png"/><Relationship Id="rId18" Type="http://schemas.openxmlformats.org/officeDocument/2006/relationships/image" Target="../media/image278.png"/><Relationship Id="rId3" Type="http://schemas.openxmlformats.org/officeDocument/2006/relationships/image" Target="../media/image263.png"/><Relationship Id="rId21" Type="http://schemas.openxmlformats.org/officeDocument/2006/relationships/image" Target="../media/image281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17" Type="http://schemas.openxmlformats.org/officeDocument/2006/relationships/image" Target="../media/image277.png"/><Relationship Id="rId2" Type="http://schemas.openxmlformats.org/officeDocument/2006/relationships/image" Target="../media/image262.png"/><Relationship Id="rId16" Type="http://schemas.openxmlformats.org/officeDocument/2006/relationships/image" Target="../media/image276.png"/><Relationship Id="rId20" Type="http://schemas.openxmlformats.org/officeDocument/2006/relationships/image" Target="../media/image2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5" Type="http://schemas.openxmlformats.org/officeDocument/2006/relationships/image" Target="../media/image265.png"/><Relationship Id="rId15" Type="http://schemas.openxmlformats.org/officeDocument/2006/relationships/image" Target="../media/image275.png"/><Relationship Id="rId23" Type="http://schemas.openxmlformats.org/officeDocument/2006/relationships/image" Target="../media/image283.png"/><Relationship Id="rId10" Type="http://schemas.openxmlformats.org/officeDocument/2006/relationships/image" Target="../media/image270.png"/><Relationship Id="rId19" Type="http://schemas.openxmlformats.org/officeDocument/2006/relationships/image" Target="../media/image279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Relationship Id="rId14" Type="http://schemas.openxmlformats.org/officeDocument/2006/relationships/image" Target="../media/image274.png"/><Relationship Id="rId22" Type="http://schemas.openxmlformats.org/officeDocument/2006/relationships/image" Target="../media/image28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13" Type="http://schemas.openxmlformats.org/officeDocument/2006/relationships/image" Target="../media/image295.png"/><Relationship Id="rId18" Type="http://schemas.openxmlformats.org/officeDocument/2006/relationships/image" Target="../media/image300.png"/><Relationship Id="rId3" Type="http://schemas.openxmlformats.org/officeDocument/2006/relationships/image" Target="../media/image285.png"/><Relationship Id="rId21" Type="http://schemas.openxmlformats.org/officeDocument/2006/relationships/image" Target="../media/image303.png"/><Relationship Id="rId7" Type="http://schemas.openxmlformats.org/officeDocument/2006/relationships/image" Target="../media/image289.png"/><Relationship Id="rId12" Type="http://schemas.openxmlformats.org/officeDocument/2006/relationships/image" Target="../media/image294.png"/><Relationship Id="rId17" Type="http://schemas.openxmlformats.org/officeDocument/2006/relationships/image" Target="../media/image299.png"/><Relationship Id="rId25" Type="http://schemas.openxmlformats.org/officeDocument/2006/relationships/image" Target="../media/image307.png"/><Relationship Id="rId2" Type="http://schemas.openxmlformats.org/officeDocument/2006/relationships/image" Target="../media/image284.png"/><Relationship Id="rId16" Type="http://schemas.openxmlformats.org/officeDocument/2006/relationships/image" Target="../media/image298.png"/><Relationship Id="rId20" Type="http://schemas.openxmlformats.org/officeDocument/2006/relationships/image" Target="../media/image3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8.png"/><Relationship Id="rId11" Type="http://schemas.openxmlformats.org/officeDocument/2006/relationships/image" Target="../media/image293.png"/><Relationship Id="rId24" Type="http://schemas.openxmlformats.org/officeDocument/2006/relationships/image" Target="../media/image306.png"/><Relationship Id="rId5" Type="http://schemas.openxmlformats.org/officeDocument/2006/relationships/image" Target="../media/image287.png"/><Relationship Id="rId15" Type="http://schemas.openxmlformats.org/officeDocument/2006/relationships/image" Target="../media/image297.png"/><Relationship Id="rId23" Type="http://schemas.openxmlformats.org/officeDocument/2006/relationships/image" Target="../media/image305.png"/><Relationship Id="rId10" Type="http://schemas.openxmlformats.org/officeDocument/2006/relationships/image" Target="../media/image292.png"/><Relationship Id="rId19" Type="http://schemas.openxmlformats.org/officeDocument/2006/relationships/image" Target="../media/image301.png"/><Relationship Id="rId4" Type="http://schemas.openxmlformats.org/officeDocument/2006/relationships/image" Target="../media/image286.png"/><Relationship Id="rId9" Type="http://schemas.openxmlformats.org/officeDocument/2006/relationships/image" Target="../media/image291.png"/><Relationship Id="rId14" Type="http://schemas.openxmlformats.org/officeDocument/2006/relationships/image" Target="../media/image296.png"/><Relationship Id="rId22" Type="http://schemas.openxmlformats.org/officeDocument/2006/relationships/image" Target="../media/image30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13" Type="http://schemas.openxmlformats.org/officeDocument/2006/relationships/image" Target="../media/image319.png"/><Relationship Id="rId18" Type="http://schemas.openxmlformats.org/officeDocument/2006/relationships/image" Target="../media/image324.png"/><Relationship Id="rId3" Type="http://schemas.openxmlformats.org/officeDocument/2006/relationships/image" Target="../media/image309.png"/><Relationship Id="rId21" Type="http://schemas.openxmlformats.org/officeDocument/2006/relationships/image" Target="../media/image327.png"/><Relationship Id="rId7" Type="http://schemas.openxmlformats.org/officeDocument/2006/relationships/image" Target="../media/image313.png"/><Relationship Id="rId12" Type="http://schemas.openxmlformats.org/officeDocument/2006/relationships/image" Target="../media/image318.png"/><Relationship Id="rId17" Type="http://schemas.openxmlformats.org/officeDocument/2006/relationships/image" Target="../media/image323.png"/><Relationship Id="rId2" Type="http://schemas.openxmlformats.org/officeDocument/2006/relationships/image" Target="../media/image308.png"/><Relationship Id="rId16" Type="http://schemas.openxmlformats.org/officeDocument/2006/relationships/image" Target="../media/image322.png"/><Relationship Id="rId20" Type="http://schemas.openxmlformats.org/officeDocument/2006/relationships/image" Target="../media/image3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2.png"/><Relationship Id="rId11" Type="http://schemas.openxmlformats.org/officeDocument/2006/relationships/image" Target="../media/image317.png"/><Relationship Id="rId5" Type="http://schemas.openxmlformats.org/officeDocument/2006/relationships/image" Target="../media/image311.png"/><Relationship Id="rId15" Type="http://schemas.openxmlformats.org/officeDocument/2006/relationships/image" Target="../media/image321.png"/><Relationship Id="rId23" Type="http://schemas.openxmlformats.org/officeDocument/2006/relationships/image" Target="../media/image329.png"/><Relationship Id="rId10" Type="http://schemas.openxmlformats.org/officeDocument/2006/relationships/image" Target="../media/image316.png"/><Relationship Id="rId19" Type="http://schemas.openxmlformats.org/officeDocument/2006/relationships/image" Target="../media/image325.png"/><Relationship Id="rId4" Type="http://schemas.openxmlformats.org/officeDocument/2006/relationships/image" Target="../media/image310.png"/><Relationship Id="rId9" Type="http://schemas.openxmlformats.org/officeDocument/2006/relationships/image" Target="../media/image315.png"/><Relationship Id="rId14" Type="http://schemas.openxmlformats.org/officeDocument/2006/relationships/image" Target="../media/image320.png"/><Relationship Id="rId22" Type="http://schemas.openxmlformats.org/officeDocument/2006/relationships/image" Target="../media/image3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png"/><Relationship Id="rId13" Type="http://schemas.openxmlformats.org/officeDocument/2006/relationships/image" Target="../media/image341.png"/><Relationship Id="rId18" Type="http://schemas.openxmlformats.org/officeDocument/2006/relationships/image" Target="../media/image346.png"/><Relationship Id="rId3" Type="http://schemas.openxmlformats.org/officeDocument/2006/relationships/image" Target="../media/image331.png"/><Relationship Id="rId21" Type="http://schemas.openxmlformats.org/officeDocument/2006/relationships/image" Target="../media/image349.png"/><Relationship Id="rId7" Type="http://schemas.openxmlformats.org/officeDocument/2006/relationships/image" Target="../media/image335.png"/><Relationship Id="rId12" Type="http://schemas.openxmlformats.org/officeDocument/2006/relationships/image" Target="../media/image340.png"/><Relationship Id="rId17" Type="http://schemas.openxmlformats.org/officeDocument/2006/relationships/image" Target="../media/image345.png"/><Relationship Id="rId2" Type="http://schemas.openxmlformats.org/officeDocument/2006/relationships/image" Target="../media/image330.png"/><Relationship Id="rId16" Type="http://schemas.openxmlformats.org/officeDocument/2006/relationships/image" Target="../media/image344.png"/><Relationship Id="rId20" Type="http://schemas.openxmlformats.org/officeDocument/2006/relationships/image" Target="../media/image3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4.png"/><Relationship Id="rId11" Type="http://schemas.openxmlformats.org/officeDocument/2006/relationships/image" Target="../media/image339.png"/><Relationship Id="rId24" Type="http://schemas.openxmlformats.org/officeDocument/2006/relationships/image" Target="../media/image352.png"/><Relationship Id="rId5" Type="http://schemas.openxmlformats.org/officeDocument/2006/relationships/image" Target="../media/image333.png"/><Relationship Id="rId15" Type="http://schemas.openxmlformats.org/officeDocument/2006/relationships/image" Target="../media/image343.png"/><Relationship Id="rId23" Type="http://schemas.openxmlformats.org/officeDocument/2006/relationships/image" Target="../media/image351.png"/><Relationship Id="rId10" Type="http://schemas.openxmlformats.org/officeDocument/2006/relationships/image" Target="../media/image338.png"/><Relationship Id="rId19" Type="http://schemas.openxmlformats.org/officeDocument/2006/relationships/image" Target="../media/image347.png"/><Relationship Id="rId4" Type="http://schemas.openxmlformats.org/officeDocument/2006/relationships/image" Target="../media/image332.png"/><Relationship Id="rId9" Type="http://schemas.openxmlformats.org/officeDocument/2006/relationships/image" Target="../media/image337.png"/><Relationship Id="rId14" Type="http://schemas.openxmlformats.org/officeDocument/2006/relationships/image" Target="../media/image342.png"/><Relationship Id="rId22" Type="http://schemas.openxmlformats.org/officeDocument/2006/relationships/image" Target="../media/image3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13" Type="http://schemas.openxmlformats.org/officeDocument/2006/relationships/image" Target="../media/image364.png"/><Relationship Id="rId18" Type="http://schemas.openxmlformats.org/officeDocument/2006/relationships/image" Target="../media/image369.png"/><Relationship Id="rId26" Type="http://schemas.openxmlformats.org/officeDocument/2006/relationships/image" Target="../media/image377.png"/><Relationship Id="rId3" Type="http://schemas.openxmlformats.org/officeDocument/2006/relationships/image" Target="../media/image354.png"/><Relationship Id="rId21" Type="http://schemas.openxmlformats.org/officeDocument/2006/relationships/image" Target="../media/image372.png"/><Relationship Id="rId7" Type="http://schemas.openxmlformats.org/officeDocument/2006/relationships/image" Target="../media/image358.png"/><Relationship Id="rId12" Type="http://schemas.openxmlformats.org/officeDocument/2006/relationships/image" Target="../media/image363.png"/><Relationship Id="rId17" Type="http://schemas.openxmlformats.org/officeDocument/2006/relationships/image" Target="../media/image368.png"/><Relationship Id="rId25" Type="http://schemas.openxmlformats.org/officeDocument/2006/relationships/image" Target="../media/image376.png"/><Relationship Id="rId2" Type="http://schemas.openxmlformats.org/officeDocument/2006/relationships/image" Target="../media/image353.png"/><Relationship Id="rId16" Type="http://schemas.openxmlformats.org/officeDocument/2006/relationships/image" Target="../media/image367.png"/><Relationship Id="rId20" Type="http://schemas.openxmlformats.org/officeDocument/2006/relationships/image" Target="../media/image3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7.png"/><Relationship Id="rId11" Type="http://schemas.openxmlformats.org/officeDocument/2006/relationships/image" Target="../media/image362.png"/><Relationship Id="rId24" Type="http://schemas.openxmlformats.org/officeDocument/2006/relationships/image" Target="../media/image375.png"/><Relationship Id="rId5" Type="http://schemas.openxmlformats.org/officeDocument/2006/relationships/image" Target="../media/image356.png"/><Relationship Id="rId15" Type="http://schemas.openxmlformats.org/officeDocument/2006/relationships/image" Target="../media/image366.png"/><Relationship Id="rId23" Type="http://schemas.openxmlformats.org/officeDocument/2006/relationships/image" Target="../media/image374.png"/><Relationship Id="rId10" Type="http://schemas.openxmlformats.org/officeDocument/2006/relationships/image" Target="../media/image361.png"/><Relationship Id="rId19" Type="http://schemas.openxmlformats.org/officeDocument/2006/relationships/image" Target="../media/image370.png"/><Relationship Id="rId4" Type="http://schemas.openxmlformats.org/officeDocument/2006/relationships/image" Target="../media/image355.png"/><Relationship Id="rId9" Type="http://schemas.openxmlformats.org/officeDocument/2006/relationships/image" Target="../media/image360.png"/><Relationship Id="rId14" Type="http://schemas.openxmlformats.org/officeDocument/2006/relationships/image" Target="../media/image365.png"/><Relationship Id="rId22" Type="http://schemas.openxmlformats.org/officeDocument/2006/relationships/image" Target="../media/image373.png"/><Relationship Id="rId27" Type="http://schemas.openxmlformats.org/officeDocument/2006/relationships/image" Target="../media/image3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13" Type="http://schemas.openxmlformats.org/officeDocument/2006/relationships/image" Target="../media/image390.png"/><Relationship Id="rId18" Type="http://schemas.openxmlformats.org/officeDocument/2006/relationships/image" Target="../media/image395.png"/><Relationship Id="rId3" Type="http://schemas.openxmlformats.org/officeDocument/2006/relationships/image" Target="../media/image380.png"/><Relationship Id="rId21" Type="http://schemas.openxmlformats.org/officeDocument/2006/relationships/image" Target="../media/image398.png"/><Relationship Id="rId7" Type="http://schemas.openxmlformats.org/officeDocument/2006/relationships/image" Target="../media/image384.png"/><Relationship Id="rId12" Type="http://schemas.openxmlformats.org/officeDocument/2006/relationships/image" Target="../media/image389.png"/><Relationship Id="rId17" Type="http://schemas.openxmlformats.org/officeDocument/2006/relationships/image" Target="../media/image394.png"/><Relationship Id="rId2" Type="http://schemas.openxmlformats.org/officeDocument/2006/relationships/image" Target="../media/image379.png"/><Relationship Id="rId16" Type="http://schemas.openxmlformats.org/officeDocument/2006/relationships/image" Target="../media/image393.png"/><Relationship Id="rId20" Type="http://schemas.openxmlformats.org/officeDocument/2006/relationships/image" Target="../media/image3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3.png"/><Relationship Id="rId11" Type="http://schemas.openxmlformats.org/officeDocument/2006/relationships/image" Target="../media/image388.png"/><Relationship Id="rId5" Type="http://schemas.openxmlformats.org/officeDocument/2006/relationships/image" Target="../media/image382.png"/><Relationship Id="rId15" Type="http://schemas.openxmlformats.org/officeDocument/2006/relationships/image" Target="../media/image392.png"/><Relationship Id="rId23" Type="http://schemas.openxmlformats.org/officeDocument/2006/relationships/image" Target="../media/image400.png"/><Relationship Id="rId10" Type="http://schemas.openxmlformats.org/officeDocument/2006/relationships/image" Target="../media/image387.png"/><Relationship Id="rId19" Type="http://schemas.openxmlformats.org/officeDocument/2006/relationships/image" Target="../media/image396.png"/><Relationship Id="rId4" Type="http://schemas.openxmlformats.org/officeDocument/2006/relationships/image" Target="../media/image381.png"/><Relationship Id="rId9" Type="http://schemas.openxmlformats.org/officeDocument/2006/relationships/image" Target="../media/image386.png"/><Relationship Id="rId14" Type="http://schemas.openxmlformats.org/officeDocument/2006/relationships/image" Target="../media/image391.png"/><Relationship Id="rId22" Type="http://schemas.openxmlformats.org/officeDocument/2006/relationships/image" Target="../media/image39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7.png"/><Relationship Id="rId3" Type="http://schemas.openxmlformats.org/officeDocument/2006/relationships/image" Target="../media/image402.png"/><Relationship Id="rId7" Type="http://schemas.openxmlformats.org/officeDocument/2006/relationships/image" Target="../media/image406.png"/><Relationship Id="rId12" Type="http://schemas.openxmlformats.org/officeDocument/2006/relationships/image" Target="../media/image411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5.png"/><Relationship Id="rId11" Type="http://schemas.openxmlformats.org/officeDocument/2006/relationships/image" Target="../media/image410.png"/><Relationship Id="rId5" Type="http://schemas.openxmlformats.org/officeDocument/2006/relationships/image" Target="../media/image404.png"/><Relationship Id="rId10" Type="http://schemas.openxmlformats.org/officeDocument/2006/relationships/image" Target="../media/image409.png"/><Relationship Id="rId4" Type="http://schemas.openxmlformats.org/officeDocument/2006/relationships/image" Target="../media/image403.png"/><Relationship Id="rId9" Type="http://schemas.openxmlformats.org/officeDocument/2006/relationships/image" Target="../media/image4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909562"/>
            <a:ext cx="691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CEBP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420598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CEBP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5946874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CRX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53411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DMTF1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86978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312522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48369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73912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37727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63271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0000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15544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92" y="5443311"/>
            <a:ext cx="457200" cy="228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82" y="10805161"/>
            <a:ext cx="457200" cy="228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49" y="8221472"/>
            <a:ext cx="457200" cy="22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81" y="5698742"/>
            <a:ext cx="457200" cy="228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91" y="822147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81" y="1080516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32" y="1080516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554" y="569874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64" y="822147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16" y="822147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289" y="5443311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74" y="2935821"/>
            <a:ext cx="457200" cy="228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782" y="10805161"/>
            <a:ext cx="457200" cy="22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00988" y="3801407"/>
            <a:ext cx="1737360" cy="15777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65536" y="3801407"/>
            <a:ext cx="1737360" cy="15794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30084" y="3801407"/>
            <a:ext cx="1737360" cy="15777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4632" y="3801407"/>
            <a:ext cx="1737360" cy="15691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02562" y="1329180"/>
            <a:ext cx="1737360" cy="1581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6924" y="1327027"/>
            <a:ext cx="1737360" cy="15674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31287" y="1336181"/>
            <a:ext cx="1737360" cy="157425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5650" y="1328851"/>
            <a:ext cx="1737360" cy="15815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505442" y="6314742"/>
            <a:ext cx="1737360" cy="157425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668624" y="6309411"/>
            <a:ext cx="1737360" cy="157958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31805" y="6312566"/>
            <a:ext cx="1737360" cy="157111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94986" y="6310742"/>
            <a:ext cx="1737360" cy="157825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502052" y="8899364"/>
            <a:ext cx="1737360" cy="157775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667449" y="8899364"/>
            <a:ext cx="1737360" cy="15779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832845" y="8899364"/>
            <a:ext cx="1737360" cy="158292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98241" y="8899364"/>
            <a:ext cx="1737360" cy="158660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EFF7C781-50AC-46DA-B99F-98999517ECBC}"/>
              </a:ext>
            </a:extLst>
          </p:cNvPr>
          <p:cNvSpPr txBox="1"/>
          <p:nvPr/>
        </p:nvSpPr>
        <p:spPr>
          <a:xfrm>
            <a:off x="0" y="517"/>
            <a:ext cx="273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Data 8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116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E2F1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EGR2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ELF2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ELK1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2840732"/>
            <a:ext cx="457200" cy="228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91" y="2840732"/>
            <a:ext cx="457200" cy="228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47" y="5321391"/>
            <a:ext cx="457200" cy="228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47" y="2840732"/>
            <a:ext cx="457200" cy="22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90" y="11049001"/>
            <a:ext cx="457200" cy="22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629" y="8057481"/>
            <a:ext cx="457200" cy="22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289" y="5576822"/>
            <a:ext cx="457200" cy="228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16" y="2840732"/>
            <a:ext cx="457200" cy="228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4455" y="977186"/>
            <a:ext cx="1737360" cy="15760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0914" y="973660"/>
            <a:ext cx="1737360" cy="15849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7374" y="977333"/>
            <a:ext cx="1737360" cy="15812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834" y="979170"/>
            <a:ext cx="1737360" cy="15794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5242" y="3680436"/>
            <a:ext cx="1737360" cy="15814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8712" y="3685770"/>
            <a:ext cx="1737360" cy="15760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32181" y="3682115"/>
            <a:ext cx="1737360" cy="15744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5650" y="3683937"/>
            <a:ext cx="1737360" cy="15779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7513" y="9150601"/>
            <a:ext cx="1737360" cy="158243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5706" y="9150601"/>
            <a:ext cx="1737360" cy="15774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33900" y="9150601"/>
            <a:ext cx="1737360" cy="157758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2094" y="9150601"/>
            <a:ext cx="1737360" cy="158628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94920" y="6404345"/>
            <a:ext cx="1737360" cy="158844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62222" y="6413537"/>
            <a:ext cx="1737360" cy="157925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29523" y="6404419"/>
            <a:ext cx="1737360" cy="157242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6824" y="6411698"/>
            <a:ext cx="1737360" cy="158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95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EN2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ERG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ETS1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FOXC2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861" y="8276336"/>
            <a:ext cx="530352" cy="2651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827" y="10756994"/>
            <a:ext cx="530352" cy="265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18" y="10756994"/>
            <a:ext cx="530352" cy="265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25" y="2548725"/>
            <a:ext cx="530352" cy="2651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160" y="5540246"/>
            <a:ext cx="530352" cy="2651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823" y="2548725"/>
            <a:ext cx="530352" cy="2651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826" y="10756994"/>
            <a:ext cx="530352" cy="26517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678" y="5576822"/>
            <a:ext cx="457200" cy="22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7228" y="972207"/>
            <a:ext cx="1737360" cy="15815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8596" y="976179"/>
            <a:ext cx="1737360" cy="15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2912" y="983362"/>
            <a:ext cx="1737360" cy="15757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1543" y="981188"/>
            <a:ext cx="1737360" cy="15779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7954" y="3677602"/>
            <a:ext cx="1737360" cy="15849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4326" y="3677602"/>
            <a:ext cx="1737360" cy="157941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30697" y="3677602"/>
            <a:ext cx="1737360" cy="158292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7068" y="3677602"/>
            <a:ext cx="1737360" cy="15760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6496" y="6402086"/>
            <a:ext cx="1737360" cy="157825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4188" y="6402086"/>
            <a:ext cx="1737360" cy="157574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2651" y="6402086"/>
            <a:ext cx="1737360" cy="15727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30342" y="6402086"/>
            <a:ext cx="1737360" cy="158125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97402" y="9148076"/>
            <a:ext cx="1737360" cy="157373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62539" y="9138884"/>
            <a:ext cx="1737360" cy="15829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27677" y="9142561"/>
            <a:ext cx="1737360" cy="157925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92815" y="9149391"/>
            <a:ext cx="1737360" cy="15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74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FOXP4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GRHL2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HMBOX1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HMGN2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40" y="11049001"/>
            <a:ext cx="457200" cy="228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64" y="2585301"/>
            <a:ext cx="457200" cy="228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64" y="8057481"/>
            <a:ext cx="457200" cy="228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87" y="8057481"/>
            <a:ext cx="457200" cy="22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48" y="2585301"/>
            <a:ext cx="457200" cy="22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22" y="5321391"/>
            <a:ext cx="457200" cy="22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121" y="8057481"/>
            <a:ext cx="457200" cy="228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1300" y="980233"/>
            <a:ext cx="1737360" cy="15810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6186" y="978594"/>
            <a:ext cx="1737360" cy="15774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1073" y="978594"/>
            <a:ext cx="1737360" cy="15774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5960" y="985578"/>
            <a:ext cx="1737360" cy="15757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1299" y="9142096"/>
            <a:ext cx="1737360" cy="15829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5647" y="9142096"/>
            <a:ext cx="1737360" cy="15849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9995" y="9142096"/>
            <a:ext cx="1737360" cy="15724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4343" y="9142096"/>
            <a:ext cx="1737360" cy="15774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8818" y="3685044"/>
            <a:ext cx="1737360" cy="15866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6473" y="3683098"/>
            <a:ext cx="1737360" cy="15779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34129" y="3681766"/>
            <a:ext cx="1737360" cy="157925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1785" y="3683405"/>
            <a:ext cx="1737360" cy="158292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97955" y="6404412"/>
            <a:ext cx="1737360" cy="157758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63011" y="6408258"/>
            <a:ext cx="1737360" cy="157373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28068" y="6404257"/>
            <a:ext cx="1737360" cy="157242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3125" y="6404412"/>
            <a:ext cx="1737360" cy="157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1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HOMEZ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HSF1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HSF2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JDP2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106" y="831291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664" y="805748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664" y="557682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75" y="25853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824" y="258530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841" y="831291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76" y="557682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557" y="11049001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99" y="831291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32" y="5576822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931" y="2840732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731" y="8312912"/>
            <a:ext cx="45720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257" y="5576822"/>
            <a:ext cx="457200" cy="228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308" y="10793570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4920" y="3680434"/>
            <a:ext cx="1737360" cy="1582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3639" y="3680434"/>
            <a:ext cx="1737360" cy="15757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32358" y="3680434"/>
            <a:ext cx="1737360" cy="15866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1077" y="3680434"/>
            <a:ext cx="1737360" cy="1577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1576" y="9149382"/>
            <a:ext cx="1737360" cy="15775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1527" y="9145709"/>
            <a:ext cx="1737360" cy="1581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1479" y="9149382"/>
            <a:ext cx="1737360" cy="15775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1431" y="9149551"/>
            <a:ext cx="1737360" cy="15774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00590" y="978521"/>
            <a:ext cx="1737360" cy="15737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65255" y="972645"/>
            <a:ext cx="1737360" cy="15849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29921" y="974645"/>
            <a:ext cx="1737360" cy="15829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4587" y="979836"/>
            <a:ext cx="1737360" cy="15724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94165" y="6404106"/>
            <a:ext cx="1737360" cy="15862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664826" y="6406621"/>
            <a:ext cx="1737360" cy="15812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35488" y="6405784"/>
            <a:ext cx="1737360" cy="15829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06150" y="6402341"/>
            <a:ext cx="1737360" cy="158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31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LHX4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MAGEA4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MEIS1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MEIS2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23" y="805748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25" y="10793570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434" y="110490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556" y="10793570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90" y="8057481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242" y="258530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203" y="5321391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256" y="10793570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207" y="8057481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4734" y="978261"/>
            <a:ext cx="1737360" cy="15742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8610" y="980248"/>
            <a:ext cx="1737360" cy="15775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32485" y="974902"/>
            <a:ext cx="1737360" cy="15829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360" y="980093"/>
            <a:ext cx="1737360" cy="15724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8109" y="3683981"/>
            <a:ext cx="1737360" cy="15829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62997" y="3683981"/>
            <a:ext cx="1737360" cy="15760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27884" y="3683981"/>
            <a:ext cx="1737360" cy="158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2771" y="3683981"/>
            <a:ext cx="1737360" cy="15849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04844" y="6404410"/>
            <a:ext cx="1737360" cy="15792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7368" y="6404410"/>
            <a:ext cx="1737360" cy="15792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29892" y="6402406"/>
            <a:ext cx="1737360" cy="15812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2416" y="6407916"/>
            <a:ext cx="1737360" cy="157574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99727" y="9156627"/>
            <a:ext cx="1737360" cy="15757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667147" y="9147638"/>
            <a:ext cx="1737360" cy="15794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34566" y="9144128"/>
            <a:ext cx="1737360" cy="15829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01985" y="9154790"/>
            <a:ext cx="1737360" cy="157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1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MEIS3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774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METTL3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62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NFATC1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22" y="2585301"/>
            <a:ext cx="457200" cy="228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90" y="532139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809" y="284073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822" y="1104900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90" y="1104900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81" y="557682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28" y="2585301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74" y="2585301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682" y="5576822"/>
            <a:ext cx="457200" cy="228600"/>
          </a:xfrm>
          <a:prstGeom prst="rect">
            <a:avLst/>
          </a:prstGeom>
        </p:spPr>
      </p:pic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MLX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136" y="831291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63" y="831291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48" y="8312912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308" y="8312912"/>
            <a:ext cx="45720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90" y="8057481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630" y="11049001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0312" y="9144974"/>
            <a:ext cx="1737360" cy="15810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57458" y="9144974"/>
            <a:ext cx="1737360" cy="15829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24605" y="9144974"/>
            <a:ext cx="1737360" cy="1577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1752" y="9144974"/>
            <a:ext cx="1737360" cy="15760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05198" y="977796"/>
            <a:ext cx="1737360" cy="15847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67723" y="979634"/>
            <a:ext cx="1737360" cy="15829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30247" y="979664"/>
            <a:ext cx="1737360" cy="15775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2771" y="975991"/>
            <a:ext cx="1737360" cy="15812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01854" y="3679796"/>
            <a:ext cx="1737360" cy="15757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65965" y="3679796"/>
            <a:ext cx="1737360" cy="15757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830077" y="3677791"/>
            <a:ext cx="1737360" cy="1577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94189" y="3679796"/>
            <a:ext cx="1737360" cy="157574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96337" y="6408308"/>
            <a:ext cx="1737360" cy="15792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664532" y="6404959"/>
            <a:ext cx="1737360" cy="1582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00922" y="6408141"/>
            <a:ext cx="1737360" cy="15794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832727" y="6402631"/>
            <a:ext cx="1737360" cy="1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17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NHLH2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NR2E1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NRF1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OTUD4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23" y="1104900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106" y="831291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43" y="805748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634" y="532139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333" y="557682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348" y="8312912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90" y="831291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746" y="831291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759" y="5321391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90" y="10793570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90" y="2585301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0989" y="3687888"/>
            <a:ext cx="1737360" cy="1577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5270" y="3682710"/>
            <a:ext cx="1737360" cy="15829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9552" y="3688056"/>
            <a:ext cx="1737360" cy="1577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3834" y="3686220"/>
            <a:ext cx="1737360" cy="15794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00236" y="6404454"/>
            <a:ext cx="1737360" cy="15829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7434" y="6406128"/>
            <a:ext cx="1737360" cy="15812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34632" y="6404146"/>
            <a:ext cx="1737360" cy="1577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1830" y="6404315"/>
            <a:ext cx="1737360" cy="15777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98664" y="9143092"/>
            <a:ext cx="1737360" cy="1584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63957" y="9145092"/>
            <a:ext cx="1737360" cy="15829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29250" y="9155599"/>
            <a:ext cx="1737360" cy="15724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4543" y="9155948"/>
            <a:ext cx="1737360" cy="15720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03981" y="972053"/>
            <a:ext cx="1737360" cy="15849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67080" y="984386"/>
            <a:ext cx="1737360" cy="15725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830180" y="977730"/>
            <a:ext cx="1737360" cy="157925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93280" y="974053"/>
            <a:ext cx="1737360" cy="158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3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OTX1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OVOL2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PKNOX1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PKNOX2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87" y="8057481"/>
            <a:ext cx="457200" cy="228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38" y="10793570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92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634" y="284073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76" y="1104900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348" y="831291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558" y="1104900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82" y="557682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133" y="284073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800" y="5576822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74" y="10793570"/>
            <a:ext cx="457200" cy="228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74" y="8057481"/>
            <a:ext cx="45720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81" y="5576822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9063" y="985680"/>
            <a:ext cx="1737360" cy="15760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6164" y="980511"/>
            <a:ext cx="1737360" cy="1581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33266" y="975161"/>
            <a:ext cx="1737360" cy="15866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0368" y="975161"/>
            <a:ext cx="1737360" cy="15866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95983" y="3681878"/>
            <a:ext cx="1737360" cy="15810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62575" y="3678202"/>
            <a:ext cx="1737360" cy="15847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29168" y="3687223"/>
            <a:ext cx="1737360" cy="15757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5761" y="3680040"/>
            <a:ext cx="1737360" cy="15829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04489" y="6403746"/>
            <a:ext cx="1737360" cy="15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67604" y="6406757"/>
            <a:ext cx="1737360" cy="15799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30719" y="6405272"/>
            <a:ext cx="1737360" cy="15760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93834" y="6407256"/>
            <a:ext cx="1737360" cy="15794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98465" y="9146193"/>
            <a:ext cx="1737360" cy="15792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665751" y="9146026"/>
            <a:ext cx="1737360" cy="15794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833037" y="9144354"/>
            <a:ext cx="1737360" cy="15810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0323" y="9148371"/>
            <a:ext cx="1737360" cy="157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89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POU6F1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942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PPP1R13L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RBPJ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RFX2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74" y="258530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90" y="10793570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831291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857" y="532139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45" y="10793570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755" y="979313"/>
            <a:ext cx="1737360" cy="15774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3824" y="973798"/>
            <a:ext cx="1737360" cy="15829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9892" y="977308"/>
            <a:ext cx="1737360" cy="15794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960" y="975471"/>
            <a:ext cx="1737360" cy="15812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5828" y="3685113"/>
            <a:ext cx="1737360" cy="15757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2553" y="3686724"/>
            <a:ext cx="1737360" cy="15847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9279" y="3681273"/>
            <a:ext cx="1737360" cy="15795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005" y="3688437"/>
            <a:ext cx="1737360" cy="15724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97955" y="6407048"/>
            <a:ext cx="1737360" cy="15757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65796" y="6403455"/>
            <a:ext cx="1737360" cy="15899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33636" y="6403542"/>
            <a:ext cx="1737360" cy="15792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1476" y="6403208"/>
            <a:ext cx="1737360" cy="15795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95119" y="9149782"/>
            <a:ext cx="1737360" cy="15812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62538" y="9153455"/>
            <a:ext cx="1737360" cy="157758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29958" y="9148109"/>
            <a:ext cx="1737360" cy="15829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7378" y="9149782"/>
            <a:ext cx="1737360" cy="15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97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RHOXF1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RXRA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660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SATB2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92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SFMBT1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629" y="1104900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41" y="532139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809" y="110490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539" y="110490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148" y="284073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984" y="8057481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5120" y="978188"/>
            <a:ext cx="1737360" cy="15757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1255" y="974806"/>
            <a:ext cx="1737360" cy="15844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3523" y="979680"/>
            <a:ext cx="1737360" cy="15742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7389" y="977858"/>
            <a:ext cx="1737360" cy="15973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4843" y="3687225"/>
            <a:ext cx="1737360" cy="15774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0357" y="3689196"/>
            <a:ext cx="1737360" cy="15807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5872" y="3683349"/>
            <a:ext cx="1737360" cy="15866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1387" y="3685511"/>
            <a:ext cx="1737360" cy="15844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6337" y="6404366"/>
            <a:ext cx="1737360" cy="15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1867" y="6408043"/>
            <a:ext cx="1737360" cy="15792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27396" y="6404396"/>
            <a:ext cx="1737360" cy="157758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2925" y="6407844"/>
            <a:ext cx="1737360" cy="15847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0436" y="9148873"/>
            <a:ext cx="1737360" cy="157941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6083" y="9150679"/>
            <a:ext cx="1737360" cy="158292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1731" y="9148904"/>
            <a:ext cx="1737360" cy="15687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7379" y="9147036"/>
            <a:ext cx="1737360" cy="15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81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SMARCE1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SPDEF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743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STAT5A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TBX2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60" y="10793570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030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03" y="557682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506" y="10793570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76" y="557682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550" y="5576822"/>
            <a:ext cx="45720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421" y="805748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590" y="2840732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0081" y="978418"/>
            <a:ext cx="1737360" cy="15757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5255" y="979910"/>
            <a:ext cx="1737360" cy="15742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0430" y="980228"/>
            <a:ext cx="1737360" cy="1579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5605" y="978418"/>
            <a:ext cx="1737360" cy="15757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5473" y="3685354"/>
            <a:ext cx="1737360" cy="15812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2893" y="3685354"/>
            <a:ext cx="1737360" cy="1581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30313" y="3689196"/>
            <a:ext cx="1737360" cy="15774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7733" y="3685354"/>
            <a:ext cx="1737360" cy="15812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95164" y="6407251"/>
            <a:ext cx="1737360" cy="15779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63801" y="6403915"/>
            <a:ext cx="1737360" cy="1581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32439" y="6412749"/>
            <a:ext cx="1737360" cy="15724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01077" y="6407757"/>
            <a:ext cx="1737360" cy="157741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04178" y="9148364"/>
            <a:ext cx="1737360" cy="157958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69707" y="9148364"/>
            <a:ext cx="1737360" cy="157941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35237" y="9148364"/>
            <a:ext cx="1737360" cy="157741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00767" y="9148364"/>
            <a:ext cx="1737360" cy="158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8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TBX3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TBX20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TBXT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TERF1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125" y="258530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344" y="110490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970" y="805748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890" y="532139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915" y="2585301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90" y="1104900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7246" y="3686496"/>
            <a:ext cx="1737360" cy="158125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4836" y="3688500"/>
            <a:ext cx="1737360" cy="157925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2425" y="3686496"/>
            <a:ext cx="1737360" cy="158125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014" y="3681146"/>
            <a:ext cx="1737360" cy="1586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5474" y="984644"/>
            <a:ext cx="1737360" cy="1572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2945" y="975461"/>
            <a:ext cx="1737360" cy="15812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0416" y="977465"/>
            <a:ext cx="1737360" cy="15792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7887" y="975626"/>
            <a:ext cx="1737360" cy="15810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8663" y="6404266"/>
            <a:ext cx="1737360" cy="1581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5780" y="6406103"/>
            <a:ext cx="1737360" cy="15794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32897" y="6398757"/>
            <a:ext cx="1737360" cy="15867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0014" y="6406071"/>
            <a:ext cx="1737360" cy="15847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0082" y="9152503"/>
            <a:ext cx="1737360" cy="157207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29959" y="9137811"/>
            <a:ext cx="1737360" cy="15867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65021" y="9143485"/>
            <a:ext cx="1737360" cy="15810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4897" y="9148830"/>
            <a:ext cx="1737360" cy="15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66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58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TFAP2B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766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TFAP2D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758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TFAP2E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TRIM24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15" y="805748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14" y="2585301"/>
            <a:ext cx="457200" cy="228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60" y="10793570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993" y="8312912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164" y="2840732"/>
            <a:ext cx="457200" cy="228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010" y="110490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010" y="5576822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0758" y="979014"/>
            <a:ext cx="1737360" cy="15779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2034" y="975843"/>
            <a:ext cx="1737360" cy="15810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3311" y="973842"/>
            <a:ext cx="1737360" cy="1583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588" y="982680"/>
            <a:ext cx="1737360" cy="15742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3348" y="3682209"/>
            <a:ext cx="1737360" cy="15849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9467" y="3682209"/>
            <a:ext cx="1737360" cy="15757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5587" y="3682209"/>
            <a:ext cx="1737360" cy="15724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1707" y="3682209"/>
            <a:ext cx="1737360" cy="15812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9172" y="6406227"/>
            <a:ext cx="1737360" cy="15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4938" y="6408094"/>
            <a:ext cx="1737360" cy="15757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30704" y="6406227"/>
            <a:ext cx="1737360" cy="15829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6470" y="6400911"/>
            <a:ext cx="1737360" cy="15829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96692" y="9151198"/>
            <a:ext cx="1737360" cy="15829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63402" y="9149241"/>
            <a:ext cx="1737360" cy="157425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30113" y="9147578"/>
            <a:ext cx="1737360" cy="157591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96824" y="9149559"/>
            <a:ext cx="1737360" cy="157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TRIM28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USF1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USF2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YBX1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94" y="8312912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814" y="5576822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375" y="25853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334" y="8312912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459" y="5576822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454" y="10793570"/>
            <a:ext cx="457200" cy="228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12" y="8312912"/>
            <a:ext cx="457200" cy="228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488" y="8312912"/>
            <a:ext cx="457200" cy="22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334" y="10793570"/>
            <a:ext cx="457200" cy="228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495" y="5576822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5163" y="980968"/>
            <a:ext cx="1737360" cy="15724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1048" y="971941"/>
            <a:ext cx="1737360" cy="15867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26932" y="979287"/>
            <a:ext cx="1737360" cy="15794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816" y="980786"/>
            <a:ext cx="1737360" cy="15779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9882" y="3683539"/>
            <a:ext cx="1737360" cy="1579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4533" y="3679862"/>
            <a:ext cx="1737360" cy="15829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29184" y="3681535"/>
            <a:ext cx="1737360" cy="15812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3835" y="3681535"/>
            <a:ext cx="1737360" cy="15812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9373" y="6407329"/>
            <a:ext cx="1737360" cy="15812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6254" y="6407329"/>
            <a:ext cx="1737360" cy="1581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3134" y="6410084"/>
            <a:ext cx="1737360" cy="15757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0014" y="6408331"/>
            <a:ext cx="1737360" cy="15792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89804" y="9151908"/>
            <a:ext cx="1737360" cy="15812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57983" y="9155750"/>
            <a:ext cx="1737360" cy="15774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26163" y="9155581"/>
            <a:ext cx="1737360" cy="15775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9659" y="9148795"/>
            <a:ext cx="1737360" cy="157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40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ZBTB7B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ZCRB1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6038314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ZFP36L2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496D650C-144F-4084-933D-B73048979861}"/>
              </a:ext>
            </a:extLst>
          </p:cNvPr>
          <p:cNvSpPr txBox="1"/>
          <p:nvPr/>
        </p:nvSpPr>
        <p:spPr>
          <a:xfrm>
            <a:off x="900633" y="8777951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ZNF187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791" y="10727538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791" y="109829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1" y="799144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791" y="824688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260" y="2585301"/>
            <a:ext cx="457200" cy="228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50" y="5321391"/>
            <a:ext cx="457200" cy="228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410" y="11049001"/>
            <a:ext cx="457200" cy="228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870" y="2585301"/>
            <a:ext cx="457200" cy="228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00" y="2585301"/>
            <a:ext cx="457200" cy="228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020" y="8057481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5075" y="912496"/>
            <a:ext cx="1737360" cy="15757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9635" y="939166"/>
            <a:ext cx="1737360" cy="15830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9877" y="968692"/>
            <a:ext cx="1737360" cy="1579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2042" y="975360"/>
            <a:ext cx="1737360" cy="1591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7401" y="3683118"/>
            <a:ext cx="1737360" cy="15810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4111" y="3684821"/>
            <a:ext cx="1737360" cy="15687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0822" y="3682953"/>
            <a:ext cx="1737360" cy="15812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7533" y="3684957"/>
            <a:ext cx="1737360" cy="15792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4919" y="6402561"/>
            <a:ext cx="1737360" cy="15810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3742" y="6402396"/>
            <a:ext cx="1737360" cy="1581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32565" y="6407906"/>
            <a:ext cx="1737360" cy="15757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1388" y="6397366"/>
            <a:ext cx="1737360" cy="15862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2762" y="9150467"/>
            <a:ext cx="1737360" cy="15795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68277" y="9149294"/>
            <a:ext cx="1737360" cy="15807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3791" y="9146999"/>
            <a:ext cx="1737360" cy="15724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9305" y="9150801"/>
            <a:ext cx="1737360" cy="157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64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DAF61F7-7D19-4B18-BF52-BDE1B9319AF2}"/>
              </a:ext>
            </a:extLst>
          </p:cNvPr>
          <p:cNvSpPr txBox="1"/>
          <p:nvPr/>
        </p:nvSpPr>
        <p:spPr>
          <a:xfrm>
            <a:off x="900633" y="559042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ZNF213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7C4467-D776-4D99-8DE9-089FD4122851}"/>
              </a:ext>
            </a:extLst>
          </p:cNvPr>
          <p:cNvSpPr txBox="1"/>
          <p:nvPr/>
        </p:nvSpPr>
        <p:spPr>
          <a:xfrm>
            <a:off x="900633" y="3298678"/>
            <a:ext cx="841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ZNF518A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02791" y="251926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02791" y="277470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791" y="5255359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(E)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791" y="5510790"/>
            <a:ext cx="673582" cy="294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Logo (S)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929" y="2840732"/>
            <a:ext cx="457200" cy="228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297" y="2585301"/>
            <a:ext cx="457200" cy="228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894" y="5321391"/>
            <a:ext cx="457200" cy="228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710" y="973034"/>
            <a:ext cx="1737360" cy="1589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440" y="976433"/>
            <a:ext cx="1737360" cy="1581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9169" y="978437"/>
            <a:ext cx="1737360" cy="1579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4898" y="971311"/>
            <a:ext cx="1737360" cy="15757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5629" y="3681935"/>
            <a:ext cx="1737360" cy="15774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1933" y="3677946"/>
            <a:ext cx="1737360" cy="15760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8238" y="3678093"/>
            <a:ext cx="1737360" cy="15812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543" y="3681766"/>
            <a:ext cx="1737360" cy="157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794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3754</TotalTime>
  <Words>599</Words>
  <Application>Microsoft Office PowerPoint</Application>
  <PresentationFormat>Custom</PresentationFormat>
  <Paragraphs>199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Guang Song</dc:creator>
  <cp:lastModifiedBy>Guang Song</cp:lastModifiedBy>
  <cp:revision>434</cp:revision>
  <cp:lastPrinted>2019-03-29T20:16:31Z</cp:lastPrinted>
  <dcterms:created xsi:type="dcterms:W3CDTF">2019-02-20T15:49:58Z</dcterms:created>
  <dcterms:modified xsi:type="dcterms:W3CDTF">2020-10-27T16:26:10Z</dcterms:modified>
</cp:coreProperties>
</file>