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456" r:id="rId2"/>
    <p:sldId id="457" r:id="rId3"/>
  </p:sldIdLst>
  <p:sldSz cx="6858000" cy="9144000" type="letter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B850B"/>
    <a:srgbClr val="0000FF"/>
    <a:srgbClr val="7FBF7B"/>
    <a:srgbClr val="AF8DC4"/>
    <a:srgbClr val="1A48D4"/>
    <a:srgbClr val="1A49D3"/>
    <a:srgbClr val="5B9BD5"/>
    <a:srgbClr val="593AF6"/>
    <a:srgbClr val="E418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8" autoAdjust="0"/>
    <p:restoredTop sz="94133" autoAdjust="0"/>
  </p:normalViewPr>
  <p:slideViewPr>
    <p:cSldViewPr snapToGrid="0">
      <p:cViewPr varScale="1">
        <p:scale>
          <a:sx n="51" d="100"/>
          <a:sy n="51" d="100"/>
        </p:scale>
        <p:origin x="2349" y="39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648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100B70CD-68BD-4320-8AC8-AEE39ADB471E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3CA30B30-85F0-4A81-BE1C-CE97D2FA8E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701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04982FE-ED46-423F-8AFB-B79C0719A48F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162050"/>
            <a:ext cx="23510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97AE16C-AF19-4A4D-9046-550099D7C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53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7216-0042-4CA8-A7DB-B437E02041C4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C49A9-B31D-492E-B938-85EA996AE176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9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F191-E428-4DFA-93F7-C892A6DE0876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1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34CF-2851-4429-8FC2-75E02E4849F7}" type="datetime1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1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20E72-D918-4453-AEF8-3D4AC30F54CC}" type="datetime1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8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FE0A-FBC9-434F-88F1-4C2EDE46EC41}" type="datetime1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2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B3BB2-1E1D-4E74-B19F-992C5D36D8C8}" type="datetime1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0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AA8E-9D7C-4DB6-A43A-F9E126DE60C2}" type="datetime1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06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D45BB-0091-41D9-B318-6566B6C64840}" type="datetime1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0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4059-EE0F-4869-8E5C-CDB18B6F4A69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91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DD98-EC93-4F09-98FF-7337927E97D6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00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22F46-1A14-413D-A96B-3E2F9B0BEA48}" type="datetime1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ACF0C-1E73-4354-B582-C6A4ACB1AA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5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B3BE942-AE05-8040-989E-ACFFE15810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3" t="332" r="18877" b="9136"/>
          <a:stretch/>
        </p:blipFill>
        <p:spPr>
          <a:xfrm>
            <a:off x="71051" y="880579"/>
            <a:ext cx="6499751" cy="658188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F0F6C5-37A4-4887-950D-C289693F49AD}"/>
              </a:ext>
            </a:extLst>
          </p:cNvPr>
          <p:cNvSpPr/>
          <p:nvPr/>
        </p:nvSpPr>
        <p:spPr>
          <a:xfrm>
            <a:off x="287198" y="343499"/>
            <a:ext cx="64997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2. Consensus sequences identified for ETS protein by DAPPL using 16-mer DNA library.</a:t>
            </a:r>
          </a:p>
        </p:txBody>
      </p:sp>
    </p:spTree>
    <p:extLst>
      <p:ext uri="{BB962C8B-B14F-4D97-AF65-F5344CB8AC3E}">
        <p14:creationId xmlns:p14="http://schemas.microsoft.com/office/powerpoint/2010/main" val="2280767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B60290-07DD-794E-92DB-C2A652A11B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0" t="866" r="17874" b="26135"/>
          <a:stretch/>
        </p:blipFill>
        <p:spPr>
          <a:xfrm>
            <a:off x="261784" y="1335931"/>
            <a:ext cx="6605679" cy="554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97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12044</TotalTime>
  <Words>17</Words>
  <Application>Microsoft Office PowerPoint</Application>
  <PresentationFormat>Letter Paper (8.5x11 in)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Zhu Lab</dc:creator>
  <cp:lastModifiedBy>Guang Song</cp:lastModifiedBy>
  <cp:revision>836</cp:revision>
  <cp:lastPrinted>2020-06-15T15:30:33Z</cp:lastPrinted>
  <dcterms:created xsi:type="dcterms:W3CDTF">2019-01-27T20:52:28Z</dcterms:created>
  <dcterms:modified xsi:type="dcterms:W3CDTF">2020-10-27T17:31:38Z</dcterms:modified>
</cp:coreProperties>
</file>