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handoutMasterIdLst>
    <p:handoutMasterId r:id="rId4"/>
  </p:handoutMasterIdLst>
  <p:sldIdLst>
    <p:sldId id="333" r:id="rId2"/>
  </p:sldIdLst>
  <p:sldSz cx="6858000" cy="9144000" type="screen4x3"/>
  <p:notesSz cx="7010400" cy="9296400"/>
  <p:defaultTextStyle>
    <a:defPPr>
      <a:defRPr lang="en-US"/>
    </a:defPPr>
    <a:lvl1pPr marL="0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1pPr>
    <a:lvl2pPr marL="410291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2pPr>
    <a:lvl3pPr marL="820583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3pPr>
    <a:lvl4pPr marL="1230874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4pPr>
    <a:lvl5pPr marL="1641165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5pPr>
    <a:lvl6pPr marL="2051456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6pPr>
    <a:lvl7pPr marL="2461748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7pPr>
    <a:lvl8pPr marL="2872039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8pPr>
    <a:lvl9pPr marL="3282330" algn="l" defTabSz="820583" rtl="0" eaLnBrk="1" latinLnBrk="0" hangingPunct="1">
      <a:defRPr sz="16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034E61"/>
    <a:srgbClr val="0F99B2"/>
    <a:srgbClr val="FF0000"/>
    <a:srgbClr val="00C000"/>
    <a:srgbClr val="FFCCCC"/>
    <a:srgbClr val="0000CC"/>
    <a:srgbClr val="000000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8" autoAdjust="0"/>
    <p:restoredTop sz="90000" autoAdjust="0"/>
  </p:normalViewPr>
  <p:slideViewPr>
    <p:cSldViewPr snapToGrid="0">
      <p:cViewPr varScale="1">
        <p:scale>
          <a:sx n="75" d="100"/>
          <a:sy n="75" d="100"/>
        </p:scale>
        <p:origin x="3528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FC40A-8FB7-4EB6-BE6A-19093FBA731D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D184E-9FD4-4148-84F4-54E485FBB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33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84FE1-0D3A-4E39-8347-19E00FD226EA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28863" y="1162050"/>
            <a:ext cx="23526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6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9E7DD-D81E-49D8-B1FB-FA3B919171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01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6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73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81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9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0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5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191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6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04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0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99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A9520-556B-43AD-8FF5-70AC434C50CC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47A29-BFF1-42AB-96D0-BD5AB2814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83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85">
            <a:extLst>
              <a:ext uri="{FF2B5EF4-FFF2-40B4-BE49-F238E27FC236}">
                <a16:creationId xmlns:a16="http://schemas.microsoft.com/office/drawing/2014/main" id="{21637038-4F15-4275-ABAC-50FB75846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637" y="0"/>
            <a:ext cx="1799363" cy="27699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Supp. Figure 16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92105" y="1246512"/>
            <a:ext cx="5606315" cy="4715735"/>
            <a:chOff x="492105" y="1246512"/>
            <a:chExt cx="5606315" cy="4715735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F564F642-0466-4EE1-B865-1F54D7724C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30197"/>
            <a:stretch/>
          </p:blipFill>
          <p:spPr>
            <a:xfrm>
              <a:off x="770741" y="2718687"/>
              <a:ext cx="5327679" cy="324356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D0A004F-8475-4710-ACF5-953B5E349620}"/>
                </a:ext>
              </a:extLst>
            </p:cNvPr>
            <p:cNvSpPr txBox="1"/>
            <p:nvPr/>
          </p:nvSpPr>
          <p:spPr>
            <a:xfrm>
              <a:off x="761196" y="2456138"/>
              <a:ext cx="40517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b="1" dirty="0"/>
                <a:t>M.W</a:t>
              </a:r>
              <a:r>
                <a:rPr lang="en-US" sz="1400" dirty="0"/>
                <a:t>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F45DDE1-E450-46FF-835E-C2D509124C5C}"/>
                </a:ext>
              </a:extLst>
            </p:cNvPr>
            <p:cNvSpPr txBox="1"/>
            <p:nvPr/>
          </p:nvSpPr>
          <p:spPr>
            <a:xfrm>
              <a:off x="3269542" y="2456138"/>
              <a:ext cx="44525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 </a:t>
              </a:r>
              <a:r>
                <a:rPr lang="en-US" sz="1400" b="1" dirty="0"/>
                <a:t>M.W</a:t>
              </a:r>
              <a:r>
                <a:rPr lang="en-US" sz="1400" dirty="0"/>
                <a:t>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80BE98-B636-458A-8BEC-1C18A342872A}"/>
                </a:ext>
              </a:extLst>
            </p:cNvPr>
            <p:cNvSpPr txBox="1"/>
            <p:nvPr/>
          </p:nvSpPr>
          <p:spPr>
            <a:xfrm>
              <a:off x="500120" y="2765203"/>
              <a:ext cx="2741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250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A7A9B7B-7EA9-48A4-9A00-C499A393AB8A}"/>
                </a:ext>
              </a:extLst>
            </p:cNvPr>
            <p:cNvSpPr txBox="1"/>
            <p:nvPr/>
          </p:nvSpPr>
          <p:spPr>
            <a:xfrm>
              <a:off x="500120" y="2942186"/>
              <a:ext cx="2741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150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2E0115-10CF-4CFE-83B8-E8AB64DFFF50}"/>
                </a:ext>
              </a:extLst>
            </p:cNvPr>
            <p:cNvSpPr txBox="1"/>
            <p:nvPr/>
          </p:nvSpPr>
          <p:spPr>
            <a:xfrm>
              <a:off x="500120" y="3171024"/>
              <a:ext cx="27411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100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2D8BD3-0080-4E6D-8BD8-1AC9C03B5EA6}"/>
                </a:ext>
              </a:extLst>
            </p:cNvPr>
            <p:cNvSpPr txBox="1"/>
            <p:nvPr/>
          </p:nvSpPr>
          <p:spPr>
            <a:xfrm>
              <a:off x="545806" y="3379038"/>
              <a:ext cx="18274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 smtClean="0"/>
                <a:t>75</a:t>
              </a:r>
              <a:endParaRPr lang="en-US" sz="14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81CD6E-5995-4038-A84F-2AD98FA74D2C}"/>
                </a:ext>
              </a:extLst>
            </p:cNvPr>
            <p:cNvSpPr txBox="1"/>
            <p:nvPr/>
          </p:nvSpPr>
          <p:spPr>
            <a:xfrm>
              <a:off x="545806" y="3985810"/>
              <a:ext cx="18274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 smtClean="0"/>
                <a:t>50</a:t>
              </a:r>
              <a:endParaRPr lang="en-US" sz="14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2D66314-FDA2-413B-9847-4E19FCF5B10C}"/>
                </a:ext>
              </a:extLst>
            </p:cNvPr>
            <p:cNvSpPr txBox="1"/>
            <p:nvPr/>
          </p:nvSpPr>
          <p:spPr>
            <a:xfrm>
              <a:off x="545806" y="4494078"/>
              <a:ext cx="18274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37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BC06190-7E3D-4126-B2DC-5288F0F5170B}"/>
                </a:ext>
              </a:extLst>
            </p:cNvPr>
            <p:cNvSpPr txBox="1"/>
            <p:nvPr/>
          </p:nvSpPr>
          <p:spPr>
            <a:xfrm>
              <a:off x="545806" y="5404561"/>
              <a:ext cx="18274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A8D5E8E-7C1C-4A5C-993F-123BDA449F17}"/>
                </a:ext>
              </a:extLst>
            </p:cNvPr>
            <p:cNvSpPr txBox="1"/>
            <p:nvPr/>
          </p:nvSpPr>
          <p:spPr>
            <a:xfrm rot="16200000">
              <a:off x="1109015" y="2255281"/>
              <a:ext cx="61715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E11DE41-1258-4409-AEDA-210AD16034F7}"/>
                </a:ext>
              </a:extLst>
            </p:cNvPr>
            <p:cNvSpPr txBox="1"/>
            <p:nvPr/>
          </p:nvSpPr>
          <p:spPr>
            <a:xfrm rot="16200000">
              <a:off x="3623775" y="2255281"/>
              <a:ext cx="61715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896BC19-AA59-4AE8-8137-85E4FCB05BFF}"/>
                </a:ext>
              </a:extLst>
            </p:cNvPr>
            <p:cNvSpPr txBox="1"/>
            <p:nvPr/>
          </p:nvSpPr>
          <p:spPr>
            <a:xfrm rot="16200000">
              <a:off x="1815691" y="1868156"/>
              <a:ext cx="139140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11a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79C6F82-A4F3-49B1-8AE1-592C30081719}"/>
                </a:ext>
              </a:extLst>
            </p:cNvPr>
            <p:cNvSpPr txBox="1"/>
            <p:nvPr/>
          </p:nvSpPr>
          <p:spPr>
            <a:xfrm rot="16200000">
              <a:off x="4271006" y="1868156"/>
              <a:ext cx="139140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11a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C193203-9247-47F1-9C1D-94D8CF7317F7}"/>
                </a:ext>
              </a:extLst>
            </p:cNvPr>
            <p:cNvSpPr txBox="1"/>
            <p:nvPr/>
          </p:nvSpPr>
          <p:spPr>
            <a:xfrm rot="16200000">
              <a:off x="1383843" y="2002809"/>
              <a:ext cx="112210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03C530-B2D3-45C6-BAAE-5959C2C2F9B8}"/>
                </a:ext>
              </a:extLst>
            </p:cNvPr>
            <p:cNvSpPr txBox="1"/>
            <p:nvPr/>
          </p:nvSpPr>
          <p:spPr>
            <a:xfrm rot="16200000">
              <a:off x="3883932" y="2002809"/>
              <a:ext cx="112210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2D093F-F034-4B6A-8562-18EFCFEFFF41}"/>
                </a:ext>
              </a:extLst>
            </p:cNvPr>
            <p:cNvSpPr txBox="1"/>
            <p:nvPr/>
          </p:nvSpPr>
          <p:spPr>
            <a:xfrm rot="16200000">
              <a:off x="2338064" y="1851325"/>
              <a:ext cx="142507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INV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DA04CE-971D-4A57-983A-20980201C6BF}"/>
                </a:ext>
              </a:extLst>
            </p:cNvPr>
            <p:cNvSpPr txBox="1"/>
            <p:nvPr/>
          </p:nvSpPr>
          <p:spPr>
            <a:xfrm rot="16200000">
              <a:off x="4773093" y="1851325"/>
              <a:ext cx="1425070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/>
                <a:t>231-GFP Mena INV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03295C-46E0-468A-B512-2E0C6FF03C1A}"/>
                </a:ext>
              </a:extLst>
            </p:cNvPr>
            <p:cNvSpPr txBox="1"/>
            <p:nvPr/>
          </p:nvSpPr>
          <p:spPr>
            <a:xfrm>
              <a:off x="5120599" y="4785980"/>
              <a:ext cx="445635" cy="248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/>
                <a:t>Actin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1D0AB13-B424-4558-A349-82B31B888447}"/>
                </a:ext>
              </a:extLst>
            </p:cNvPr>
            <p:cNvSpPr txBox="1"/>
            <p:nvPr/>
          </p:nvSpPr>
          <p:spPr>
            <a:xfrm>
              <a:off x="2312411" y="3382767"/>
              <a:ext cx="84959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b="1" dirty="0"/>
                <a:t>Mena 11a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34AEC58-E60C-41E7-95E0-37D8BC2F9193}"/>
                </a:ext>
              </a:extLst>
            </p:cNvPr>
            <p:cNvSpPr txBox="1"/>
            <p:nvPr/>
          </p:nvSpPr>
          <p:spPr>
            <a:xfrm>
              <a:off x="4884111" y="3382767"/>
              <a:ext cx="80470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b="1" dirty="0" err="1"/>
                <a:t>MenaINV</a:t>
              </a:r>
              <a:endParaRPr lang="en-US" sz="1600" b="1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C3EE66B-BDB2-496E-A810-95F318027DC9}"/>
                </a:ext>
              </a:extLst>
            </p:cNvPr>
            <p:cNvSpPr/>
            <p:nvPr/>
          </p:nvSpPr>
          <p:spPr>
            <a:xfrm>
              <a:off x="2167390" y="3026464"/>
              <a:ext cx="1139633" cy="273949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D0A004F-8475-4710-ACF5-953B5E349620}"/>
                </a:ext>
              </a:extLst>
            </p:cNvPr>
            <p:cNvSpPr txBox="1"/>
            <p:nvPr/>
          </p:nvSpPr>
          <p:spPr>
            <a:xfrm>
              <a:off x="492105" y="2548471"/>
              <a:ext cx="29014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400" dirty="0" err="1"/>
                <a:t>KDa</a:t>
              </a:r>
              <a:endParaRPr lang="en-US" sz="14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5B4CCF-4E54-4E7D-A056-0970F5CB42B7}"/>
                </a:ext>
              </a:extLst>
            </p:cNvPr>
            <p:cNvSpPr txBox="1"/>
            <p:nvPr/>
          </p:nvSpPr>
          <p:spPr>
            <a:xfrm>
              <a:off x="2537395" y="4785980"/>
              <a:ext cx="445635" cy="2485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b="1" dirty="0"/>
                <a:t>Actin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C3EE66B-BDB2-496E-A810-95F318027DC9}"/>
                </a:ext>
              </a:extLst>
            </p:cNvPr>
            <p:cNvSpPr/>
            <p:nvPr/>
          </p:nvSpPr>
          <p:spPr>
            <a:xfrm>
              <a:off x="4653339" y="3046964"/>
              <a:ext cx="1139633" cy="303028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C3EE66B-BDB2-496E-A810-95F318027DC9}"/>
                </a:ext>
              </a:extLst>
            </p:cNvPr>
            <p:cNvSpPr/>
            <p:nvPr/>
          </p:nvSpPr>
          <p:spPr>
            <a:xfrm>
              <a:off x="2197894" y="4328423"/>
              <a:ext cx="1159669" cy="225855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C3EE66B-BDB2-496E-A810-95F318027DC9}"/>
                </a:ext>
              </a:extLst>
            </p:cNvPr>
            <p:cNvSpPr/>
            <p:nvPr/>
          </p:nvSpPr>
          <p:spPr>
            <a:xfrm>
              <a:off x="4676774" y="4362449"/>
              <a:ext cx="1145381" cy="292839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58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wrap="none" lIns="0" tIns="0" rIns="0" bIns="0" rtlCol="0" anchor="ctr"/>
      <a:lstStyle>
        <a:defPPr algn="ctr">
          <a:defRPr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23993</TotalTime>
  <Words>40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Albert Einstein 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Lucia Borriello</dc:creator>
  <cp:lastModifiedBy>David Entenberg</cp:lastModifiedBy>
  <cp:revision>1293</cp:revision>
  <cp:lastPrinted>2021-11-02T18:54:30Z</cp:lastPrinted>
  <dcterms:created xsi:type="dcterms:W3CDTF">2018-11-06T16:25:47Z</dcterms:created>
  <dcterms:modified xsi:type="dcterms:W3CDTF">2021-12-28T23:10:52Z</dcterms:modified>
</cp:coreProperties>
</file>