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handoutMasterIdLst>
    <p:handoutMasterId r:id="rId4"/>
  </p:handoutMasterIdLst>
  <p:sldIdLst>
    <p:sldId id="334" r:id="rId2"/>
  </p:sldIdLst>
  <p:sldSz cx="6858000" cy="9144000" type="screen4x3"/>
  <p:notesSz cx="7010400" cy="9296400"/>
  <p:defaultTextStyle>
    <a:defPPr>
      <a:defRPr lang="en-US"/>
    </a:defPPr>
    <a:lvl1pPr marL="0" algn="l" defTabSz="820583" rtl="0" eaLnBrk="1" latinLnBrk="0" hangingPunct="1">
      <a:defRPr sz="1615" kern="1200">
        <a:solidFill>
          <a:schemeClr val="tx1"/>
        </a:solidFill>
        <a:latin typeface="+mn-lt"/>
        <a:ea typeface="+mn-ea"/>
        <a:cs typeface="+mn-cs"/>
      </a:defRPr>
    </a:lvl1pPr>
    <a:lvl2pPr marL="410291" algn="l" defTabSz="820583" rtl="0" eaLnBrk="1" latinLnBrk="0" hangingPunct="1">
      <a:defRPr sz="1615" kern="1200">
        <a:solidFill>
          <a:schemeClr val="tx1"/>
        </a:solidFill>
        <a:latin typeface="+mn-lt"/>
        <a:ea typeface="+mn-ea"/>
        <a:cs typeface="+mn-cs"/>
      </a:defRPr>
    </a:lvl2pPr>
    <a:lvl3pPr marL="820583" algn="l" defTabSz="820583" rtl="0" eaLnBrk="1" latinLnBrk="0" hangingPunct="1">
      <a:defRPr sz="1615" kern="1200">
        <a:solidFill>
          <a:schemeClr val="tx1"/>
        </a:solidFill>
        <a:latin typeface="+mn-lt"/>
        <a:ea typeface="+mn-ea"/>
        <a:cs typeface="+mn-cs"/>
      </a:defRPr>
    </a:lvl3pPr>
    <a:lvl4pPr marL="1230874" algn="l" defTabSz="820583" rtl="0" eaLnBrk="1" latinLnBrk="0" hangingPunct="1">
      <a:defRPr sz="1615" kern="1200">
        <a:solidFill>
          <a:schemeClr val="tx1"/>
        </a:solidFill>
        <a:latin typeface="+mn-lt"/>
        <a:ea typeface="+mn-ea"/>
        <a:cs typeface="+mn-cs"/>
      </a:defRPr>
    </a:lvl4pPr>
    <a:lvl5pPr marL="1641165" algn="l" defTabSz="820583" rtl="0" eaLnBrk="1" latinLnBrk="0" hangingPunct="1">
      <a:defRPr sz="1615" kern="1200">
        <a:solidFill>
          <a:schemeClr val="tx1"/>
        </a:solidFill>
        <a:latin typeface="+mn-lt"/>
        <a:ea typeface="+mn-ea"/>
        <a:cs typeface="+mn-cs"/>
      </a:defRPr>
    </a:lvl5pPr>
    <a:lvl6pPr marL="2051456" algn="l" defTabSz="820583" rtl="0" eaLnBrk="1" latinLnBrk="0" hangingPunct="1">
      <a:defRPr sz="1615" kern="1200">
        <a:solidFill>
          <a:schemeClr val="tx1"/>
        </a:solidFill>
        <a:latin typeface="+mn-lt"/>
        <a:ea typeface="+mn-ea"/>
        <a:cs typeface="+mn-cs"/>
      </a:defRPr>
    </a:lvl6pPr>
    <a:lvl7pPr marL="2461748" algn="l" defTabSz="820583" rtl="0" eaLnBrk="1" latinLnBrk="0" hangingPunct="1">
      <a:defRPr sz="1615" kern="1200">
        <a:solidFill>
          <a:schemeClr val="tx1"/>
        </a:solidFill>
        <a:latin typeface="+mn-lt"/>
        <a:ea typeface="+mn-ea"/>
        <a:cs typeface="+mn-cs"/>
      </a:defRPr>
    </a:lvl7pPr>
    <a:lvl8pPr marL="2872039" algn="l" defTabSz="820583" rtl="0" eaLnBrk="1" latinLnBrk="0" hangingPunct="1">
      <a:defRPr sz="1615" kern="1200">
        <a:solidFill>
          <a:schemeClr val="tx1"/>
        </a:solidFill>
        <a:latin typeface="+mn-lt"/>
        <a:ea typeface="+mn-ea"/>
        <a:cs typeface="+mn-cs"/>
      </a:defRPr>
    </a:lvl8pPr>
    <a:lvl9pPr marL="3282330" algn="l" defTabSz="820583" rtl="0" eaLnBrk="1" latinLnBrk="0" hangingPunct="1">
      <a:defRPr sz="161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00"/>
    <a:srgbClr val="034E61"/>
    <a:srgbClr val="0F99B2"/>
    <a:srgbClr val="FF0000"/>
    <a:srgbClr val="00C000"/>
    <a:srgbClr val="FFCCCC"/>
    <a:srgbClr val="0000CC"/>
    <a:srgbClr val="000000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98" autoAdjust="0"/>
    <p:restoredTop sz="90000" autoAdjust="0"/>
  </p:normalViewPr>
  <p:slideViewPr>
    <p:cSldViewPr snapToGrid="0">
      <p:cViewPr varScale="1">
        <p:scale>
          <a:sx n="75" d="100"/>
          <a:sy n="75" d="100"/>
        </p:scale>
        <p:origin x="3528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9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0FC40A-8FB7-4EB6-BE6A-19093FBA731D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676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9" y="8829676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0D184E-9FD4-4148-84F4-54E485FBB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1337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9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184FE1-0D3A-4E39-8347-19E00FD226EA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28863" y="1162050"/>
            <a:ext cx="23526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6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676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9" y="8829676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69E7DD-D81E-49D8-B1FB-FA3B91917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901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463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973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181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696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100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755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191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76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049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107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199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83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14" r="16633" b="8581"/>
          <a:stretch/>
        </p:blipFill>
        <p:spPr>
          <a:xfrm>
            <a:off x="3741019" y="2063214"/>
            <a:ext cx="2290812" cy="58455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4"/>
          <a:stretch/>
        </p:blipFill>
        <p:spPr>
          <a:xfrm>
            <a:off x="793733" y="2176112"/>
            <a:ext cx="1914525" cy="573264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C3EE66B-BDB2-496E-A810-95F318027DC9}"/>
              </a:ext>
            </a:extLst>
          </p:cNvPr>
          <p:cNvSpPr/>
          <p:nvPr/>
        </p:nvSpPr>
        <p:spPr>
          <a:xfrm>
            <a:off x="1396736" y="3722334"/>
            <a:ext cx="1223421" cy="40918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0A004F-8475-4710-ACF5-953B5E349620}"/>
              </a:ext>
            </a:extLst>
          </p:cNvPr>
          <p:cNvSpPr txBox="1"/>
          <p:nvPr/>
        </p:nvSpPr>
        <p:spPr>
          <a:xfrm>
            <a:off x="894126" y="1950796"/>
            <a:ext cx="40517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/>
              <a:t>M.W</a:t>
            </a:r>
            <a:r>
              <a:rPr lang="en-US" sz="1400" dirty="0"/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80BE98-B636-458A-8BEC-1C18A342872A}"/>
              </a:ext>
            </a:extLst>
          </p:cNvPr>
          <p:cNvSpPr txBox="1"/>
          <p:nvPr/>
        </p:nvSpPr>
        <p:spPr>
          <a:xfrm>
            <a:off x="533582" y="2338482"/>
            <a:ext cx="27411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/>
              <a:t>250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7A9B7B-7EA9-48A4-9A00-C499A393AB8A}"/>
              </a:ext>
            </a:extLst>
          </p:cNvPr>
          <p:cNvSpPr txBox="1"/>
          <p:nvPr/>
        </p:nvSpPr>
        <p:spPr>
          <a:xfrm>
            <a:off x="533582" y="2542759"/>
            <a:ext cx="27411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/>
              <a:t>150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F2E0115-10CF-4CFE-83B8-E8AB64DFFF50}"/>
              </a:ext>
            </a:extLst>
          </p:cNvPr>
          <p:cNvSpPr txBox="1"/>
          <p:nvPr/>
        </p:nvSpPr>
        <p:spPr>
          <a:xfrm>
            <a:off x="533582" y="2812538"/>
            <a:ext cx="27411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/>
              <a:t>100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2D8BD3-0080-4E6D-8BD8-1AC9C03B5EA6}"/>
              </a:ext>
            </a:extLst>
          </p:cNvPr>
          <p:cNvSpPr txBox="1"/>
          <p:nvPr/>
        </p:nvSpPr>
        <p:spPr>
          <a:xfrm>
            <a:off x="579268" y="3002357"/>
            <a:ext cx="18274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 smtClean="0"/>
              <a:t>75</a:t>
            </a:r>
            <a:endParaRPr lang="en-US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981CD6E-5995-4038-A84F-2AD98FA74D2C}"/>
              </a:ext>
            </a:extLst>
          </p:cNvPr>
          <p:cNvSpPr txBox="1"/>
          <p:nvPr/>
        </p:nvSpPr>
        <p:spPr>
          <a:xfrm>
            <a:off x="579268" y="3728326"/>
            <a:ext cx="18274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 smtClean="0"/>
              <a:t>50</a:t>
            </a:r>
            <a:endParaRPr lang="en-US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2D66314-FDA2-413B-9847-4E19FCF5B10C}"/>
              </a:ext>
            </a:extLst>
          </p:cNvPr>
          <p:cNvSpPr txBox="1"/>
          <p:nvPr/>
        </p:nvSpPr>
        <p:spPr>
          <a:xfrm>
            <a:off x="579268" y="4392610"/>
            <a:ext cx="18274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/>
              <a:t>37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C06190-7E3D-4126-B2DC-5288F0F5170B}"/>
              </a:ext>
            </a:extLst>
          </p:cNvPr>
          <p:cNvSpPr txBox="1"/>
          <p:nvPr/>
        </p:nvSpPr>
        <p:spPr>
          <a:xfrm>
            <a:off x="579268" y="5470641"/>
            <a:ext cx="18274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/>
              <a:t>25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D0A004F-8475-4710-ACF5-953B5E349620}"/>
              </a:ext>
            </a:extLst>
          </p:cNvPr>
          <p:cNvSpPr txBox="1"/>
          <p:nvPr/>
        </p:nvSpPr>
        <p:spPr>
          <a:xfrm>
            <a:off x="525567" y="1950796"/>
            <a:ext cx="29014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 err="1"/>
              <a:t>KDa</a:t>
            </a:r>
            <a:endParaRPr lang="en-US" sz="1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C06190-7E3D-4126-B2DC-5288F0F5170B}"/>
              </a:ext>
            </a:extLst>
          </p:cNvPr>
          <p:cNvSpPr txBox="1"/>
          <p:nvPr/>
        </p:nvSpPr>
        <p:spPr>
          <a:xfrm>
            <a:off x="579268" y="6152431"/>
            <a:ext cx="18274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/>
              <a:t>20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C06190-7E3D-4126-B2DC-5288F0F5170B}"/>
              </a:ext>
            </a:extLst>
          </p:cNvPr>
          <p:cNvSpPr txBox="1"/>
          <p:nvPr/>
        </p:nvSpPr>
        <p:spPr>
          <a:xfrm>
            <a:off x="579268" y="7370290"/>
            <a:ext cx="18274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/>
              <a:t>15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03295C-46E0-468A-B512-2E0C6FF03C1A}"/>
              </a:ext>
            </a:extLst>
          </p:cNvPr>
          <p:cNvSpPr txBox="1"/>
          <p:nvPr/>
        </p:nvSpPr>
        <p:spPr>
          <a:xfrm>
            <a:off x="4886384" y="4320759"/>
            <a:ext cx="445635" cy="2485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b="1" dirty="0"/>
              <a:t>Actin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A5B4CCF-4E54-4E7D-A056-0970F5CB42B7}"/>
              </a:ext>
            </a:extLst>
          </p:cNvPr>
          <p:cNvSpPr txBox="1"/>
          <p:nvPr/>
        </p:nvSpPr>
        <p:spPr>
          <a:xfrm>
            <a:off x="1793041" y="4195630"/>
            <a:ext cx="556243" cy="2485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b="1" dirty="0"/>
              <a:t>NR2F1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A8D5E8E-7C1C-4A5C-993F-123BDA449F17}"/>
              </a:ext>
            </a:extLst>
          </p:cNvPr>
          <p:cNvSpPr txBox="1"/>
          <p:nvPr/>
        </p:nvSpPr>
        <p:spPr>
          <a:xfrm rot="16200000">
            <a:off x="1101772" y="1457456"/>
            <a:ext cx="120212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/>
              <a:t>No - Doxycycline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A8D5E8E-7C1C-4A5C-993F-123BDA449F17}"/>
              </a:ext>
            </a:extLst>
          </p:cNvPr>
          <p:cNvSpPr txBox="1"/>
          <p:nvPr/>
        </p:nvSpPr>
        <p:spPr>
          <a:xfrm rot="16200000">
            <a:off x="1617942" y="1383718"/>
            <a:ext cx="134960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/>
              <a:t>With - Doxycycline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D0A004F-8475-4710-ACF5-953B5E349620}"/>
              </a:ext>
            </a:extLst>
          </p:cNvPr>
          <p:cNvSpPr txBox="1"/>
          <p:nvPr/>
        </p:nvSpPr>
        <p:spPr>
          <a:xfrm>
            <a:off x="3807595" y="1835309"/>
            <a:ext cx="40517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/>
              <a:t>M.W</a:t>
            </a:r>
            <a:r>
              <a:rPr lang="en-US" sz="1400" dirty="0"/>
              <a:t>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A8D5E8E-7C1C-4A5C-993F-123BDA449F17}"/>
              </a:ext>
            </a:extLst>
          </p:cNvPr>
          <p:cNvSpPr txBox="1"/>
          <p:nvPr/>
        </p:nvSpPr>
        <p:spPr>
          <a:xfrm rot="16200000">
            <a:off x="4192222" y="1341969"/>
            <a:ext cx="120212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/>
              <a:t>No - Doxycycline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A8D5E8E-7C1C-4A5C-993F-123BDA449F17}"/>
              </a:ext>
            </a:extLst>
          </p:cNvPr>
          <p:cNvSpPr txBox="1"/>
          <p:nvPr/>
        </p:nvSpPr>
        <p:spPr>
          <a:xfrm rot="16200000">
            <a:off x="4730002" y="1268231"/>
            <a:ext cx="134960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/>
              <a:t>With - Doxycycline</a:t>
            </a:r>
          </a:p>
        </p:txBody>
      </p:sp>
      <p:sp>
        <p:nvSpPr>
          <p:cNvPr id="32" name="Rectangle 285">
            <a:extLst>
              <a:ext uri="{FF2B5EF4-FFF2-40B4-BE49-F238E27FC236}">
                <a16:creationId xmlns:a16="http://schemas.microsoft.com/office/drawing/2014/main" id="{21637038-4F15-4275-ABAC-50FB75846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8637" y="0"/>
            <a:ext cx="1799363" cy="27699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Supp. Figure 17</a:t>
            </a:r>
            <a:endParaRPr lang="en-US" alt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C3EE66B-BDB2-496E-A810-95F318027DC9}"/>
              </a:ext>
            </a:extLst>
          </p:cNvPr>
          <p:cNvSpPr/>
          <p:nvPr/>
        </p:nvSpPr>
        <p:spPr>
          <a:xfrm>
            <a:off x="4366518" y="3836881"/>
            <a:ext cx="1386181" cy="44991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9921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wrap="none" lIns="0" tIns="0" rIns="0" bIns="0" rtlCol="0" anchor="ctr"/>
      <a:lstStyle>
        <a:defPPr algn="ctr">
          <a:defRPr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23993</TotalTime>
  <Words>32</Words>
  <Application>Microsoft Office PowerPoint</Application>
  <PresentationFormat>On-screen Show (4:3)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Albert Einstein 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Lucia Borriello</dc:creator>
  <cp:lastModifiedBy>David Entenberg</cp:lastModifiedBy>
  <cp:revision>1293</cp:revision>
  <cp:lastPrinted>2021-11-02T18:54:30Z</cp:lastPrinted>
  <dcterms:created xsi:type="dcterms:W3CDTF">2018-11-06T16:25:47Z</dcterms:created>
  <dcterms:modified xsi:type="dcterms:W3CDTF">2021-12-28T23:11:06Z</dcterms:modified>
</cp:coreProperties>
</file>