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84"/>
  </p:normalViewPr>
  <p:slideViewPr>
    <p:cSldViewPr snapToGrid="0" snapToObjects="1">
      <p:cViewPr varScale="1">
        <p:scale>
          <a:sx n="109" d="100"/>
          <a:sy n="109" d="100"/>
        </p:scale>
        <p:origin x="16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FE4B-47FB-0F46-851B-6376E86CA1DD}" type="datetimeFigureOut">
              <a:rPr lang="en-US" smtClean="0"/>
              <a:t>3/10/21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5250-6B40-ED4E-BA7E-B8533FD3C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129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FE4B-47FB-0F46-851B-6376E86CA1DD}" type="datetimeFigureOut">
              <a:rPr lang="en-US" smtClean="0"/>
              <a:t>3/10/21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5250-6B40-ED4E-BA7E-B8533FD3C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554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FE4B-47FB-0F46-851B-6376E86CA1DD}" type="datetimeFigureOut">
              <a:rPr lang="en-US" smtClean="0"/>
              <a:t>3/10/21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5250-6B40-ED4E-BA7E-B8533FD3C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099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FE4B-47FB-0F46-851B-6376E86CA1DD}" type="datetimeFigureOut">
              <a:rPr lang="en-US" smtClean="0"/>
              <a:t>3/10/21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5250-6B40-ED4E-BA7E-B8533FD3C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050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FE4B-47FB-0F46-851B-6376E86CA1DD}" type="datetimeFigureOut">
              <a:rPr lang="en-US" smtClean="0"/>
              <a:t>3/10/21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5250-6B40-ED4E-BA7E-B8533FD3C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145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FE4B-47FB-0F46-851B-6376E86CA1DD}" type="datetimeFigureOut">
              <a:rPr lang="en-US" smtClean="0"/>
              <a:t>3/10/21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5250-6B40-ED4E-BA7E-B8533FD3C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551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FE4B-47FB-0F46-851B-6376E86CA1DD}" type="datetimeFigureOut">
              <a:rPr lang="en-US" smtClean="0"/>
              <a:t>3/10/21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5250-6B40-ED4E-BA7E-B8533FD3C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157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FE4B-47FB-0F46-851B-6376E86CA1DD}" type="datetimeFigureOut">
              <a:rPr lang="en-US" smtClean="0"/>
              <a:t>3/10/21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5250-6B40-ED4E-BA7E-B8533FD3C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557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FE4B-47FB-0F46-851B-6376E86CA1DD}" type="datetimeFigureOut">
              <a:rPr lang="en-US" smtClean="0"/>
              <a:t>3/10/21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5250-6B40-ED4E-BA7E-B8533FD3C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087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FE4B-47FB-0F46-851B-6376E86CA1DD}" type="datetimeFigureOut">
              <a:rPr lang="en-US" smtClean="0"/>
              <a:t>3/10/21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5250-6B40-ED4E-BA7E-B8533FD3C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75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FE4B-47FB-0F46-851B-6376E86CA1DD}" type="datetimeFigureOut">
              <a:rPr lang="en-US" smtClean="0"/>
              <a:t>3/10/21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5250-6B40-ED4E-BA7E-B8533FD3C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563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3FE4B-47FB-0F46-851B-6376E86CA1DD}" type="datetimeFigureOut">
              <a:rPr lang="en-US" smtClean="0"/>
              <a:t>3/10/21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C5250-6B40-ED4E-BA7E-B8533FD3C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67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460 tvb" descr="H460 tvb">
            <a:hlinkClick r:id="" action="ppaction://media"/>
            <a:extLst>
              <a:ext uri="{FF2B5EF4-FFF2-40B4-BE49-F238E27FC236}">
                <a16:creationId xmlns:a16="http://schemas.microsoft.com/office/drawing/2014/main" id="{5D3F23AD-B791-8E48-A207-B3D5E14615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597" y="0"/>
            <a:ext cx="9152598" cy="675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294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Cristina Andreani</dc:creator>
  <cp:lastModifiedBy>Cristina Andreani</cp:lastModifiedBy>
  <cp:revision>1</cp:revision>
  <dcterms:created xsi:type="dcterms:W3CDTF">2021-03-10T21:57:26Z</dcterms:created>
  <dcterms:modified xsi:type="dcterms:W3CDTF">2021-03-10T21:58:49Z</dcterms:modified>
</cp:coreProperties>
</file>