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spreadsheetml.printerSettings"/>
  <Default Extension="rels" ContentType="application/vnd.openxmlformats-package.relationships+xml"/>
  <Default Extension="xml" ContentType="application/xml"/>
  <Default Extension="wdp" ContentType="image/vnd.ms-photo"/>
  <Override PartName="/xl/workbook.xml" ContentType="application/vnd.openxmlformats-officedocument.spreadsheetml.sheet.main+xml"/>
  <Override PartName="/xl/worksheets/sheet1.xml" ContentType="application/vnd.openxmlformats-officedocument.spreadsheetml.worksheet+xml"/>
  <Override PartName="/xl/worksheets/sheet2.xml" ContentType="application/vnd.openxmlformats-officedocument.spreadsheetml.worksheet+xml"/>
  <Override PartName="/xl/worksheets/sheet3.xml" ContentType="application/vnd.openxmlformats-officedocument.spreadsheetml.worksheet+xml"/>
  <Override PartName="/xl/worksheets/sheet4.xml" ContentType="application/vnd.openxmlformats-officedocument.spreadsheetml.worksheet+xml"/>
  <Override PartName="/xl/worksheets/sheet5.xml" ContentType="application/vnd.openxmlformats-officedocument.spreadsheetml.worksheet+xml"/>
  <Override PartName="/xl/worksheets/sheet6.xml" ContentType="application/vnd.openxmlformats-officedocument.spreadsheetml.worksheet+xml"/>
  <Override PartName="/xl/worksheets/sheet7.xml" ContentType="application/vnd.openxmlformats-officedocument.spreadsheetml.worksheet+xml"/>
  <Override PartName="/xl/worksheets/sheet8.xml" ContentType="application/vnd.openxmlformats-officedocument.spreadsheetml.worksheet+xml"/>
  <Override PartName="/xl/worksheets/sheet9.xml" ContentType="application/vnd.openxmlformats-officedocument.spreadsheetml.worksheet+xml"/>
  <Override PartName="/xl/worksheets/sheet10.xml" ContentType="application/vnd.openxmlformats-officedocument.spreadsheetml.worksheet+xml"/>
  <Override PartName="/xl/worksheets/sheet11.xml" ContentType="application/vnd.openxmlformats-officedocument.spreadsheetml.worksheet+xml"/>
  <Override PartName="/xl/worksheets/sheet12.xml" ContentType="application/vnd.openxmlformats-officedocument.spreadsheetml.worksheet+xml"/>
  <Override PartName="/xl/worksheets/sheet13.xml" ContentType="application/vnd.openxmlformats-officedocument.spreadsheetml.worksheet+xml"/>
  <Override PartName="/xl/worksheets/sheet14.xml" ContentType="application/vnd.openxmlformats-officedocument.spreadsheetml.worksheet+xml"/>
  <Override PartName="/xl/worksheets/sheet15.xml" ContentType="application/vnd.openxmlformats-officedocument.spreadsheetml.worksheet+xml"/>
  <Override PartName="/xl/worksheets/sheet16.xml" ContentType="application/vnd.openxmlformats-officedocument.spreadsheetml.worksheet+xml"/>
  <Override PartName="/xl/worksheets/sheet17.xml" ContentType="application/vnd.openxmlformats-officedocument.spreadsheetml.worksheet+xml"/>
  <Override PartName="/xl/worksheets/sheet18.xml" ContentType="application/vnd.openxmlformats-officedocument.spreadsheetml.worksheet+xml"/>
  <Override PartName="/xl/worksheets/sheet19.xml" ContentType="application/vnd.openxmlformats-officedocument.spreadsheetml.worksheet+xml"/>
  <Override PartName="/xl/worksheets/sheet20.xml" ContentType="application/vnd.openxmlformats-officedocument.spreadsheetml.worksheet+xml"/>
  <Override PartName="/xl/worksheets/sheet21.xml" ContentType="application/vnd.openxmlformats-officedocument.spreadsheetml.worksheet+xml"/>
  <Override PartName="/xl/worksheets/sheet22.xml" ContentType="application/vnd.openxmlformats-officedocument.spreadsheetml.worksheet+xml"/>
  <Override PartName="/xl/worksheets/sheet23.xml" ContentType="application/vnd.openxmlformats-officedocument.spreadsheetml.worksheet+xml"/>
  <Override PartName="/xl/worksheets/sheet24.xml" ContentType="application/vnd.openxmlformats-officedocument.spreadsheetml.worksheet+xml"/>
  <Override PartName="/xl/worksheets/sheet25.xml" ContentType="application/vnd.openxmlformats-officedocument.spreadsheetml.worksheet+xml"/>
  <Override PartName="/xl/worksheets/sheet26.xml" ContentType="application/vnd.openxmlformats-officedocument.spreadsheetml.worksheet+xml"/>
  <Override PartName="/xl/worksheets/sheet27.xml" ContentType="application/vnd.openxmlformats-officedocument.spreadsheetml.worksheet+xml"/>
  <Override PartName="/xl/worksheets/sheet28.xml" ContentType="application/vnd.openxmlformats-officedocument.spreadsheetml.worksheet+xml"/>
  <Override PartName="/xl/worksheets/sheet29.xml" ContentType="application/vnd.openxmlformats-officedocument.spreadsheetml.worksheet+xml"/>
  <Override PartName="/xl/worksheets/sheet30.xml" ContentType="application/vnd.openxmlformats-officedocument.spreadsheetml.worksheet+xml"/>
  <Override PartName="/xl/worksheets/sheet31.xml" ContentType="application/vnd.openxmlformats-officedocument.spreadsheetml.worksheet+xml"/>
  <Override PartName="/xl/worksheets/sheet32.xml" ContentType="application/vnd.openxmlformats-officedocument.spreadsheetml.worksheet+xml"/>
  <Override PartName="/xl/worksheets/sheet33.xml" ContentType="application/vnd.openxmlformats-officedocument.spreadsheetml.worksheet+xml"/>
  <Override PartName="/xl/worksheets/sheet34.xml" ContentType="application/vnd.openxmlformats-officedocument.spreadsheetml.worksheet+xml"/>
  <Override PartName="/xl/worksheets/sheet35.xml" ContentType="application/vnd.openxmlformats-officedocument.spreadsheetml.worksheet+xml"/>
  <Override PartName="/xl/worksheets/sheet36.xml" ContentType="application/vnd.openxmlformats-officedocument.spreadsheetml.worksheet+xml"/>
  <Override PartName="/xl/worksheets/sheet37.xml" ContentType="application/vnd.openxmlformats-officedocument.spreadsheetml.worksheet+xml"/>
  <Override PartName="/xl/worksheets/sheet38.xml" ContentType="application/vnd.openxmlformats-officedocument.spreadsheetml.worksheet+xml"/>
  <Override PartName="/xl/worksheets/sheet39.xml" ContentType="application/vnd.openxmlformats-officedocument.spreadsheetml.worksheet+xml"/>
  <Override PartName="/xl/worksheets/sheet40.xml" ContentType="application/vnd.openxmlformats-officedocument.spreadsheetml.worksheet+xml"/>
  <Override PartName="/xl/worksheets/sheet41.xml" ContentType="application/vnd.openxmlformats-officedocument.spreadsheetml.worksheet+xml"/>
  <Override PartName="/xl/worksheets/sheet42.xml" ContentType="application/vnd.openxmlformats-officedocument.spreadsheetml.worksheet+xml"/>
  <Override PartName="/xl/worksheets/sheet43.xml" ContentType="application/vnd.openxmlformats-officedocument.spreadsheetml.worksheet+xml"/>
  <Override PartName="/xl/worksheets/sheet44.xml" ContentType="application/vnd.openxmlformats-officedocument.spreadsheetml.worksheet+xml"/>
  <Override PartName="/xl/worksheets/sheet45.xml" ContentType="application/vnd.openxmlformats-officedocument.spreadsheetml.worksheet+xml"/>
  <Override PartName="/xl/worksheets/sheet46.xml" ContentType="application/vnd.openxmlformats-officedocument.spreadsheetml.worksheet+xml"/>
  <Override PartName="/xl/worksheets/sheet47.xml" ContentType="application/vnd.openxmlformats-officedocument.spreadsheetml.worksheet+xml"/>
  <Override PartName="/xl/worksheets/sheet48.xml" ContentType="application/vnd.openxmlformats-officedocument.spreadsheetml.worksheet+xml"/>
  <Override PartName="/xl/worksheets/sheet49.xml" ContentType="application/vnd.openxmlformats-officedocument.spreadsheetml.worksheet+xml"/>
  <Override PartName="/xl/worksheets/sheet50.xml" ContentType="application/vnd.openxmlformats-officedocument.spreadsheetml.worksheet+xml"/>
  <Override PartName="/xl/worksheets/sheet51.xml" ContentType="application/vnd.openxmlformats-officedocument.spreadsheetml.worksheet+xml"/>
  <Override PartName="/xl/worksheets/sheet52.xml" ContentType="application/vnd.openxmlformats-officedocument.spreadsheetml.worksheet+xml"/>
  <Override PartName="/xl/worksheets/sheet53.xml" ContentType="application/vnd.openxmlformats-officedocument.spreadsheetml.worksheet+xml"/>
  <Override PartName="/xl/worksheets/sheet54.xml" ContentType="application/vnd.openxmlformats-officedocument.spreadsheetml.worksheet+xml"/>
  <Override PartName="/xl/worksheets/sheet55.xml" ContentType="application/vnd.openxmlformats-officedocument.spreadsheetml.worksheet+xml"/>
  <Override PartName="/xl/worksheets/sheet56.xml" ContentType="application/vnd.openxmlformats-officedocument.spreadsheetml.worksheet+xml"/>
  <Override PartName="/xl/worksheets/sheet57.xml" ContentType="application/vnd.openxmlformats-officedocument.spreadsheetml.worksheet+xml"/>
  <Override PartName="/xl/worksheets/sheet58.xml" ContentType="application/vnd.openxmlformats-officedocument.spreadsheetml.worksheet+xml"/>
  <Override PartName="/xl/worksheets/sheet59.xml" ContentType="application/vnd.openxmlformats-officedocument.spreadsheetml.worksheet+xml"/>
  <Override PartName="/xl/worksheets/sheet60.xml" ContentType="application/vnd.openxmlformats-officedocument.spreadsheetml.worksheet+xml"/>
  <Override PartName="/xl/worksheets/sheet61.xml" ContentType="application/vnd.openxmlformats-officedocument.spreadsheetml.worksheet+xml"/>
  <Override PartName="/xl/worksheets/sheet62.xml" ContentType="application/vnd.openxmlformats-officedocument.spreadsheetml.worksheet+xml"/>
  <Override PartName="/xl/worksheets/sheet63.xml" ContentType="application/vnd.openxmlformats-officedocument.spreadsheetml.worksheet+xml"/>
  <Override PartName="/xl/worksheets/sheet64.xml" ContentType="application/vnd.openxmlformats-officedocument.spreadsheetml.worksheet+xml"/>
  <Override PartName="/xl/worksheets/sheet65.xml" ContentType="application/vnd.openxmlformats-officedocument.spreadsheetml.worksheet+xml"/>
  <Override PartName="/xl/worksheets/sheet66.xml" ContentType="application/vnd.openxmlformats-officedocument.spreadsheetml.worksheet+xml"/>
  <Override PartName="/xl/worksheets/sheet67.xml" ContentType="application/vnd.openxmlformats-officedocument.spreadsheetml.worksheet+xml"/>
  <Override PartName="/xl/worksheets/sheet68.xml" ContentType="application/vnd.openxmlformats-officedocument.spreadsheetml.worksheet+xml"/>
  <Override PartName="/xl/worksheets/sheet69.xml" ContentType="application/vnd.openxmlformats-officedocument.spreadsheetml.worksheet+xml"/>
  <Override PartName="/xl/worksheets/sheet70.xml" ContentType="application/vnd.openxmlformats-officedocument.spreadsheetml.worksheet+xml"/>
  <Override PartName="/xl/worksheets/sheet71.xml" ContentType="application/vnd.openxmlformats-officedocument.spreadsheetml.worksheet+xml"/>
  <Override PartName="/xl/worksheets/sheet72.xml" ContentType="application/vnd.openxmlformats-officedocument.spreadsheetml.worksheet+xml"/>
  <Override PartName="/xl/worksheets/sheet73.xml" ContentType="application/vnd.openxmlformats-officedocument.spreadsheetml.worksheet+xml"/>
  <Override PartName="/xl/worksheets/sheet74.xml" ContentType="application/vnd.openxmlformats-officedocument.spreadsheetml.worksheet+xml"/>
  <Override PartName="/xl/worksheets/sheet75.xml" ContentType="application/vnd.openxmlformats-officedocument.spreadsheetml.worksheet+xml"/>
  <Override PartName="/xl/theme/theme1.xml" ContentType="application/vnd.openxmlformats-officedocument.theme+xml"/>
  <Override PartName="/xl/styles.xml" ContentType="application/vnd.openxmlformats-officedocument.spreadsheetml.styles+xml"/>
  <Override PartName="/xl/sharedStrings.xml" ContentType="application/vnd.openxmlformats-officedocument.spreadsheetml.sharedStrings+xml"/>
  <Override PartName="/xl/drawings/drawing1.xml" ContentType="application/vnd.openxmlformats-officedocument.drawing+xml"/>
  <Override PartName="/xl/drawings/drawing2.xml" ContentType="application/vnd.openxmlformats-officedocument.drawing+xml"/>
  <Override PartName="/xl/drawings/drawing3.xml" ContentType="application/vnd.openxmlformats-officedocument.drawing+xml"/>
  <Override PartName="/xl/drawings/drawing4.xml" ContentType="application/vnd.openxmlformats-officedocument.drawing+xml"/>
  <Override PartName="/xl/drawings/drawing5.xml" ContentType="application/vnd.openxmlformats-officedocument.drawing+xml"/>
  <Override PartName="/xl/drawings/drawing6.xml" ContentType="application/vnd.openxmlformats-officedocument.drawing+xml"/>
  <Override PartName="/xl/drawings/drawing7.xml" ContentType="application/vnd.openxmlformats-officedocument.drawing+xml"/>
  <Override PartName="/xl/drawings/drawing8.xml" ContentType="application/vnd.openxmlformats-officedocument.drawing+xml"/>
  <Override PartName="/xl/drawings/drawing9.xml" ContentType="application/vnd.openxmlformats-officedocument.drawing+xml"/>
  <Override PartName="/xl/drawings/drawing10.xml" ContentType="application/vnd.openxmlformats-officedocument.drawing+xml"/>
  <Override PartName="/xl/drawings/drawing11.xml" ContentType="application/vnd.openxmlformats-officedocument.drawing+xml"/>
  <Override PartName="/xl/drawings/drawing12.xml" ContentType="application/vnd.openxmlformats-officedocument.drawing+xml"/>
  <Override PartName="/xl/drawings/drawing13.xml" ContentType="application/vnd.openxmlformats-officedocument.drawing+xml"/>
  <Override PartName="/xl/drawings/drawing14.xml" ContentType="application/vnd.openxmlformats-officedocument.drawing+xml"/>
  <Override PartName="/xl/drawings/drawing15.xml" ContentType="application/vnd.openxmlformats-officedocument.drawing+xml"/>
  <Override PartName="/xl/drawings/drawing16.xml" ContentType="application/vnd.openxmlformats-officedocument.drawing+xml"/>
  <Override PartName="/xl/drawings/drawing17.xml" ContentType="application/vnd.openxmlformats-officedocument.drawing+xml"/>
  <Override PartName="/xl/drawings/drawing18.xml" ContentType="application/vnd.openxmlformats-officedocument.drawing+xml"/>
  <Override PartName="/xl/drawings/drawing19.xml" ContentType="application/vnd.openxmlformats-officedocument.drawing+xml"/>
  <Override PartName="/xl/drawings/drawing20.xml" ContentType="application/vnd.openxmlformats-officedocument.drawing+xml"/>
  <Override PartName="/xl/drawings/drawing21.xml" ContentType="application/vnd.openxmlformats-officedocument.drawing+xml"/>
  <Override PartName="/xl/drawings/drawing22.xml" ContentType="application/vnd.openxmlformats-officedocument.drawing+xml"/>
  <Override PartName="/xl/drawings/drawing23.xml" ContentType="application/vnd.openxmlformats-officedocument.drawing+xml"/>
  <Override PartName="/xl/drawings/drawing24.xml" ContentType="application/vnd.openxmlformats-officedocument.drawing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xl/persons/person.xml" ContentType="application/vnd.ms-excel.person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xl/workbook.xml"/><Relationship Id="rId4" Type="http://schemas.openxmlformats.org/officeDocument/2006/relationships/custom-properties" Target="docProps/custom.xml"/></Relationships>
</file>

<file path=xl/workbook.xml><?xml version="1.0" encoding="utf-8"?>
<workbook xmlns="http://schemas.openxmlformats.org/spreadsheetml/2006/main" xmlns:r="http://schemas.openxmlformats.org/officeDocument/2006/relationships" xmlns:mc="http://schemas.openxmlformats.org/markup-compatibility/2006" xmlns:x15="http://schemas.microsoft.com/office/spreadsheetml/2010/11/main" mc:Ignorable="x15">
  <fileVersion appName="xl" lastEdited="6" lowestEdited="7" rupBuild="14420"/>
  <workbookPr/>
  <mc:AlternateContent xmlns:mc="http://schemas.openxmlformats.org/markup-compatibility/2006">
    <mc:Choice Requires="x15">
      <x15ac:absPath xmlns:x15ac="http://schemas.microsoft.com/office/spreadsheetml/2010/11/ac" url="https://qubstudentcloud-my.sharepoint.com/personal/3047940_ads_qub_ac_uk/Documents/Documents/Papers/Klebsiella/VgrG4 and mitochondria/Nat Comms/Final accepted set/"/>
    </mc:Choice>
  </mc:AlternateContent>
  <bookViews>
    <workbookView xWindow="-105" yWindow="-105" windowWidth="23250" windowHeight="12450" activeTab="2"/>
  </bookViews>
  <sheets>
    <sheet name="1B" sheetId="33" r:id="rId1"/>
    <sheet name="1F" sheetId="34" r:id="rId2"/>
    <sheet name="2A" sheetId="23" r:id="rId3"/>
    <sheet name="2C" sheetId="1" r:id="rId4"/>
    <sheet name="2D" sheetId="2" r:id="rId5"/>
    <sheet name="2E" sheetId="3" r:id="rId6"/>
    <sheet name="2F" sheetId="6" r:id="rId7"/>
    <sheet name="2G" sheetId="7" r:id="rId8"/>
    <sheet name="2H" sheetId="4" r:id="rId9"/>
    <sheet name="2I" sheetId="5" r:id="rId10"/>
    <sheet name="3B" sheetId="8" r:id="rId11"/>
    <sheet name="3F" sheetId="9" r:id="rId12"/>
    <sheet name="4B" sheetId="10" r:id="rId13"/>
    <sheet name="4C" sheetId="11" r:id="rId14"/>
    <sheet name="4D" sheetId="12" r:id="rId15"/>
    <sheet name="4E" sheetId="35" r:id="rId16"/>
    <sheet name="4F" sheetId="13" r:id="rId17"/>
    <sheet name="4G" sheetId="14" r:id="rId18"/>
    <sheet name="4H" sheetId="15" r:id="rId19"/>
    <sheet name="5B" sheetId="16" r:id="rId20"/>
    <sheet name="5C" sheetId="17" r:id="rId21"/>
    <sheet name="5D" sheetId="18" r:id="rId22"/>
    <sheet name="5E" sheetId="19" r:id="rId23"/>
    <sheet name="6A" sheetId="20" r:id="rId24"/>
    <sheet name="6B" sheetId="21" r:id="rId25"/>
    <sheet name="6C" sheetId="22" r:id="rId26"/>
    <sheet name="6D" sheetId="26" r:id="rId27"/>
    <sheet name="6E" sheetId="24" r:id="rId28"/>
    <sheet name="6F" sheetId="25" r:id="rId29"/>
    <sheet name="6G" sheetId="27" r:id="rId30"/>
    <sheet name="6H" sheetId="28" r:id="rId31"/>
    <sheet name="6I" sheetId="29" r:id="rId32"/>
    <sheet name="6J" sheetId="30" r:id="rId33"/>
    <sheet name="6K" sheetId="31" r:id="rId34"/>
    <sheet name="6L" sheetId="32" r:id="rId35"/>
    <sheet name="S1A" sheetId="36" r:id="rId36"/>
    <sheet name="S1C" sheetId="37" r:id="rId37"/>
    <sheet name="S1E" sheetId="38" r:id="rId38"/>
    <sheet name="S2" sheetId="39" r:id="rId39"/>
    <sheet name="S3A" sheetId="40" r:id="rId40"/>
    <sheet name="S3B" sheetId="41" r:id="rId41"/>
    <sheet name="S3C" sheetId="42" r:id="rId42"/>
    <sheet name="S3D" sheetId="43" r:id="rId43"/>
    <sheet name="S3E" sheetId="44" r:id="rId44"/>
    <sheet name="S4" sheetId="45" r:id="rId45"/>
    <sheet name="S5A" sheetId="46" r:id="rId46"/>
    <sheet name="S5B" sheetId="47" r:id="rId47"/>
    <sheet name="S6A" sheetId="48" r:id="rId48"/>
    <sheet name="S6B" sheetId="49" r:id="rId49"/>
    <sheet name="S7A" sheetId="50" r:id="rId50"/>
    <sheet name="S7B" sheetId="51" r:id="rId51"/>
    <sheet name="S7C" sheetId="52" r:id="rId52"/>
    <sheet name="S7D" sheetId="53" r:id="rId53"/>
    <sheet name="S7E" sheetId="54" r:id="rId54"/>
    <sheet name="S7F" sheetId="55" r:id="rId55"/>
    <sheet name="S9A" sheetId="56" r:id="rId56"/>
    <sheet name="S9B" sheetId="57" r:id="rId57"/>
    <sheet name="S10A" sheetId="58" r:id="rId58"/>
    <sheet name="S10B" sheetId="59" r:id="rId59"/>
    <sheet name="S10C" sheetId="60" r:id="rId60"/>
    <sheet name="S10D" sheetId="61" r:id="rId61"/>
    <sheet name="S10E" sheetId="62" r:id="rId62"/>
    <sheet name="S10F" sheetId="63" r:id="rId63"/>
    <sheet name="S11A" sheetId="64" r:id="rId64"/>
    <sheet name="S11B" sheetId="65" r:id="rId65"/>
    <sheet name="S11C" sheetId="66" r:id="rId66"/>
    <sheet name="S12A" sheetId="67" r:id="rId67"/>
    <sheet name="S12B" sheetId="68" r:id="rId68"/>
    <sheet name="S12C" sheetId="69" r:id="rId69"/>
    <sheet name="S12D" sheetId="70" r:id="rId70"/>
    <sheet name="S13A" sheetId="71" r:id="rId71"/>
    <sheet name="S13B" sheetId="72" r:id="rId72"/>
    <sheet name="S13C" sheetId="73" r:id="rId73"/>
    <sheet name="S13D" sheetId="74" r:id="rId74"/>
    <sheet name="S13E" sheetId="75" r:id="rId75"/>
  </sheets>
  <calcPr calcId="191028"/>
  <extLst>
    <ext xmlns:x15="http://schemas.microsoft.com/office/spreadsheetml/2010/11/main" uri="{140A7094-0E35-4892-8432-C4D2E57EDEB5}">
      <x15:workbookPr chartTrackingRefBase="1"/>
    </ext>
    <ext xmlns:xcalcf="http://schemas.microsoft.com/office/spreadsheetml/2018/calcfeatures" uri="{B58B0392-4F1F-4190-BB64-5DF3571DCE5F}">
      <xcalcf:calcFeatures>
        <xcalcf:feature name="microsoft.com:RD"/>
        <xcalcf:feature name="microsoft.com:Single"/>
        <xcalcf:feature name="microsoft.com:FV"/>
        <xcalcf:feature name="microsoft.com:CNMTM"/>
        <xcalcf:feature name="microsoft.com:LET_WF"/>
        <xcalcf:feature name="microsoft.com:LAMBDA_WF"/>
        <xcalcf:feature name="microsoft.com:ARRAYTEXT_WF"/>
      </xcalcf:calcFeatures>
    </ext>
  </extLst>
</workbook>
</file>

<file path=xl/sharedStrings.xml><?xml version="1.0" encoding="utf-8"?>
<sst xmlns="http://schemas.openxmlformats.org/spreadsheetml/2006/main" count="413" uniqueCount="122">
  <si>
    <t>n.i.</t>
  </si>
  <si>
    <t>Kp52145</t>
  </si>
  <si>
    <r>
      <t>Δ</t>
    </r>
    <r>
      <rPr>
        <i/>
        <sz val="10"/>
        <rFont val="Arial"/>
      </rPr>
      <t>vgrG4</t>
    </r>
  </si>
  <si>
    <t>comp</t>
  </si>
  <si>
    <t>Branches/mitochondria</t>
  </si>
  <si>
    <t>Ye</t>
  </si>
  <si>
    <t>YeVgrG4</t>
  </si>
  <si>
    <r>
      <t>YeVgrG4</t>
    </r>
    <r>
      <rPr>
        <vertAlign val="subscript"/>
        <sz val="10"/>
        <rFont val="Arial"/>
      </rPr>
      <t>1-517</t>
    </r>
  </si>
  <si>
    <r>
      <t>YeVgrG4</t>
    </r>
    <r>
      <rPr>
        <vertAlign val="subscript"/>
        <sz val="10"/>
        <rFont val="Arial"/>
      </rPr>
      <t>518-899</t>
    </r>
  </si>
  <si>
    <t>ni</t>
  </si>
  <si>
    <t>Kp52</t>
  </si>
  <si>
    <t>Kp43</t>
  </si>
  <si>
    <t>NTUH</t>
  </si>
  <si>
    <t>MGH</t>
  </si>
  <si>
    <t>SGH</t>
  </si>
  <si>
    <t>AS</t>
  </si>
  <si>
    <t>Drp1 siRNA</t>
  </si>
  <si>
    <t>DMSO</t>
  </si>
  <si>
    <t>Mdivi-1</t>
  </si>
  <si>
    <t>Rhod2 (RFU)</t>
  </si>
  <si>
    <t>MFN2 siRNA</t>
  </si>
  <si>
    <t>non-infected</t>
  </si>
  <si>
    <t>Ryanodine</t>
  </si>
  <si>
    <t>Thapsigargin</t>
  </si>
  <si>
    <t>Ruthenium Red</t>
  </si>
  <si>
    <t>2APB</t>
  </si>
  <si>
    <t>Xestospongin C</t>
  </si>
  <si>
    <t>MCU siRNA</t>
  </si>
  <si>
    <t>MitoSox (RFU)</t>
  </si>
  <si>
    <t>ROS (RFU)</t>
  </si>
  <si>
    <t>mitoTEMPO</t>
  </si>
  <si>
    <t>p65 nuclear localisation (%)</t>
  </si>
  <si>
    <t>NLRX1</t>
  </si>
  <si>
    <r>
      <t>Δ</t>
    </r>
    <r>
      <rPr>
        <i/>
        <sz val="10"/>
        <rFont val="Arial"/>
        <family val="2"/>
      </rPr>
      <t>vgrG4</t>
    </r>
  </si>
  <si>
    <t>NLRX1 siRNA</t>
  </si>
  <si>
    <t>hIL8 [pg/ml]</t>
  </si>
  <si>
    <t>GST-VgrG4</t>
  </si>
  <si>
    <t>GST</t>
  </si>
  <si>
    <t>FL</t>
  </si>
  <si>
    <t>1-517</t>
  </si>
  <si>
    <t>518-837</t>
  </si>
  <si>
    <t>518-899</t>
  </si>
  <si>
    <t>837-899</t>
  </si>
  <si>
    <t>∆RTD</t>
  </si>
  <si>
    <t>% cells with condensed mitochondria</t>
  </si>
  <si>
    <t>MCU</t>
  </si>
  <si>
    <t>DHE Fluorescence (Mode)</t>
  </si>
  <si>
    <t xml:space="preserve">FL </t>
  </si>
  <si>
    <t xml:space="preserve">1-517 </t>
  </si>
  <si>
    <t xml:space="preserve">518-837 </t>
  </si>
  <si>
    <t xml:space="preserve">518-899 </t>
  </si>
  <si>
    <t xml:space="preserve">837-899 </t>
  </si>
  <si>
    <t>CCCP</t>
  </si>
  <si>
    <t>Branches</t>
  </si>
  <si>
    <t>Total branch length/mito</t>
  </si>
  <si>
    <t>Branches junctions/mito</t>
  </si>
  <si>
    <t>Mean branch diameter</t>
  </si>
  <si>
    <t>WT</t>
  </si>
  <si>
    <t>2F</t>
  </si>
  <si>
    <t>2G</t>
  </si>
  <si>
    <t>4H</t>
  </si>
  <si>
    <t>1h</t>
  </si>
  <si>
    <t>3h</t>
  </si>
  <si>
    <t>5h</t>
  </si>
  <si>
    <r>
      <t>Ye-</t>
    </r>
    <r>
      <rPr>
        <i/>
        <sz val="10"/>
        <rFont val="Arial"/>
      </rPr>
      <t>vgrG4</t>
    </r>
  </si>
  <si>
    <t>Fold Change (% of n.i.)</t>
  </si>
  <si>
    <t>nlrx1</t>
  </si>
  <si>
    <t>mcu</t>
  </si>
  <si>
    <t>drp1</t>
  </si>
  <si>
    <t>mfn2</t>
  </si>
  <si>
    <t>vapb</t>
  </si>
  <si>
    <t>% of transcript remaining</t>
  </si>
  <si>
    <t>72*</t>
  </si>
  <si>
    <t>1*</t>
  </si>
  <si>
    <t>39*</t>
  </si>
  <si>
    <t>5*</t>
  </si>
  <si>
    <t>73*</t>
  </si>
  <si>
    <t>95*</t>
  </si>
  <si>
    <t>OCR (pmol/min)</t>
  </si>
  <si>
    <t>Time (minutes)</t>
  </si>
  <si>
    <t>Basal</t>
  </si>
  <si>
    <t>Proton leak</t>
  </si>
  <si>
    <t>Maximal respiration</t>
  </si>
  <si>
    <t>Spare respiratory capacity</t>
  </si>
  <si>
    <t>Non mitochondrial oxygen consumption</t>
  </si>
  <si>
    <t>ATP production</t>
  </si>
  <si>
    <t>Coupling efficiency (%)</t>
  </si>
  <si>
    <t>Spare respiratory capacity (%)</t>
  </si>
  <si>
    <t>MT-CO1 Fold change</t>
  </si>
  <si>
    <t>Fold change</t>
  </si>
  <si>
    <t>irf3</t>
  </si>
  <si>
    <t>isg15</t>
  </si>
  <si>
    <r>
      <t>ifn</t>
    </r>
    <r>
      <rPr>
        <sz val="11"/>
        <color theme="1"/>
        <rFont val="Calibri"/>
        <family val="2"/>
      </rPr>
      <t>β</t>
    </r>
  </si>
  <si>
    <t>isg54</t>
  </si>
  <si>
    <t>1.109569472*</t>
  </si>
  <si>
    <t>KP52145</t>
  </si>
  <si>
    <t>TMRM (RFU)</t>
  </si>
  <si>
    <t>ΔvgrG4</t>
  </si>
  <si>
    <r>
      <t>ATP (</t>
    </r>
    <r>
      <rPr>
        <sz val="11"/>
        <color theme="1"/>
        <rFont val="Calibri"/>
        <family val="2"/>
      </rPr>
      <t>μM)</t>
    </r>
  </si>
  <si>
    <t>MTT (RAU)</t>
  </si>
  <si>
    <t>Time (h:min)</t>
  </si>
  <si>
    <t>0:30:00</t>
  </si>
  <si>
    <t>0:40:00</t>
  </si>
  <si>
    <t>0:50:00</t>
  </si>
  <si>
    <t>1:00:00</t>
  </si>
  <si>
    <t>1:10:00</t>
  </si>
  <si>
    <t>1:20:00</t>
  </si>
  <si>
    <t>1:30:00</t>
  </si>
  <si>
    <t>Carbachol</t>
  </si>
  <si>
    <t>Carbachol Mdivi-1</t>
  </si>
  <si>
    <t>carbachol</t>
  </si>
  <si>
    <t>2404*</t>
  </si>
  <si>
    <t>2371*</t>
  </si>
  <si>
    <r>
      <t>n.i. + H</t>
    </r>
    <r>
      <rPr>
        <vertAlign val="subscript"/>
        <sz val="10"/>
        <rFont val="Arial"/>
      </rPr>
      <t>2</t>
    </r>
    <r>
      <rPr>
        <sz val="10"/>
        <rFont val="Arial"/>
      </rPr>
      <t>O</t>
    </r>
    <r>
      <rPr>
        <vertAlign val="subscript"/>
        <sz val="10"/>
        <rFont val="Arial"/>
      </rPr>
      <t>2</t>
    </r>
  </si>
  <si>
    <r>
      <t xml:space="preserve">Ye </t>
    </r>
    <r>
      <rPr>
        <i/>
        <sz val="10"/>
        <rFont val="Arial"/>
      </rPr>
      <t>vgrG4</t>
    </r>
  </si>
  <si>
    <t>2.654867*</t>
  </si>
  <si>
    <t>non-transfected</t>
  </si>
  <si>
    <t>b-catenin</t>
  </si>
  <si>
    <t>WTN5a</t>
  </si>
  <si>
    <t>E-cadherin</t>
  </si>
  <si>
    <t>cMyc</t>
  </si>
  <si>
    <t>Fold change (2-ΔΔCT)</t>
  </si>
</sst>
</file>

<file path=xl/styles.xml><?xml version="1.0" encoding="utf-8"?>
<styleSheet xmlns="http://schemas.openxmlformats.org/spreadsheetml/2006/main" xmlns:mc="http://schemas.openxmlformats.org/markup-compatibility/2006" xmlns:x14ac="http://schemas.microsoft.com/office/spreadsheetml/2009/9/ac" xmlns:x16r2="http://schemas.microsoft.com/office/spreadsheetml/2015/02/main" mc:Ignorable="x14ac x16r2">
  <fonts count="12" x14ac:knownFonts="1">
    <font>
      <sz val="11"/>
      <color theme="1"/>
      <name val="Calibri"/>
      <family val="2"/>
      <scheme val="minor"/>
    </font>
    <font>
      <sz val="10"/>
      <name val="Arial"/>
    </font>
    <font>
      <i/>
      <sz val="10"/>
      <name val="Arial"/>
    </font>
    <font>
      <vertAlign val="subscript"/>
      <sz val="10"/>
      <name val="Arial"/>
    </font>
    <font>
      <i/>
      <sz val="10"/>
      <color rgb="FF0000FF"/>
      <name val="Arial"/>
    </font>
    <font>
      <sz val="10"/>
      <name val="Arial"/>
      <family val="2"/>
    </font>
    <font>
      <i/>
      <sz val="10"/>
      <name val="Arial"/>
      <family val="2"/>
    </font>
    <font>
      <b/>
      <sz val="10"/>
      <name val="Calibri"/>
      <family val="2"/>
    </font>
    <font>
      <b/>
      <sz val="10"/>
      <name val="Arial"/>
      <family val="2"/>
    </font>
    <font>
      <b/>
      <sz val="10"/>
      <name val="Arial"/>
    </font>
    <font>
      <sz val="11"/>
      <color theme="1"/>
      <name val="Calibri"/>
      <family val="2"/>
    </font>
    <font>
      <i/>
      <sz val="10"/>
      <color rgb="FF0000FF"/>
      <name val="Arial"/>
      <family val="2"/>
    </font>
  </fonts>
  <fills count="2">
    <fill>
      <patternFill patternType="none"/>
    </fill>
    <fill>
      <patternFill patternType="gray125"/>
    </fill>
  </fills>
  <borders count="1">
    <border>
      <left/>
      <right/>
      <top/>
      <bottom/>
      <diagonal/>
    </border>
  </borders>
  <cellStyleXfs count="1">
    <xf numFmtId="0" fontId="0" fillId="0" borderId="0"/>
  </cellStyleXfs>
  <cellXfs count="21">
    <xf numFmtId="0" fontId="0" fillId="0" borderId="0" xfId="0"/>
    <xf numFmtId="0" fontId="1" fillId="0" borderId="0" xfId="0" applyFont="1"/>
    <xf numFmtId="0" fontId="1" fillId="0" borderId="0" xfId="0" applyFont="1" applyAlignment="1">
      <alignment horizontal="center"/>
    </xf>
    <xf numFmtId="0" fontId="4" fillId="0" borderId="0" xfId="0" applyFont="1"/>
    <xf numFmtId="0" fontId="5" fillId="0" borderId="0" xfId="0" applyFont="1"/>
    <xf numFmtId="0" fontId="5" fillId="0" borderId="0" xfId="0" applyFont="1" applyAlignment="1">
      <alignment horizontal="center"/>
    </xf>
    <xf numFmtId="0" fontId="5" fillId="0" borderId="0" xfId="0" applyFont="1" applyAlignment="1">
      <alignment horizontal="left"/>
    </xf>
    <xf numFmtId="0" fontId="0" fillId="0" borderId="0" xfId="0" applyAlignment="1">
      <alignment horizontal="center"/>
    </xf>
    <xf numFmtId="0" fontId="5" fillId="0" borderId="0" xfId="0" applyFont="1" applyAlignment="1">
      <alignment horizontal="center"/>
    </xf>
    <xf numFmtId="0" fontId="1" fillId="0" borderId="0" xfId="0" applyFont="1" applyAlignment="1">
      <alignment horizontal="center"/>
    </xf>
    <xf numFmtId="0" fontId="1" fillId="0" borderId="0" xfId="0" applyFont="1"/>
    <xf numFmtId="0" fontId="0" fillId="0" borderId="0" xfId="0" applyAlignment="1">
      <alignment horizontal="center"/>
    </xf>
    <xf numFmtId="0" fontId="5" fillId="0" borderId="0" xfId="0" applyFont="1" applyAlignment="1">
      <alignment horizontal="center"/>
    </xf>
    <xf numFmtId="0" fontId="1" fillId="0" borderId="0" xfId="0" applyFont="1" applyAlignment="1">
      <alignment horizontal="center"/>
    </xf>
    <xf numFmtId="0" fontId="1" fillId="0" borderId="0" xfId="0" applyFont="1"/>
    <xf numFmtId="0" fontId="7" fillId="0" borderId="0" xfId="0" applyFont="1" applyAlignment="1">
      <alignment horizontal="center"/>
    </xf>
    <xf numFmtId="0" fontId="8" fillId="0" borderId="0" xfId="0" applyFont="1" applyAlignment="1">
      <alignment horizontal="center"/>
    </xf>
    <xf numFmtId="0" fontId="9" fillId="0" borderId="0" xfId="0" applyFont="1"/>
    <xf numFmtId="0" fontId="2" fillId="0" borderId="0" xfId="0" applyFont="1"/>
    <xf numFmtId="0" fontId="6" fillId="0" borderId="0" xfId="0" applyFont="1" applyAlignment="1">
      <alignment horizontal="center"/>
    </xf>
    <xf numFmtId="0" fontId="11" fillId="0" borderId="0" xfId="0" applyFont="1"/>
  </cellXfs>
  <cellStyles count="1">
    <cellStyle name="Normal" xfId="0" builtinId="0"/>
  </cellStyles>
  <dxfs count="0"/>
  <tableStyles count="0" defaultTableStyle="TableStyleMedium2" defaultPivotStyle="PivotStyleLight16"/>
  <extLst>
    <ext xmlns:x14="http://schemas.microsoft.com/office/spreadsheetml/2009/9/main" uri="{EB79DEF2-80B8-43e5-95BD-54CBDDF9020C}">
      <x14:slicerStyles defaultSlicerStyle="SlicerStyleLight1"/>
    </ext>
    <ext xmlns:x15="http://schemas.microsoft.com/office/spreadsheetml/2010/11/main" uri="{9260A510-F301-46a8-8635-F512D64BE5F5}">
      <x15:timelineStyles defaultTimelineStyle="TimeSlicerStyleLight1"/>
    </ext>
  </extLst>
</styleSheet>
</file>

<file path=xl/_rels/workbook.xml.rels><?xml version="1.0" encoding="UTF-8" standalone="yes"?>
<Relationships xmlns="http://schemas.openxmlformats.org/package/2006/relationships"><Relationship Id="rId13" Type="http://schemas.openxmlformats.org/officeDocument/2006/relationships/worksheet" Target="worksheets/sheet13.xml"/><Relationship Id="rId18" Type="http://schemas.openxmlformats.org/officeDocument/2006/relationships/worksheet" Target="worksheets/sheet18.xml"/><Relationship Id="rId26" Type="http://schemas.openxmlformats.org/officeDocument/2006/relationships/worksheet" Target="worksheets/sheet26.xml"/><Relationship Id="rId39" Type="http://schemas.openxmlformats.org/officeDocument/2006/relationships/worksheet" Target="worksheets/sheet39.xml"/><Relationship Id="rId21" Type="http://schemas.openxmlformats.org/officeDocument/2006/relationships/worksheet" Target="worksheets/sheet21.xml"/><Relationship Id="rId34" Type="http://schemas.openxmlformats.org/officeDocument/2006/relationships/worksheet" Target="worksheets/sheet34.xml"/><Relationship Id="rId42" Type="http://schemas.openxmlformats.org/officeDocument/2006/relationships/worksheet" Target="worksheets/sheet42.xml"/><Relationship Id="rId47" Type="http://schemas.openxmlformats.org/officeDocument/2006/relationships/worksheet" Target="worksheets/sheet47.xml"/><Relationship Id="rId50" Type="http://schemas.openxmlformats.org/officeDocument/2006/relationships/worksheet" Target="worksheets/sheet50.xml"/><Relationship Id="rId55" Type="http://schemas.openxmlformats.org/officeDocument/2006/relationships/worksheet" Target="worksheets/sheet55.xml"/><Relationship Id="rId63" Type="http://schemas.openxmlformats.org/officeDocument/2006/relationships/worksheet" Target="worksheets/sheet63.xml"/><Relationship Id="rId68" Type="http://schemas.openxmlformats.org/officeDocument/2006/relationships/worksheet" Target="worksheets/sheet68.xml"/><Relationship Id="rId76" Type="http://schemas.openxmlformats.org/officeDocument/2006/relationships/theme" Target="theme/theme1.xml"/><Relationship Id="rId7" Type="http://schemas.openxmlformats.org/officeDocument/2006/relationships/worksheet" Target="worksheets/sheet7.xml"/><Relationship Id="rId71" Type="http://schemas.openxmlformats.org/officeDocument/2006/relationships/worksheet" Target="worksheets/sheet71.xml"/><Relationship Id="rId2" Type="http://schemas.openxmlformats.org/officeDocument/2006/relationships/worksheet" Target="worksheets/sheet2.xml"/><Relationship Id="rId16" Type="http://schemas.openxmlformats.org/officeDocument/2006/relationships/worksheet" Target="worksheets/sheet16.xml"/><Relationship Id="rId29" Type="http://schemas.openxmlformats.org/officeDocument/2006/relationships/worksheet" Target="worksheets/sheet29.xml"/><Relationship Id="rId11" Type="http://schemas.openxmlformats.org/officeDocument/2006/relationships/worksheet" Target="worksheets/sheet11.xml"/><Relationship Id="rId24" Type="http://schemas.openxmlformats.org/officeDocument/2006/relationships/worksheet" Target="worksheets/sheet24.xml"/><Relationship Id="rId32" Type="http://schemas.openxmlformats.org/officeDocument/2006/relationships/worksheet" Target="worksheets/sheet32.xml"/><Relationship Id="rId37" Type="http://schemas.openxmlformats.org/officeDocument/2006/relationships/worksheet" Target="worksheets/sheet37.xml"/><Relationship Id="rId40" Type="http://schemas.openxmlformats.org/officeDocument/2006/relationships/worksheet" Target="worksheets/sheet40.xml"/><Relationship Id="rId45" Type="http://schemas.openxmlformats.org/officeDocument/2006/relationships/worksheet" Target="worksheets/sheet45.xml"/><Relationship Id="rId53" Type="http://schemas.openxmlformats.org/officeDocument/2006/relationships/worksheet" Target="worksheets/sheet53.xml"/><Relationship Id="rId58" Type="http://schemas.openxmlformats.org/officeDocument/2006/relationships/worksheet" Target="worksheets/sheet58.xml"/><Relationship Id="rId66" Type="http://schemas.openxmlformats.org/officeDocument/2006/relationships/worksheet" Target="worksheets/sheet66.xml"/><Relationship Id="rId74" Type="http://schemas.openxmlformats.org/officeDocument/2006/relationships/worksheet" Target="worksheets/sheet74.xml"/><Relationship Id="rId79" Type="http://schemas.openxmlformats.org/officeDocument/2006/relationships/customXml" Target="../customXml/item1.xml"/><Relationship Id="rId5" Type="http://schemas.openxmlformats.org/officeDocument/2006/relationships/worksheet" Target="worksheets/sheet5.xml"/><Relationship Id="rId61" Type="http://schemas.openxmlformats.org/officeDocument/2006/relationships/worksheet" Target="worksheets/sheet61.xml"/><Relationship Id="rId82" Type="http://schemas.microsoft.com/office/2017/10/relationships/person" Target="persons/person.xml"/><Relationship Id="rId10" Type="http://schemas.openxmlformats.org/officeDocument/2006/relationships/worksheet" Target="worksheets/sheet10.xml"/><Relationship Id="rId19" Type="http://schemas.openxmlformats.org/officeDocument/2006/relationships/worksheet" Target="worksheets/sheet19.xml"/><Relationship Id="rId31" Type="http://schemas.openxmlformats.org/officeDocument/2006/relationships/worksheet" Target="worksheets/sheet31.xml"/><Relationship Id="rId44" Type="http://schemas.openxmlformats.org/officeDocument/2006/relationships/worksheet" Target="worksheets/sheet44.xml"/><Relationship Id="rId52" Type="http://schemas.openxmlformats.org/officeDocument/2006/relationships/worksheet" Target="worksheets/sheet52.xml"/><Relationship Id="rId60" Type="http://schemas.openxmlformats.org/officeDocument/2006/relationships/worksheet" Target="worksheets/sheet60.xml"/><Relationship Id="rId65" Type="http://schemas.openxmlformats.org/officeDocument/2006/relationships/worksheet" Target="worksheets/sheet65.xml"/><Relationship Id="rId73" Type="http://schemas.openxmlformats.org/officeDocument/2006/relationships/worksheet" Target="worksheets/sheet73.xml"/><Relationship Id="rId78" Type="http://schemas.openxmlformats.org/officeDocument/2006/relationships/sharedStrings" Target="sharedStrings.xml"/><Relationship Id="rId81" Type="http://schemas.openxmlformats.org/officeDocument/2006/relationships/customXml" Target="../customXml/item3.xml"/><Relationship Id="rId4" Type="http://schemas.openxmlformats.org/officeDocument/2006/relationships/worksheet" Target="worksheets/sheet4.xml"/><Relationship Id="rId9" Type="http://schemas.openxmlformats.org/officeDocument/2006/relationships/worksheet" Target="worksheets/sheet9.xml"/><Relationship Id="rId14" Type="http://schemas.openxmlformats.org/officeDocument/2006/relationships/worksheet" Target="worksheets/sheet14.xml"/><Relationship Id="rId22" Type="http://schemas.openxmlformats.org/officeDocument/2006/relationships/worksheet" Target="worksheets/sheet22.xml"/><Relationship Id="rId27" Type="http://schemas.openxmlformats.org/officeDocument/2006/relationships/worksheet" Target="worksheets/sheet27.xml"/><Relationship Id="rId30" Type="http://schemas.openxmlformats.org/officeDocument/2006/relationships/worksheet" Target="worksheets/sheet30.xml"/><Relationship Id="rId35" Type="http://schemas.openxmlformats.org/officeDocument/2006/relationships/worksheet" Target="worksheets/sheet35.xml"/><Relationship Id="rId43" Type="http://schemas.openxmlformats.org/officeDocument/2006/relationships/worksheet" Target="worksheets/sheet43.xml"/><Relationship Id="rId48" Type="http://schemas.openxmlformats.org/officeDocument/2006/relationships/worksheet" Target="worksheets/sheet48.xml"/><Relationship Id="rId56" Type="http://schemas.openxmlformats.org/officeDocument/2006/relationships/worksheet" Target="worksheets/sheet56.xml"/><Relationship Id="rId64" Type="http://schemas.openxmlformats.org/officeDocument/2006/relationships/worksheet" Target="worksheets/sheet64.xml"/><Relationship Id="rId69" Type="http://schemas.openxmlformats.org/officeDocument/2006/relationships/worksheet" Target="worksheets/sheet69.xml"/><Relationship Id="rId77" Type="http://schemas.openxmlformats.org/officeDocument/2006/relationships/styles" Target="styles.xml"/><Relationship Id="rId8" Type="http://schemas.openxmlformats.org/officeDocument/2006/relationships/worksheet" Target="worksheets/sheet8.xml"/><Relationship Id="rId51" Type="http://schemas.openxmlformats.org/officeDocument/2006/relationships/worksheet" Target="worksheets/sheet51.xml"/><Relationship Id="rId72" Type="http://schemas.openxmlformats.org/officeDocument/2006/relationships/worksheet" Target="worksheets/sheet72.xml"/><Relationship Id="rId80" Type="http://schemas.openxmlformats.org/officeDocument/2006/relationships/customXml" Target="../customXml/item2.xml"/><Relationship Id="rId3" Type="http://schemas.openxmlformats.org/officeDocument/2006/relationships/worksheet" Target="worksheets/sheet3.xml"/><Relationship Id="rId12" Type="http://schemas.openxmlformats.org/officeDocument/2006/relationships/worksheet" Target="worksheets/sheet12.xml"/><Relationship Id="rId17" Type="http://schemas.openxmlformats.org/officeDocument/2006/relationships/worksheet" Target="worksheets/sheet17.xml"/><Relationship Id="rId25" Type="http://schemas.openxmlformats.org/officeDocument/2006/relationships/worksheet" Target="worksheets/sheet25.xml"/><Relationship Id="rId33" Type="http://schemas.openxmlformats.org/officeDocument/2006/relationships/worksheet" Target="worksheets/sheet33.xml"/><Relationship Id="rId38" Type="http://schemas.openxmlformats.org/officeDocument/2006/relationships/worksheet" Target="worksheets/sheet38.xml"/><Relationship Id="rId46" Type="http://schemas.openxmlformats.org/officeDocument/2006/relationships/worksheet" Target="worksheets/sheet46.xml"/><Relationship Id="rId59" Type="http://schemas.openxmlformats.org/officeDocument/2006/relationships/worksheet" Target="worksheets/sheet59.xml"/><Relationship Id="rId67" Type="http://schemas.openxmlformats.org/officeDocument/2006/relationships/worksheet" Target="worksheets/sheet67.xml"/><Relationship Id="rId20" Type="http://schemas.openxmlformats.org/officeDocument/2006/relationships/worksheet" Target="worksheets/sheet20.xml"/><Relationship Id="rId41" Type="http://schemas.openxmlformats.org/officeDocument/2006/relationships/worksheet" Target="worksheets/sheet41.xml"/><Relationship Id="rId54" Type="http://schemas.openxmlformats.org/officeDocument/2006/relationships/worksheet" Target="worksheets/sheet54.xml"/><Relationship Id="rId62" Type="http://schemas.openxmlformats.org/officeDocument/2006/relationships/worksheet" Target="worksheets/sheet62.xml"/><Relationship Id="rId70" Type="http://schemas.openxmlformats.org/officeDocument/2006/relationships/worksheet" Target="worksheets/sheet70.xml"/><Relationship Id="rId75" Type="http://schemas.openxmlformats.org/officeDocument/2006/relationships/worksheet" Target="worksheets/sheet75.xml"/><Relationship Id="rId1" Type="http://schemas.openxmlformats.org/officeDocument/2006/relationships/worksheet" Target="worksheets/sheet1.xml"/><Relationship Id="rId6" Type="http://schemas.openxmlformats.org/officeDocument/2006/relationships/worksheet" Target="worksheets/sheet6.xml"/><Relationship Id="rId15" Type="http://schemas.openxmlformats.org/officeDocument/2006/relationships/worksheet" Target="worksheets/sheet15.xml"/><Relationship Id="rId23" Type="http://schemas.openxmlformats.org/officeDocument/2006/relationships/worksheet" Target="worksheets/sheet23.xml"/><Relationship Id="rId28" Type="http://schemas.openxmlformats.org/officeDocument/2006/relationships/worksheet" Target="worksheets/sheet28.xml"/><Relationship Id="rId36" Type="http://schemas.openxmlformats.org/officeDocument/2006/relationships/worksheet" Target="worksheets/sheet36.xml"/><Relationship Id="rId49" Type="http://schemas.openxmlformats.org/officeDocument/2006/relationships/worksheet" Target="worksheets/sheet49.xml"/><Relationship Id="rId57" Type="http://schemas.openxmlformats.org/officeDocument/2006/relationships/worksheet" Target="worksheets/sheet57.xml"/></Relationships>
</file>

<file path=xl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xl/drawing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xl/drawing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xl/drawing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xl/drawings/_rels/drawing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xl/drawings/_rels/drawing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xl/drawings/_rels/drawing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xl/drawings/_rels/drawing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xl/drawings/_rels/drawing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xl/drawings/_rels/drawing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xl/drawings/_rels/drawing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xl/drawing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xl/drawings/_rels/drawing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xl/drawings/_rels/drawing21.xml.rels><?xml version="1.0" encoding="UTF-8" standalone="yes"?>
<Relationships xmlns="http://schemas.openxmlformats.org/package/2006/relationships"><Relationship Id="rId2" Type="http://schemas.microsoft.com/office/2007/relationships/hdphoto" Target="../media/hdphoto3.wdp"/><Relationship Id="rId1" Type="http://schemas.openxmlformats.org/officeDocument/2006/relationships/image" Target="../media/image24.png"/></Relationships>
</file>

<file path=xl/drawings/_rels/drawing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xl/drawings/_rels/drawing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xl/drawings/_rels/drawing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xl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xl/drawing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microsoft.com/office/2007/relationships/hdphoto" Target="../media/hdphoto1.wdp"/><Relationship Id="rId1" Type="http://schemas.openxmlformats.org/officeDocument/2006/relationships/image" Target="../media/image6.png"/><Relationship Id="rId4" Type="http://schemas.microsoft.com/office/2007/relationships/hdphoto" Target="../media/hdphoto2.wdp"/></Relationships>
</file>

<file path=xl/drawing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xl/drawing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xl/drawing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xl/drawing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xl/drawing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xl/drawings/drawing1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0</xdr:colOff>
      <xdr:row>3</xdr:row>
      <xdr:rowOff>0</xdr:rowOff>
    </xdr:from>
    <xdr:to>
      <xdr:col>17</xdr:col>
      <xdr:colOff>500708</xdr:colOff>
      <xdr:row>20</xdr:row>
      <xdr:rowOff>35336</xdr:rowOff>
    </xdr:to>
    <xdr:pic>
      <xdr:nvPicPr>
        <xdr:cNvPr id="9" name="Picture 8">
          <a:extLst>
            <a:ext uri="{FF2B5EF4-FFF2-40B4-BE49-F238E27FC236}">
              <a16:creationId xmlns:a16="http://schemas.microsoft.com/office/drawing/2014/main" id="{70E5AD2F-4C32-9BD4-1FCB-96A4F647055F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1219200" y="571500"/>
          <a:ext cx="9644708" cy="3273836"/>
        </a:xfrm>
        <a:prstGeom prst="rect">
          <a:avLst/>
        </a:prstGeom>
      </xdr:spPr>
    </xdr:pic>
    <xdr:clientData/>
  </xdr:twoCellAnchor>
</xdr:wsDr>
</file>

<file path=xl/drawings/drawing10.xml><?xml version="1.0" encoding="utf-8"?>
<xdr:wsDr xmlns:xdr="http://schemas.openxmlformats.org/drawingml/2006/spreadsheetDrawing" xmlns:a="http://schemas.openxmlformats.org/drawingml/2006/main">
  <xdr:twoCellAnchor editAs="oneCell">
    <xdr:from>
      <xdr:col>1</xdr:col>
      <xdr:colOff>0</xdr:colOff>
      <xdr:row>2</xdr:row>
      <xdr:rowOff>0</xdr:rowOff>
    </xdr:from>
    <xdr:to>
      <xdr:col>18</xdr:col>
      <xdr:colOff>439848</xdr:colOff>
      <xdr:row>20</xdr:row>
      <xdr:rowOff>88697</xdr:rowOff>
    </xdr:to>
    <xdr:pic>
      <xdr:nvPicPr>
        <xdr:cNvPr id="2" name="Picture 1">
          <a:extLst>
            <a:ext uri="{FF2B5EF4-FFF2-40B4-BE49-F238E27FC236}">
              <a16:creationId xmlns:a16="http://schemas.microsoft.com/office/drawing/2014/main" id="{B1DF2C4E-CA67-D063-E364-736AE5494A82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609600" y="381000"/>
          <a:ext cx="10803048" cy="3517697"/>
        </a:xfrm>
        <a:prstGeom prst="rect">
          <a:avLst/>
        </a:prstGeom>
      </xdr:spPr>
    </xdr:pic>
    <xdr:clientData/>
  </xdr:twoCellAnchor>
</xdr:wsDr>
</file>

<file path=xl/drawings/drawing11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0</xdr:colOff>
      <xdr:row>4</xdr:row>
      <xdr:rowOff>0</xdr:rowOff>
    </xdr:from>
    <xdr:to>
      <xdr:col>12</xdr:col>
      <xdr:colOff>311451</xdr:colOff>
      <xdr:row>24</xdr:row>
      <xdr:rowOff>152743</xdr:rowOff>
    </xdr:to>
    <xdr:pic>
      <xdr:nvPicPr>
        <xdr:cNvPr id="2" name="Picture 1">
          <a:extLst>
            <a:ext uri="{FF2B5EF4-FFF2-40B4-BE49-F238E27FC236}">
              <a16:creationId xmlns:a16="http://schemas.microsoft.com/office/drawing/2014/main" id="{BF02894E-F196-369E-2358-CA0BE29E0F03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1219200" y="762000"/>
          <a:ext cx="6407451" cy="3962743"/>
        </a:xfrm>
        <a:prstGeom prst="rect">
          <a:avLst/>
        </a:prstGeom>
      </xdr:spPr>
    </xdr:pic>
    <xdr:clientData/>
  </xdr:twoCellAnchor>
</xdr:wsDr>
</file>

<file path=xl/drawings/drawing12.xml><?xml version="1.0" encoding="utf-8"?>
<xdr:wsDr xmlns:xdr="http://schemas.openxmlformats.org/drawingml/2006/spreadsheetDrawing" xmlns:a="http://schemas.openxmlformats.org/drawingml/2006/main">
  <xdr:twoCellAnchor editAs="oneCell">
    <xdr:from>
      <xdr:col>1</xdr:col>
      <xdr:colOff>0</xdr:colOff>
      <xdr:row>2</xdr:row>
      <xdr:rowOff>0</xdr:rowOff>
    </xdr:from>
    <xdr:to>
      <xdr:col>13</xdr:col>
      <xdr:colOff>524936</xdr:colOff>
      <xdr:row>33</xdr:row>
      <xdr:rowOff>63001</xdr:rowOff>
    </xdr:to>
    <xdr:pic>
      <xdr:nvPicPr>
        <xdr:cNvPr id="2" name="Picture 1">
          <a:extLst>
            <a:ext uri="{FF2B5EF4-FFF2-40B4-BE49-F238E27FC236}">
              <a16:creationId xmlns:a16="http://schemas.microsoft.com/office/drawing/2014/main" id="{916A26D9-3B55-180F-0BDF-E39CA634C22A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609600" y="381000"/>
          <a:ext cx="7840136" cy="5968501"/>
        </a:xfrm>
        <a:prstGeom prst="rect">
          <a:avLst/>
        </a:prstGeom>
      </xdr:spPr>
    </xdr:pic>
    <xdr:clientData/>
  </xdr:twoCellAnchor>
</xdr:wsDr>
</file>

<file path=xl/drawings/drawing13.xml><?xml version="1.0" encoding="utf-8"?>
<xdr:wsDr xmlns:xdr="http://schemas.openxmlformats.org/drawingml/2006/spreadsheetDrawing" xmlns:a="http://schemas.openxmlformats.org/drawingml/2006/main">
  <xdr:twoCellAnchor editAs="oneCell">
    <xdr:from>
      <xdr:col>1</xdr:col>
      <xdr:colOff>0</xdr:colOff>
      <xdr:row>2</xdr:row>
      <xdr:rowOff>0</xdr:rowOff>
    </xdr:from>
    <xdr:to>
      <xdr:col>19</xdr:col>
      <xdr:colOff>488673</xdr:colOff>
      <xdr:row>22</xdr:row>
      <xdr:rowOff>67392</xdr:rowOff>
    </xdr:to>
    <xdr:pic>
      <xdr:nvPicPr>
        <xdr:cNvPr id="2" name="Picture 1">
          <a:extLst>
            <a:ext uri="{FF2B5EF4-FFF2-40B4-BE49-F238E27FC236}">
              <a16:creationId xmlns:a16="http://schemas.microsoft.com/office/drawing/2014/main" id="{F9EABCB2-60D9-2A3C-3363-BCB926B7F8B7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609600" y="381000"/>
          <a:ext cx="11461473" cy="3877392"/>
        </a:xfrm>
        <a:prstGeom prst="rect">
          <a:avLst/>
        </a:prstGeom>
      </xdr:spPr>
    </xdr:pic>
    <xdr:clientData/>
  </xdr:twoCellAnchor>
</xdr:wsDr>
</file>

<file path=xl/drawings/drawing14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0</xdr:colOff>
      <xdr:row>4</xdr:row>
      <xdr:rowOff>0</xdr:rowOff>
    </xdr:from>
    <xdr:to>
      <xdr:col>21</xdr:col>
      <xdr:colOff>116838</xdr:colOff>
      <xdr:row>21</xdr:row>
      <xdr:rowOff>114591</xdr:rowOff>
    </xdr:to>
    <xdr:pic>
      <xdr:nvPicPr>
        <xdr:cNvPr id="8" name="Picture 7">
          <a:extLst>
            <a:ext uri="{FF2B5EF4-FFF2-40B4-BE49-F238E27FC236}">
              <a16:creationId xmlns:a16="http://schemas.microsoft.com/office/drawing/2014/main" id="{2832CAB1-C738-381E-60DF-08EDC4691DFC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1219200" y="762000"/>
          <a:ext cx="11699238" cy="3353091"/>
        </a:xfrm>
        <a:prstGeom prst="rect">
          <a:avLst/>
        </a:prstGeom>
      </xdr:spPr>
    </xdr:pic>
    <xdr:clientData/>
  </xdr:twoCellAnchor>
</xdr:wsDr>
</file>

<file path=xl/drawings/drawing15.xml><?xml version="1.0" encoding="utf-8"?>
<xdr:wsDr xmlns:xdr="http://schemas.openxmlformats.org/drawingml/2006/spreadsheetDrawing" xmlns:a="http://schemas.openxmlformats.org/drawingml/2006/main">
  <xdr:twoCellAnchor editAs="oneCell">
    <xdr:from>
      <xdr:col>1</xdr:col>
      <xdr:colOff>0</xdr:colOff>
      <xdr:row>2</xdr:row>
      <xdr:rowOff>0</xdr:rowOff>
    </xdr:from>
    <xdr:to>
      <xdr:col>15</xdr:col>
      <xdr:colOff>531138</xdr:colOff>
      <xdr:row>19</xdr:row>
      <xdr:rowOff>59722</xdr:rowOff>
    </xdr:to>
    <xdr:pic>
      <xdr:nvPicPr>
        <xdr:cNvPr id="2" name="Picture 1">
          <a:extLst>
            <a:ext uri="{FF2B5EF4-FFF2-40B4-BE49-F238E27FC236}">
              <a16:creationId xmlns:a16="http://schemas.microsoft.com/office/drawing/2014/main" id="{A2AE0ACB-6ABD-C280-475D-C8E7373C9130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609600" y="381000"/>
          <a:ext cx="9065538" cy="3298222"/>
        </a:xfrm>
        <a:prstGeom prst="rect">
          <a:avLst/>
        </a:prstGeom>
      </xdr:spPr>
    </xdr:pic>
    <xdr:clientData/>
  </xdr:twoCellAnchor>
</xdr:wsDr>
</file>

<file path=xl/drawings/drawing16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0</xdr:colOff>
      <xdr:row>3</xdr:row>
      <xdr:rowOff>0</xdr:rowOff>
    </xdr:from>
    <xdr:to>
      <xdr:col>15</xdr:col>
      <xdr:colOff>147004</xdr:colOff>
      <xdr:row>21</xdr:row>
      <xdr:rowOff>27732</xdr:rowOff>
    </xdr:to>
    <xdr:pic>
      <xdr:nvPicPr>
        <xdr:cNvPr id="2" name="Picture 1">
          <a:extLst>
            <a:ext uri="{FF2B5EF4-FFF2-40B4-BE49-F238E27FC236}">
              <a16:creationId xmlns:a16="http://schemas.microsoft.com/office/drawing/2014/main" id="{BAF0D7D9-88F5-B96E-B9E1-DA4B98332F2D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1219200" y="571500"/>
          <a:ext cx="8071804" cy="3456732"/>
        </a:xfrm>
        <a:prstGeom prst="rect">
          <a:avLst/>
        </a:prstGeom>
      </xdr:spPr>
    </xdr:pic>
    <xdr:clientData/>
  </xdr:twoCellAnchor>
</xdr:wsDr>
</file>

<file path=xl/drawings/drawing17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0</xdr:colOff>
      <xdr:row>3</xdr:row>
      <xdr:rowOff>0</xdr:rowOff>
    </xdr:from>
    <xdr:to>
      <xdr:col>17</xdr:col>
      <xdr:colOff>354391</xdr:colOff>
      <xdr:row>20</xdr:row>
      <xdr:rowOff>47529</xdr:rowOff>
    </xdr:to>
    <xdr:pic>
      <xdr:nvPicPr>
        <xdr:cNvPr id="2" name="Picture 1">
          <a:extLst>
            <a:ext uri="{FF2B5EF4-FFF2-40B4-BE49-F238E27FC236}">
              <a16:creationId xmlns:a16="http://schemas.microsoft.com/office/drawing/2014/main" id="{C3B42580-796F-8137-B804-46EAAB1D424C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1219200" y="571500"/>
          <a:ext cx="9498391" cy="3286029"/>
        </a:xfrm>
        <a:prstGeom prst="rect">
          <a:avLst/>
        </a:prstGeom>
      </xdr:spPr>
    </xdr:pic>
    <xdr:clientData/>
  </xdr:twoCellAnchor>
</xdr:wsDr>
</file>

<file path=xl/drawings/drawing18.xml><?xml version="1.0" encoding="utf-8"?>
<xdr:wsDr xmlns:xdr="http://schemas.openxmlformats.org/drawingml/2006/spreadsheetDrawing" xmlns:a="http://schemas.openxmlformats.org/drawingml/2006/main">
  <xdr:twoCellAnchor editAs="oneCell">
    <xdr:from>
      <xdr:col>1</xdr:col>
      <xdr:colOff>0</xdr:colOff>
      <xdr:row>4</xdr:row>
      <xdr:rowOff>0</xdr:rowOff>
    </xdr:from>
    <xdr:to>
      <xdr:col>17</xdr:col>
      <xdr:colOff>256900</xdr:colOff>
      <xdr:row>17</xdr:row>
      <xdr:rowOff>132814</xdr:rowOff>
    </xdr:to>
    <xdr:pic>
      <xdr:nvPicPr>
        <xdr:cNvPr id="2" name="Picture 1">
          <a:extLst>
            <a:ext uri="{FF2B5EF4-FFF2-40B4-BE49-F238E27FC236}">
              <a16:creationId xmlns:a16="http://schemas.microsoft.com/office/drawing/2014/main" id="{3D026D3C-C9C2-7258-A673-4A290F2DA55D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609600" y="762000"/>
          <a:ext cx="10010500" cy="2609314"/>
        </a:xfrm>
        <a:prstGeom prst="rect">
          <a:avLst/>
        </a:prstGeom>
      </xdr:spPr>
    </xdr:pic>
    <xdr:clientData/>
  </xdr:twoCellAnchor>
</xdr:wsDr>
</file>

<file path=xl/drawings/drawing19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0</xdr:colOff>
      <xdr:row>4</xdr:row>
      <xdr:rowOff>0</xdr:rowOff>
    </xdr:from>
    <xdr:to>
      <xdr:col>16</xdr:col>
      <xdr:colOff>132780</xdr:colOff>
      <xdr:row>23</xdr:row>
      <xdr:rowOff>26224</xdr:rowOff>
    </xdr:to>
    <xdr:pic>
      <xdr:nvPicPr>
        <xdr:cNvPr id="2" name="Picture 1">
          <a:extLst>
            <a:ext uri="{FF2B5EF4-FFF2-40B4-BE49-F238E27FC236}">
              <a16:creationId xmlns:a16="http://schemas.microsoft.com/office/drawing/2014/main" id="{E8B538FB-9995-81C6-18D2-1C7BCC1751A7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1219200" y="762000"/>
          <a:ext cx="11010330" cy="3645724"/>
        </a:xfrm>
        <a:prstGeom prst="rect">
          <a:avLst/>
        </a:prstGeom>
      </xdr:spPr>
    </xdr:pic>
    <xdr:clientData/>
  </xdr:twoCellAnchor>
</xdr:wsDr>
</file>

<file path=xl/drawings/drawing2.xml><?xml version="1.0" encoding="utf-8"?>
<xdr:wsDr xmlns:xdr="http://schemas.openxmlformats.org/drawingml/2006/spreadsheetDrawing" xmlns:a="http://schemas.openxmlformats.org/drawingml/2006/main">
  <xdr:twoCellAnchor editAs="oneCell">
    <xdr:from>
      <xdr:col>11</xdr:col>
      <xdr:colOff>38100</xdr:colOff>
      <xdr:row>4</xdr:row>
      <xdr:rowOff>133350</xdr:rowOff>
    </xdr:from>
    <xdr:to>
      <xdr:col>20</xdr:col>
      <xdr:colOff>455245</xdr:colOff>
      <xdr:row>32</xdr:row>
      <xdr:rowOff>95250</xdr:rowOff>
    </xdr:to>
    <xdr:pic>
      <xdr:nvPicPr>
        <xdr:cNvPr id="20" name="Picture 19">
          <a:extLst>
            <a:ext uri="{FF2B5EF4-FFF2-40B4-BE49-F238E27FC236}">
              <a16:creationId xmlns:a16="http://schemas.microsoft.com/office/drawing/2014/main" id="{C64175B1-2DF7-9F02-056C-543511CA5CD9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6743700" y="895350"/>
          <a:ext cx="5903545" cy="5295900"/>
        </a:xfrm>
        <a:prstGeom prst="rect">
          <a:avLst/>
        </a:prstGeom>
      </xdr:spPr>
    </xdr:pic>
    <xdr:clientData/>
  </xdr:twoCellAnchor>
  <xdr:twoCellAnchor editAs="oneCell">
    <xdr:from>
      <xdr:col>21</xdr:col>
      <xdr:colOff>57150</xdr:colOff>
      <xdr:row>4</xdr:row>
      <xdr:rowOff>133350</xdr:rowOff>
    </xdr:from>
    <xdr:to>
      <xdr:col>30</xdr:col>
      <xdr:colOff>123475</xdr:colOff>
      <xdr:row>32</xdr:row>
      <xdr:rowOff>57150</xdr:rowOff>
    </xdr:to>
    <xdr:pic>
      <xdr:nvPicPr>
        <xdr:cNvPr id="26" name="Picture 25">
          <a:extLst>
            <a:ext uri="{FF2B5EF4-FFF2-40B4-BE49-F238E27FC236}">
              <a16:creationId xmlns:a16="http://schemas.microsoft.com/office/drawing/2014/main" id="{0BE9408C-1064-7BC2-658C-540F96606345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2"/>
        <a:stretch>
          <a:fillRect/>
        </a:stretch>
      </xdr:blipFill>
      <xdr:spPr>
        <a:xfrm>
          <a:off x="12858750" y="895350"/>
          <a:ext cx="5552725" cy="5257800"/>
        </a:xfrm>
        <a:prstGeom prst="rect">
          <a:avLst/>
        </a:prstGeom>
      </xdr:spPr>
    </xdr:pic>
    <xdr:clientData/>
  </xdr:twoCellAnchor>
  <xdr:twoCellAnchor editAs="oneCell">
    <xdr:from>
      <xdr:col>0</xdr:col>
      <xdr:colOff>228600</xdr:colOff>
      <xdr:row>4</xdr:row>
      <xdr:rowOff>123826</xdr:rowOff>
    </xdr:from>
    <xdr:to>
      <xdr:col>10</xdr:col>
      <xdr:colOff>542925</xdr:colOff>
      <xdr:row>29</xdr:row>
      <xdr:rowOff>66952</xdr:rowOff>
    </xdr:to>
    <xdr:pic>
      <xdr:nvPicPr>
        <xdr:cNvPr id="41" name="Picture 40">
          <a:extLst>
            <a:ext uri="{FF2B5EF4-FFF2-40B4-BE49-F238E27FC236}">
              <a16:creationId xmlns:a16="http://schemas.microsoft.com/office/drawing/2014/main" id="{4D353133-25AD-388A-D6AA-A920E7C342E8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3"/>
        <a:stretch>
          <a:fillRect/>
        </a:stretch>
      </xdr:blipFill>
      <xdr:spPr>
        <a:xfrm>
          <a:off x="228600" y="885826"/>
          <a:ext cx="6410325" cy="4705626"/>
        </a:xfrm>
        <a:prstGeom prst="rect">
          <a:avLst/>
        </a:prstGeom>
      </xdr:spPr>
    </xdr:pic>
    <xdr:clientData/>
  </xdr:twoCellAnchor>
</xdr:wsDr>
</file>

<file path=xl/drawings/drawing20.xml><?xml version="1.0" encoding="utf-8"?>
<xdr:wsDr xmlns:xdr="http://schemas.openxmlformats.org/drawingml/2006/spreadsheetDrawing" xmlns:a="http://schemas.openxmlformats.org/drawingml/2006/main">
  <xdr:twoCellAnchor editAs="oneCell">
    <xdr:from>
      <xdr:col>1</xdr:col>
      <xdr:colOff>0</xdr:colOff>
      <xdr:row>2</xdr:row>
      <xdr:rowOff>0</xdr:rowOff>
    </xdr:from>
    <xdr:to>
      <xdr:col>15</xdr:col>
      <xdr:colOff>433593</xdr:colOff>
      <xdr:row>14</xdr:row>
      <xdr:rowOff>30681</xdr:rowOff>
    </xdr:to>
    <xdr:pic>
      <xdr:nvPicPr>
        <xdr:cNvPr id="2" name="Picture 1">
          <a:extLst>
            <a:ext uri="{FF2B5EF4-FFF2-40B4-BE49-F238E27FC236}">
              <a16:creationId xmlns:a16="http://schemas.microsoft.com/office/drawing/2014/main" id="{19B53DF7-0F1A-5387-1123-8B1A70BDD3EF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609600" y="381000"/>
          <a:ext cx="8967993" cy="2316681"/>
        </a:xfrm>
        <a:prstGeom prst="rect">
          <a:avLst/>
        </a:prstGeom>
      </xdr:spPr>
    </xdr:pic>
    <xdr:clientData/>
  </xdr:twoCellAnchor>
</xdr:wsDr>
</file>

<file path=xl/drawings/drawing21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0</xdr:colOff>
      <xdr:row>4</xdr:row>
      <xdr:rowOff>0</xdr:rowOff>
    </xdr:from>
    <xdr:to>
      <xdr:col>19</xdr:col>
      <xdr:colOff>592262</xdr:colOff>
      <xdr:row>23</xdr:row>
      <xdr:rowOff>26224</xdr:rowOff>
    </xdr:to>
    <xdr:pic>
      <xdr:nvPicPr>
        <xdr:cNvPr id="2" name="Picture 1">
          <a:extLst>
            <a:ext uri="{FF2B5EF4-FFF2-40B4-BE49-F238E27FC236}">
              <a16:creationId xmlns:a16="http://schemas.microsoft.com/office/drawing/2014/main" id="{4B2905EC-81E3-DFE3-2CB8-4E9DE029A1B8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>
          <a:extLst>
            <a:ext uri="{BEBA8EAE-BF5A-486C-A8C5-ECC9F3942E4B}">
              <a14:imgProps xmlns:a14="http://schemas.microsoft.com/office/drawing/2010/main">
                <a14:imgLayer r:embed="rId2">
                  <a14:imgEffect>
                    <a14:brightnessContrast bright="-40000" contrast="40000"/>
                  </a14:imgEffect>
                </a14:imgLayer>
              </a14:imgProps>
            </a:ext>
          </a:extLst>
        </a:blip>
        <a:stretch>
          <a:fillRect/>
        </a:stretch>
      </xdr:blipFill>
      <xdr:spPr>
        <a:xfrm>
          <a:off x="1219200" y="762000"/>
          <a:ext cx="10955462" cy="3645724"/>
        </a:xfrm>
        <a:prstGeom prst="rect">
          <a:avLst/>
        </a:prstGeom>
      </xdr:spPr>
    </xdr:pic>
    <xdr:clientData/>
  </xdr:twoCellAnchor>
</xdr:wsDr>
</file>

<file path=xl/drawings/drawing22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0</xdr:colOff>
      <xdr:row>2</xdr:row>
      <xdr:rowOff>0</xdr:rowOff>
    </xdr:from>
    <xdr:to>
      <xdr:col>15</xdr:col>
      <xdr:colOff>305513</xdr:colOff>
      <xdr:row>32</xdr:row>
      <xdr:rowOff>174246</xdr:rowOff>
    </xdr:to>
    <xdr:pic>
      <xdr:nvPicPr>
        <xdr:cNvPr id="2" name="Picture 1">
          <a:extLst>
            <a:ext uri="{FF2B5EF4-FFF2-40B4-BE49-F238E27FC236}">
              <a16:creationId xmlns:a16="http://schemas.microsoft.com/office/drawing/2014/main" id="{53375AFD-7672-3271-CB7C-9A28CE121E3E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1219200" y="381000"/>
          <a:ext cx="8230313" cy="5889246"/>
        </a:xfrm>
        <a:prstGeom prst="rect">
          <a:avLst/>
        </a:prstGeom>
      </xdr:spPr>
    </xdr:pic>
    <xdr:clientData/>
  </xdr:twoCellAnchor>
</xdr:wsDr>
</file>

<file path=xl/drawings/drawing23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0</xdr:colOff>
      <xdr:row>3</xdr:row>
      <xdr:rowOff>0</xdr:rowOff>
    </xdr:from>
    <xdr:to>
      <xdr:col>16</xdr:col>
      <xdr:colOff>244601</xdr:colOff>
      <xdr:row>36</xdr:row>
      <xdr:rowOff>163627</xdr:rowOff>
    </xdr:to>
    <xdr:pic>
      <xdr:nvPicPr>
        <xdr:cNvPr id="2" name="Picture 1">
          <a:extLst>
            <a:ext uri="{FF2B5EF4-FFF2-40B4-BE49-F238E27FC236}">
              <a16:creationId xmlns:a16="http://schemas.microsoft.com/office/drawing/2014/main" id="{56112192-4F50-F927-9587-510A2B020320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1219200" y="571500"/>
          <a:ext cx="8779001" cy="6450127"/>
        </a:xfrm>
        <a:prstGeom prst="rect">
          <a:avLst/>
        </a:prstGeom>
      </xdr:spPr>
    </xdr:pic>
    <xdr:clientData/>
  </xdr:twoCellAnchor>
</xdr:wsDr>
</file>

<file path=xl/drawings/drawing24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0</xdr:colOff>
      <xdr:row>4</xdr:row>
      <xdr:rowOff>0</xdr:rowOff>
    </xdr:from>
    <xdr:to>
      <xdr:col>20</xdr:col>
      <xdr:colOff>433805</xdr:colOff>
      <xdr:row>18</xdr:row>
      <xdr:rowOff>76438</xdr:rowOff>
    </xdr:to>
    <xdr:pic>
      <xdr:nvPicPr>
        <xdr:cNvPr id="2" name="Picture 1">
          <a:extLst>
            <a:ext uri="{FF2B5EF4-FFF2-40B4-BE49-F238E27FC236}">
              <a16:creationId xmlns:a16="http://schemas.microsoft.com/office/drawing/2014/main" id="{2256265D-48D6-6349-56F0-50624200408B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1219200" y="762000"/>
          <a:ext cx="11406605" cy="2743438"/>
        </a:xfrm>
        <a:prstGeom prst="rect">
          <a:avLst/>
        </a:prstGeom>
      </xdr:spPr>
    </xdr:pic>
    <xdr:clientData/>
  </xdr:twoCellAnchor>
</xdr:wsDr>
</file>

<file path=xl/drawings/drawing3.xml><?xml version="1.0" encoding="utf-8"?>
<xdr:wsDr xmlns:xdr="http://schemas.openxmlformats.org/drawingml/2006/spreadsheetDrawing" xmlns:a="http://schemas.openxmlformats.org/drawingml/2006/main">
  <xdr:twoCellAnchor editAs="oneCell">
    <xdr:from>
      <xdr:col>1</xdr:col>
      <xdr:colOff>0</xdr:colOff>
      <xdr:row>3</xdr:row>
      <xdr:rowOff>0</xdr:rowOff>
    </xdr:from>
    <xdr:to>
      <xdr:col>19</xdr:col>
      <xdr:colOff>360646</xdr:colOff>
      <xdr:row>20</xdr:row>
      <xdr:rowOff>29239</xdr:rowOff>
    </xdr:to>
    <xdr:pic>
      <xdr:nvPicPr>
        <xdr:cNvPr id="8" name="Picture 7">
          <a:extLst>
            <a:ext uri="{FF2B5EF4-FFF2-40B4-BE49-F238E27FC236}">
              <a16:creationId xmlns:a16="http://schemas.microsoft.com/office/drawing/2014/main" id="{48B1073C-28D2-6CA5-97D4-BDE2722F4E4A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609600" y="571500"/>
          <a:ext cx="11333446" cy="3267739"/>
        </a:xfrm>
        <a:prstGeom prst="rect">
          <a:avLst/>
        </a:prstGeom>
      </xdr:spPr>
    </xdr:pic>
    <xdr:clientData/>
  </xdr:twoCellAnchor>
</xdr:wsDr>
</file>

<file path=xl/drawings/drawing4.xml><?xml version="1.0" encoding="utf-8"?>
<xdr:wsDr xmlns:xdr="http://schemas.openxmlformats.org/drawingml/2006/spreadsheetDrawing" xmlns:a="http://schemas.openxmlformats.org/drawingml/2006/main">
  <xdr:twoCellAnchor>
    <xdr:from>
      <xdr:col>2</xdr:col>
      <xdr:colOff>0</xdr:colOff>
      <xdr:row>3</xdr:row>
      <xdr:rowOff>0</xdr:rowOff>
    </xdr:from>
    <xdr:to>
      <xdr:col>12</xdr:col>
      <xdr:colOff>486318</xdr:colOff>
      <xdr:row>15</xdr:row>
      <xdr:rowOff>46284</xdr:rowOff>
    </xdr:to>
    <xdr:grpSp>
      <xdr:nvGrpSpPr>
        <xdr:cNvPr id="2" name="Group 1">
          <a:extLst>
            <a:ext uri="{FF2B5EF4-FFF2-40B4-BE49-F238E27FC236}">
              <a16:creationId xmlns:a16="http://schemas.microsoft.com/office/drawing/2014/main" id="{8EE09BC9-0AD2-FDB6-49FC-A22346A91B77}"/>
            </a:ext>
          </a:extLst>
        </xdr:cNvPr>
        <xdr:cNvGrpSpPr/>
      </xdr:nvGrpSpPr>
      <xdr:grpSpPr>
        <a:xfrm>
          <a:off x="1219200" y="548640"/>
          <a:ext cx="6582318" cy="2240844"/>
          <a:chOff x="2900010" y="2806824"/>
          <a:chExt cx="6582318" cy="2332284"/>
        </a:xfrm>
      </xdr:grpSpPr>
      <xdr:pic>
        <xdr:nvPicPr>
          <xdr:cNvPr id="3" name="Picture 2">
            <a:extLst>
              <a:ext uri="{FF2B5EF4-FFF2-40B4-BE49-F238E27FC236}">
                <a16:creationId xmlns:a16="http://schemas.microsoft.com/office/drawing/2014/main" id="{7DD9C056-C8CE-0A8B-34CC-1CB2852BB4E9}"/>
              </a:ext>
            </a:extLst>
          </xdr:cNvPr>
          <xdr:cNvPicPr>
            <a:picLocks noChangeAspect="1"/>
          </xdr:cNvPicPr>
        </xdr:nvPicPr>
        <xdr:blipFill rotWithShape="1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6221" r="47380"/>
          <a:stretch/>
        </xdr:blipFill>
        <xdr:spPr>
          <a:xfrm>
            <a:off x="6096000" y="2806824"/>
            <a:ext cx="3386328" cy="2235515"/>
          </a:xfrm>
          <a:prstGeom prst="rect">
            <a:avLst/>
          </a:prstGeom>
        </xdr:spPr>
      </xdr:pic>
      <xdr:pic>
        <xdr:nvPicPr>
          <xdr:cNvPr id="4" name="Picture 3">
            <a:extLst>
              <a:ext uri="{FF2B5EF4-FFF2-40B4-BE49-F238E27FC236}">
                <a16:creationId xmlns:a16="http://schemas.microsoft.com/office/drawing/2014/main" id="{B7C58F7A-8E2D-E38C-2645-269D3893B572}"/>
              </a:ext>
            </a:extLst>
          </xdr:cNvPr>
          <xdr:cNvPicPr>
            <a:picLocks noChangeAspect="1"/>
          </xdr:cNvPicPr>
        </xdr:nvPicPr>
        <xdr:blipFill rotWithShape="1">
          <a:blip xmlns:r="http://schemas.openxmlformats.org/officeDocument/2006/relationships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b="12173"/>
          <a:stretch/>
        </xdr:blipFill>
        <xdr:spPr>
          <a:xfrm>
            <a:off x="2900010" y="2806824"/>
            <a:ext cx="3056286" cy="2305458"/>
          </a:xfrm>
          <a:prstGeom prst="rect">
            <a:avLst/>
          </a:prstGeom>
        </xdr:spPr>
      </xdr:pic>
      <xdr:sp macro="" textlink="">
        <xdr:nvSpPr>
          <xdr:cNvPr id="5" name="Rectangle 4">
            <a:extLst>
              <a:ext uri="{FF2B5EF4-FFF2-40B4-BE49-F238E27FC236}">
                <a16:creationId xmlns:a16="http://schemas.microsoft.com/office/drawing/2014/main" id="{B10E5B0F-0E48-440F-0AB5-477100D1FCAC}"/>
              </a:ext>
            </a:extLst>
          </xdr:cNvPr>
          <xdr:cNvSpPr/>
        </xdr:nvSpPr>
        <xdr:spPr>
          <a:xfrm>
            <a:off x="3657600" y="3401482"/>
            <a:ext cx="1874520" cy="428195"/>
          </a:xfrm>
          <a:prstGeom prst="rect">
            <a:avLst/>
          </a:prstGeom>
          <a:noFill/>
          <a:ln w="38100">
            <a:solidFill>
              <a:schemeClr val="tx1"/>
            </a:solidFill>
          </a:ln>
        </xdr:spPr>
        <xdr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xdr:style>
        <xdr:txBody>
          <a:bodyPr wrap="square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xdr:txBody>
      </xdr:sp>
      <xdr:sp macro="" textlink="">
        <xdr:nvSpPr>
          <xdr:cNvPr id="6" name="Rectangle 5">
            <a:extLst>
              <a:ext uri="{FF2B5EF4-FFF2-40B4-BE49-F238E27FC236}">
                <a16:creationId xmlns:a16="http://schemas.microsoft.com/office/drawing/2014/main" id="{E558FF92-4466-F009-BF50-3ECA073FC776}"/>
              </a:ext>
            </a:extLst>
          </xdr:cNvPr>
          <xdr:cNvSpPr/>
        </xdr:nvSpPr>
        <xdr:spPr>
          <a:xfrm>
            <a:off x="6772102" y="3770815"/>
            <a:ext cx="1987850" cy="369333"/>
          </a:xfrm>
          <a:prstGeom prst="rect">
            <a:avLst/>
          </a:prstGeom>
          <a:noFill/>
          <a:ln w="38100">
            <a:solidFill>
              <a:schemeClr val="tx1"/>
            </a:solidFill>
          </a:ln>
        </xdr:spPr>
        <xdr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xdr:style>
        <xdr:txBody>
          <a:bodyPr wrap="square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xdr:txBody>
      </xdr:sp>
      <xdr:sp macro="" textlink="">
        <xdr:nvSpPr>
          <xdr:cNvPr id="7" name="TextBox 5">
            <a:extLst>
              <a:ext uri="{FF2B5EF4-FFF2-40B4-BE49-F238E27FC236}">
                <a16:creationId xmlns:a16="http://schemas.microsoft.com/office/drawing/2014/main" id="{5946A453-A352-82C8-B203-4D0FDE2F2988}"/>
              </a:ext>
            </a:extLst>
          </xdr:cNvPr>
          <xdr:cNvSpPr txBox="1"/>
        </xdr:nvSpPr>
        <xdr:spPr>
          <a:xfrm>
            <a:off x="4694424" y="4769776"/>
            <a:ext cx="1261872" cy="369332"/>
          </a:xfrm>
          <a:prstGeom prst="rect">
            <a:avLst/>
          </a:prstGeom>
          <a:noFill/>
        </xdr:spPr>
        <xdr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b="1"/>
              <a:t>p-Drp1</a:t>
            </a:r>
            <a:r>
              <a:rPr lang="pt-PT" b="1" baseline="30000"/>
              <a:t>S616</a:t>
            </a:r>
            <a:endParaRPr lang="en-GB" b="1" baseline="30000"/>
          </a:p>
        </xdr:txBody>
      </xdr:sp>
      <xdr:sp macro="" textlink="">
        <xdr:nvSpPr>
          <xdr:cNvPr id="8" name="TextBox 6">
            <a:extLst>
              <a:ext uri="{FF2B5EF4-FFF2-40B4-BE49-F238E27FC236}">
                <a16:creationId xmlns:a16="http://schemas.microsoft.com/office/drawing/2014/main" id="{7099170F-34F9-4FA6-4563-CA74DCB30C00}"/>
              </a:ext>
            </a:extLst>
          </xdr:cNvPr>
          <xdr:cNvSpPr txBox="1"/>
        </xdr:nvSpPr>
        <xdr:spPr>
          <a:xfrm>
            <a:off x="8149748" y="4673007"/>
            <a:ext cx="1261872" cy="369332"/>
          </a:xfrm>
          <a:prstGeom prst="rect">
            <a:avLst/>
          </a:prstGeom>
          <a:noFill/>
        </xdr:spPr>
        <xdr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t-PT" b="1"/>
              <a:t>Drp1</a:t>
            </a:r>
            <a:endParaRPr lang="en-GB" b="1" baseline="30000"/>
          </a:p>
        </xdr:txBody>
      </xdr:sp>
    </xdr:grpSp>
    <xdr:clientData/>
  </xdr:twoCellAnchor>
</xdr:wsDr>
</file>

<file path=xl/drawings/drawing5.xml><?xml version="1.0" encoding="utf-8"?>
<xdr:wsDr xmlns:xdr="http://schemas.openxmlformats.org/drawingml/2006/spreadsheetDrawing" xmlns:a="http://schemas.openxmlformats.org/drawingml/2006/main">
  <xdr:twoCellAnchor editAs="oneCell">
    <xdr:from>
      <xdr:col>1</xdr:col>
      <xdr:colOff>342900</xdr:colOff>
      <xdr:row>3</xdr:row>
      <xdr:rowOff>180975</xdr:rowOff>
    </xdr:from>
    <xdr:to>
      <xdr:col>19</xdr:col>
      <xdr:colOff>2446</xdr:colOff>
      <xdr:row>24</xdr:row>
      <xdr:rowOff>45674</xdr:rowOff>
    </xdr:to>
    <xdr:pic>
      <xdr:nvPicPr>
        <xdr:cNvPr id="11" name="Picture 10">
          <a:extLst>
            <a:ext uri="{FF2B5EF4-FFF2-40B4-BE49-F238E27FC236}">
              <a16:creationId xmlns:a16="http://schemas.microsoft.com/office/drawing/2014/main" id="{54C48989-159D-CAAB-F742-36A8F8D69356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952500" y="752475"/>
          <a:ext cx="10632346" cy="3865199"/>
        </a:xfrm>
        <a:prstGeom prst="rect">
          <a:avLst/>
        </a:prstGeom>
      </xdr:spPr>
    </xdr:pic>
    <xdr:clientData/>
  </xdr:twoCellAnchor>
</xdr:wsDr>
</file>

<file path=xl/drawings/drawing6.xml><?xml version="1.0" encoding="utf-8"?>
<xdr:wsDr xmlns:xdr="http://schemas.openxmlformats.org/drawingml/2006/spreadsheetDrawing" xmlns:a="http://schemas.openxmlformats.org/drawingml/2006/main">
  <xdr:twoCellAnchor editAs="oneCell">
    <xdr:from>
      <xdr:col>1</xdr:col>
      <xdr:colOff>0</xdr:colOff>
      <xdr:row>2</xdr:row>
      <xdr:rowOff>0</xdr:rowOff>
    </xdr:from>
    <xdr:to>
      <xdr:col>12</xdr:col>
      <xdr:colOff>549269</xdr:colOff>
      <xdr:row>20</xdr:row>
      <xdr:rowOff>113083</xdr:rowOff>
    </xdr:to>
    <xdr:pic>
      <xdr:nvPicPr>
        <xdr:cNvPr id="9" name="Picture 8">
          <a:extLst>
            <a:ext uri="{FF2B5EF4-FFF2-40B4-BE49-F238E27FC236}">
              <a16:creationId xmlns:a16="http://schemas.microsoft.com/office/drawing/2014/main" id="{F920E609-58EA-D1E3-B9AA-E17580F8611D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609600" y="381000"/>
          <a:ext cx="7254869" cy="3542083"/>
        </a:xfrm>
        <a:prstGeom prst="rect">
          <a:avLst/>
        </a:prstGeom>
      </xdr:spPr>
    </xdr:pic>
    <xdr:clientData/>
  </xdr:twoCellAnchor>
</xdr:wsDr>
</file>

<file path=xl/drawings/drawing7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0</xdr:colOff>
      <xdr:row>4</xdr:row>
      <xdr:rowOff>0</xdr:rowOff>
    </xdr:from>
    <xdr:to>
      <xdr:col>12</xdr:col>
      <xdr:colOff>305355</xdr:colOff>
      <xdr:row>17</xdr:row>
      <xdr:rowOff>71849</xdr:rowOff>
    </xdr:to>
    <xdr:pic>
      <xdr:nvPicPr>
        <xdr:cNvPr id="8" name="Picture 7">
          <a:extLst>
            <a:ext uri="{FF2B5EF4-FFF2-40B4-BE49-F238E27FC236}">
              <a16:creationId xmlns:a16="http://schemas.microsoft.com/office/drawing/2014/main" id="{5D226189-8C9A-70F6-41E3-734C66C6DEBB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1219200" y="762000"/>
          <a:ext cx="6401355" cy="2548349"/>
        </a:xfrm>
        <a:prstGeom prst="rect">
          <a:avLst/>
        </a:prstGeom>
      </xdr:spPr>
    </xdr:pic>
    <xdr:clientData/>
  </xdr:twoCellAnchor>
</xdr:wsDr>
</file>

<file path=xl/drawings/drawing8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0</xdr:colOff>
      <xdr:row>1</xdr:row>
      <xdr:rowOff>0</xdr:rowOff>
    </xdr:from>
    <xdr:to>
      <xdr:col>13</xdr:col>
      <xdr:colOff>134705</xdr:colOff>
      <xdr:row>34</xdr:row>
      <xdr:rowOff>47793</xdr:rowOff>
    </xdr:to>
    <xdr:pic>
      <xdr:nvPicPr>
        <xdr:cNvPr id="8" name="Picture 7">
          <a:extLst>
            <a:ext uri="{FF2B5EF4-FFF2-40B4-BE49-F238E27FC236}">
              <a16:creationId xmlns:a16="http://schemas.microsoft.com/office/drawing/2014/main" id="{A2A30201-C8DC-00A3-0708-02570D91518C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1219200" y="190500"/>
          <a:ext cx="6840305" cy="6334293"/>
        </a:xfrm>
        <a:prstGeom prst="rect">
          <a:avLst/>
        </a:prstGeom>
      </xdr:spPr>
    </xdr:pic>
    <xdr:clientData/>
  </xdr:twoCellAnchor>
</xdr:wsDr>
</file>

<file path=xl/drawings/drawing9.xml><?xml version="1.0" encoding="utf-8"?>
<xdr:wsDr xmlns:xdr="http://schemas.openxmlformats.org/drawingml/2006/spreadsheetDrawing" xmlns:a="http://schemas.openxmlformats.org/drawingml/2006/main">
  <xdr:twoCellAnchor editAs="oneCell">
    <xdr:from>
      <xdr:col>1</xdr:col>
      <xdr:colOff>0</xdr:colOff>
      <xdr:row>1</xdr:row>
      <xdr:rowOff>0</xdr:rowOff>
    </xdr:from>
    <xdr:to>
      <xdr:col>19</xdr:col>
      <xdr:colOff>287488</xdr:colOff>
      <xdr:row>25</xdr:row>
      <xdr:rowOff>177196</xdr:rowOff>
    </xdr:to>
    <xdr:pic>
      <xdr:nvPicPr>
        <xdr:cNvPr id="3" name="Picture 2">
          <a:extLst>
            <a:ext uri="{FF2B5EF4-FFF2-40B4-BE49-F238E27FC236}">
              <a16:creationId xmlns:a16="http://schemas.microsoft.com/office/drawing/2014/main" id="{2497FC10-93C9-4D00-D5F8-6F83548A6A7D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/>
        <a:stretch>
          <a:fillRect/>
        </a:stretch>
      </xdr:blipFill>
      <xdr:spPr>
        <a:xfrm>
          <a:off x="609600" y="190500"/>
          <a:ext cx="11260288" cy="4749196"/>
        </a:xfrm>
        <a:prstGeom prst="rect">
          <a:avLst/>
        </a:prstGeom>
      </xdr:spPr>
    </xdr:pic>
    <xdr:clientData/>
  </xdr:twoCellAnchor>
</xdr:wsDr>
</file>

<file path=xl/persons/person.xml><?xml version="1.0" encoding="utf-8"?>
<personList xmlns="http://schemas.microsoft.com/office/spreadsheetml/2018/threadedcomments" xmlns:x="http://schemas.openxmlformats.org/spreadsheetml/2006/main"/>
</file>

<file path=xl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Tahoma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xl/worksheets/_rels/sheet11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5.xml"/></Relationships>
</file>

<file path=xl/worksheets/_rels/sheet12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6.xml"/></Relationships>
</file>

<file path=xl/worksheets/_rels/sheet19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7.xml"/></Relationships>
</file>

<file path=xl/worksheets/_rels/sheet2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1.xml"/></Relationships>
</file>

<file path=xl/worksheets/_rels/sheet22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1.bin"/></Relationships>
</file>

<file path=xl/worksheets/_rels/sheet28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8.xml"/></Relationships>
</file>

<file path=xl/worksheets/_rels/sheet29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9.xml"/></Relationships>
</file>

<file path=xl/worksheets/_rels/sheet3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2.xml"/></Relationships>
</file>

<file path=xl/worksheets/_rels/sheet30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10.xml"/></Relationships>
</file>

<file path=xl/worksheets/_rels/sheet31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11.xml"/></Relationships>
</file>

<file path=xl/worksheets/_rels/sheet32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12.xml"/></Relationships>
</file>

<file path=xl/worksheets/_rels/sheet33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13.xml"/></Relationships>
</file>

<file path=xl/worksheets/_rels/sheet34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14.xml"/></Relationships>
</file>

<file path=xl/worksheets/_rels/sheet35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15.xml"/></Relationships>
</file>

<file path=xl/worksheets/_rels/sheet37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16.xml"/></Relationships>
</file>

<file path=xl/worksheets/_rels/sheet38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17.xml"/></Relationships>
</file>

<file path=xl/worksheets/_rels/sheet40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2.bin"/></Relationships>
</file>

<file path=xl/worksheets/_rels/sheet42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18.xml"/></Relationships>
</file>

<file path=xl/worksheets/_rels/sheet47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19.xml"/></Relationships>
</file>

<file path=xl/worksheets/_rels/sheet52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3.bin"/></Relationships>
</file>

<file path=xl/worksheets/_rels/sheet60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20.xml"/></Relationships>
</file>

<file path=xl/worksheets/_rels/sheet7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3.xml"/></Relationships>
</file>

<file path=xl/worksheets/_rels/sheet71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21.xml"/></Relationships>
</file>

<file path=xl/worksheets/_rels/sheet72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22.xml"/></Relationships>
</file>

<file path=xl/worksheets/_rels/sheet74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23.xml"/></Relationships>
</file>

<file path=xl/worksheets/_rels/sheet75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24.xml"/></Relationships>
</file>

<file path=xl/worksheets/_rels/sheet8.xml.rels><?xml version="1.0" encoding="UTF-8" standalone="yes"?>
<Relationships xmlns="http://schemas.openxmlformats.org/package/2006/relationships"><Relationship Id="rId1" Type="http://schemas.openxmlformats.org/officeDocument/2006/relationships/drawing" Target="../drawings/drawing4.xml"/></Relationships>
</file>

<file path=xl/worksheets/sheet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B4:I8"/>
  <sheetViews>
    <sheetView workbookViewId="0">
      <selection activeCell="B6" sqref="B6"/>
    </sheetView>
  </sheetViews>
  <sheetFormatPr defaultRowHeight="15" x14ac:dyDescent="0.25"/>
  <cols>
    <col min="2" max="2" width="34.7109375" bestFit="1" customWidth="1"/>
  </cols>
  <sheetData>
    <row r="4" spans="2:9" x14ac:dyDescent="0.25">
      <c r="D4" s="11" t="s">
        <v>36</v>
      </c>
      <c r="E4" s="11"/>
      <c r="F4" s="11"/>
      <c r="G4" s="11"/>
      <c r="H4" s="11"/>
      <c r="I4" s="11"/>
    </row>
    <row r="5" spans="2:9" x14ac:dyDescent="0.25">
      <c r="B5" t="s">
        <v>44</v>
      </c>
      <c r="C5" s="7" t="s">
        <v>37</v>
      </c>
      <c r="D5" s="7" t="s">
        <v>38</v>
      </c>
      <c r="E5" s="7" t="s">
        <v>39</v>
      </c>
      <c r="F5" s="7" t="s">
        <v>40</v>
      </c>
      <c r="G5" s="7" t="s">
        <v>41</v>
      </c>
      <c r="H5" s="7" t="s">
        <v>42</v>
      </c>
      <c r="I5" s="7" t="s">
        <v>43</v>
      </c>
    </row>
    <row r="6" spans="2:9" x14ac:dyDescent="0.25">
      <c r="C6">
        <v>7.4829931972789119</v>
      </c>
      <c r="D6">
        <v>57.89473684210526</v>
      </c>
      <c r="E6">
        <v>5.4545454545454541</v>
      </c>
      <c r="F6">
        <v>74.528301886792448</v>
      </c>
      <c r="G6">
        <v>77.570093457943926</v>
      </c>
      <c r="H6">
        <v>11.111111111111111</v>
      </c>
      <c r="I6">
        <v>9.9099099099099099</v>
      </c>
    </row>
    <row r="7" spans="2:9" x14ac:dyDescent="0.25">
      <c r="C7">
        <v>4.2016806722689077</v>
      </c>
      <c r="D7">
        <v>63.963963963963963</v>
      </c>
      <c r="E7">
        <v>10</v>
      </c>
      <c r="F7">
        <v>81.981981981981988</v>
      </c>
      <c r="G7">
        <v>93.805309734513273</v>
      </c>
      <c r="H7">
        <v>5.0847457627118642</v>
      </c>
      <c r="I7">
        <v>9.2307692307692299</v>
      </c>
    </row>
    <row r="8" spans="2:9" x14ac:dyDescent="0.25">
      <c r="C8">
        <v>4.2016806722689077</v>
      </c>
      <c r="D8">
        <v>85.046728971962622</v>
      </c>
      <c r="E8">
        <v>3.8759689922480618</v>
      </c>
      <c r="F8">
        <v>78.985507246376812</v>
      </c>
      <c r="G8">
        <v>86.71875</v>
      </c>
      <c r="H8">
        <v>4.3478260869565215</v>
      </c>
      <c r="I8">
        <v>6.6115702479338845</v>
      </c>
    </row>
  </sheetData>
  <mergeCells count="1">
    <mergeCell ref="D4:I4"/>
  </mergeCells>
  <pageMargins left="0.7" right="0.7" top="0.75" bottom="0.75" header="0.3" footer="0.3"/>
</worksheet>
</file>

<file path=xl/worksheets/sheet10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1:I32"/>
  <sheetViews>
    <sheetView workbookViewId="0">
      <selection activeCell="H18" sqref="H18"/>
    </sheetView>
  </sheetViews>
  <sheetFormatPr defaultRowHeight="15" x14ac:dyDescent="0.25"/>
  <cols>
    <col min="3" max="3" width="20.28515625" bestFit="1" customWidth="1"/>
  </cols>
  <sheetData>
    <row r="1" spans="3:9" x14ac:dyDescent="0.25">
      <c r="D1" s="11" t="s">
        <v>17</v>
      </c>
      <c r="E1" s="11"/>
      <c r="F1" s="11" t="s">
        <v>18</v>
      </c>
      <c r="G1" s="11"/>
    </row>
    <row r="2" spans="3:9" x14ac:dyDescent="0.25">
      <c r="D2" s="2" t="s">
        <v>0</v>
      </c>
      <c r="E2" s="2" t="s">
        <v>1</v>
      </c>
      <c r="F2" s="2" t="s">
        <v>0</v>
      </c>
      <c r="G2" s="2" t="s">
        <v>1</v>
      </c>
      <c r="H2" s="2"/>
      <c r="I2" s="2"/>
    </row>
    <row r="3" spans="3:9" x14ac:dyDescent="0.25">
      <c r="C3" t="s">
        <v>4</v>
      </c>
      <c r="D3" s="1">
        <v>1.0329999999999999</v>
      </c>
      <c r="E3" s="1">
        <v>1.2549999999999999</v>
      </c>
      <c r="F3" s="1">
        <v>1.123</v>
      </c>
      <c r="G3" s="1">
        <v>1.089</v>
      </c>
      <c r="H3" s="1"/>
      <c r="I3" s="1"/>
    </row>
    <row r="4" spans="3:9" x14ac:dyDescent="0.25">
      <c r="D4" s="1">
        <v>1.0469999999999999</v>
      </c>
      <c r="E4" s="1">
        <v>1.448</v>
      </c>
      <c r="F4" s="1">
        <v>1.1339999999999999</v>
      </c>
      <c r="G4" s="1">
        <v>1.1819999999999999</v>
      </c>
      <c r="H4" s="1"/>
      <c r="I4" s="1"/>
    </row>
    <row r="5" spans="3:9" x14ac:dyDescent="0.25">
      <c r="D5" s="1">
        <v>1.044</v>
      </c>
      <c r="E5" s="1">
        <v>1.2350000000000001</v>
      </c>
      <c r="F5" s="1">
        <v>1.17</v>
      </c>
      <c r="G5" s="1">
        <v>1.0720000000000001</v>
      </c>
      <c r="H5" s="1"/>
      <c r="I5" s="1"/>
    </row>
    <row r="6" spans="3:9" x14ac:dyDescent="0.25">
      <c r="D6" s="1">
        <v>1.02</v>
      </c>
      <c r="E6" s="1">
        <v>1.208</v>
      </c>
      <c r="F6" s="1">
        <v>1.121</v>
      </c>
      <c r="G6" s="1">
        <v>1.1419999999999999</v>
      </c>
      <c r="H6" s="1"/>
      <c r="I6" s="1"/>
    </row>
    <row r="7" spans="3:9" x14ac:dyDescent="0.25">
      <c r="D7" s="1">
        <v>1.038</v>
      </c>
      <c r="E7" s="1">
        <v>1.3029999999999999</v>
      </c>
      <c r="F7" s="1">
        <v>1.0669999999999999</v>
      </c>
      <c r="G7" s="1">
        <v>1.0980000000000001</v>
      </c>
      <c r="H7" s="1"/>
      <c r="I7" s="1"/>
    </row>
    <row r="8" spans="3:9" x14ac:dyDescent="0.25">
      <c r="D8" s="1">
        <v>1.044</v>
      </c>
      <c r="E8" s="1">
        <v>1.419</v>
      </c>
      <c r="F8" s="1">
        <v>1.0449999999999999</v>
      </c>
      <c r="G8" s="1">
        <v>1.234</v>
      </c>
      <c r="H8" s="1"/>
      <c r="I8" s="1"/>
    </row>
    <row r="9" spans="3:9" x14ac:dyDescent="0.25">
      <c r="D9" s="1">
        <v>1.036</v>
      </c>
      <c r="E9" s="1">
        <v>1.244</v>
      </c>
      <c r="F9" s="1">
        <v>1.0249999999999999</v>
      </c>
      <c r="G9" s="1">
        <v>1.073</v>
      </c>
      <c r="H9" s="1"/>
      <c r="I9" s="1"/>
    </row>
    <row r="10" spans="3:9" x14ac:dyDescent="0.25">
      <c r="D10" s="1">
        <v>1.0509999999999999</v>
      </c>
      <c r="E10" s="1">
        <v>1.4730000000000001</v>
      </c>
      <c r="F10" s="1">
        <v>1.1040000000000001</v>
      </c>
      <c r="G10" s="1">
        <v>1.083</v>
      </c>
      <c r="H10" s="1"/>
      <c r="I10" s="1"/>
    </row>
    <row r="11" spans="3:9" x14ac:dyDescent="0.25">
      <c r="D11" s="1">
        <v>1.0620000000000001</v>
      </c>
      <c r="E11" s="1">
        <v>1.298</v>
      </c>
      <c r="F11" s="1">
        <v>1.1399999999999999</v>
      </c>
      <c r="G11" s="1">
        <v>1.111</v>
      </c>
      <c r="H11" s="1"/>
      <c r="I11" s="1"/>
    </row>
    <row r="12" spans="3:9" x14ac:dyDescent="0.25">
      <c r="D12" s="1">
        <v>1.04</v>
      </c>
      <c r="E12" s="1">
        <v>1.5640000000000001</v>
      </c>
      <c r="F12" s="1">
        <v>1.155</v>
      </c>
      <c r="G12" s="1">
        <v>1.141</v>
      </c>
      <c r="H12" s="1"/>
      <c r="I12" s="1"/>
    </row>
    <row r="13" spans="3:9" x14ac:dyDescent="0.25">
      <c r="D13" s="1">
        <v>1.0580000000000001</v>
      </c>
      <c r="E13" s="1">
        <v>1.3320000000000001</v>
      </c>
      <c r="F13" s="1">
        <v>1.1359999999999999</v>
      </c>
      <c r="G13" s="1">
        <v>1.1359999999999999</v>
      </c>
      <c r="H13" s="1"/>
      <c r="I13" s="1"/>
    </row>
    <row r="14" spans="3:9" x14ac:dyDescent="0.25">
      <c r="D14" s="1">
        <v>1.0589999999999999</v>
      </c>
      <c r="E14" s="1">
        <v>1.2909999999999999</v>
      </c>
      <c r="F14" s="1">
        <v>1.1279999999999999</v>
      </c>
      <c r="G14" s="1">
        <v>1.1220000000000001</v>
      </c>
      <c r="H14" s="1"/>
      <c r="I14" s="1"/>
    </row>
    <row r="15" spans="3:9" x14ac:dyDescent="0.25">
      <c r="D15" s="1">
        <v>1.042</v>
      </c>
      <c r="E15" s="1">
        <v>1.236</v>
      </c>
      <c r="F15" s="1">
        <v>1.2529999999999999</v>
      </c>
      <c r="G15" s="1">
        <v>1.169</v>
      </c>
      <c r="H15" s="1"/>
      <c r="I15" s="1"/>
    </row>
    <row r="16" spans="3:9" x14ac:dyDescent="0.25">
      <c r="D16" s="1">
        <v>1.0840000000000001</v>
      </c>
      <c r="E16" s="1">
        <v>1.246</v>
      </c>
      <c r="F16" s="1">
        <v>1.0089999999999999</v>
      </c>
      <c r="G16" s="1">
        <v>1.1819999999999999</v>
      </c>
      <c r="H16" s="1"/>
      <c r="I16" s="1"/>
    </row>
    <row r="17" spans="4:9" x14ac:dyDescent="0.25">
      <c r="D17" s="1">
        <v>1.1240000000000001</v>
      </c>
      <c r="E17" s="1">
        <v>1.37</v>
      </c>
      <c r="F17" s="1">
        <v>1.0169999999999999</v>
      </c>
      <c r="G17" s="1">
        <v>1.129</v>
      </c>
      <c r="H17" s="1"/>
      <c r="I17" s="1"/>
    </row>
    <row r="18" spans="4:9" x14ac:dyDescent="0.25">
      <c r="D18" s="1">
        <v>1.097</v>
      </c>
      <c r="E18" s="1">
        <v>1.27</v>
      </c>
      <c r="F18" s="1">
        <v>1.0189999999999999</v>
      </c>
      <c r="G18" s="1">
        <v>1.218</v>
      </c>
      <c r="H18" s="1"/>
      <c r="I18" s="1"/>
    </row>
    <row r="19" spans="4:9" x14ac:dyDescent="0.25">
      <c r="D19" s="1">
        <v>1.0629999999999999</v>
      </c>
      <c r="E19" s="1">
        <v>1.2410000000000001</v>
      </c>
      <c r="F19" s="1">
        <v>1.0529999999999999</v>
      </c>
      <c r="G19" s="1">
        <v>1.012</v>
      </c>
      <c r="H19" s="1"/>
      <c r="I19" s="1"/>
    </row>
    <row r="20" spans="4:9" x14ac:dyDescent="0.25">
      <c r="D20" s="1">
        <v>1.0649999999999999</v>
      </c>
      <c r="E20" s="1">
        <v>1.2529999999999999</v>
      </c>
      <c r="F20" s="1">
        <v>1.0589999999999999</v>
      </c>
      <c r="G20" s="1">
        <v>1.026</v>
      </c>
      <c r="H20" s="1"/>
      <c r="I20" s="1"/>
    </row>
    <row r="21" spans="4:9" x14ac:dyDescent="0.25">
      <c r="D21" s="1">
        <v>1.07</v>
      </c>
      <c r="E21" s="1">
        <v>1.5860000000000001</v>
      </c>
      <c r="F21" s="1">
        <v>1.036</v>
      </c>
      <c r="G21" s="1">
        <v>1.0549999999999999</v>
      </c>
      <c r="H21" s="1"/>
      <c r="I21" s="1"/>
    </row>
    <row r="22" spans="4:9" x14ac:dyDescent="0.25">
      <c r="D22" s="1">
        <v>1.0529999999999999</v>
      </c>
      <c r="E22" s="1">
        <v>1.484</v>
      </c>
      <c r="F22" s="1">
        <v>1.048</v>
      </c>
      <c r="G22" s="1">
        <v>1.0620000000000001</v>
      </c>
      <c r="H22" s="1"/>
      <c r="I22" s="1"/>
    </row>
    <row r="23" spans="4:9" x14ac:dyDescent="0.25">
      <c r="D23" s="1"/>
      <c r="E23" s="1"/>
      <c r="F23" s="1"/>
      <c r="G23" s="1"/>
    </row>
    <row r="24" spans="4:9" x14ac:dyDescent="0.25">
      <c r="D24" s="1"/>
      <c r="E24" s="1"/>
      <c r="F24" s="1"/>
      <c r="G24" s="1"/>
    </row>
    <row r="25" spans="4:9" x14ac:dyDescent="0.25">
      <c r="D25" s="1"/>
      <c r="E25" s="1"/>
      <c r="F25" s="1"/>
      <c r="G25" s="1"/>
    </row>
    <row r="26" spans="4:9" x14ac:dyDescent="0.25">
      <c r="D26" s="1"/>
      <c r="E26" s="1"/>
      <c r="F26" s="1"/>
      <c r="G26" s="1"/>
    </row>
    <row r="27" spans="4:9" x14ac:dyDescent="0.25">
      <c r="D27" s="1"/>
      <c r="E27" s="1"/>
      <c r="F27" s="1"/>
      <c r="G27" s="1"/>
    </row>
    <row r="28" spans="4:9" x14ac:dyDescent="0.25">
      <c r="D28" s="1"/>
      <c r="E28" s="1"/>
      <c r="F28" s="1"/>
      <c r="G28" s="1"/>
    </row>
    <row r="29" spans="4:9" x14ac:dyDescent="0.25">
      <c r="D29" s="1"/>
      <c r="E29" s="1"/>
      <c r="F29" s="1"/>
      <c r="G29" s="1"/>
    </row>
    <row r="30" spans="4:9" x14ac:dyDescent="0.25">
      <c r="D30" s="1"/>
      <c r="E30" s="1"/>
      <c r="F30" s="1"/>
      <c r="G30" s="1"/>
    </row>
    <row r="31" spans="4:9" x14ac:dyDescent="0.25">
      <c r="D31" s="1"/>
      <c r="E31" s="1"/>
      <c r="F31" s="1"/>
      <c r="G31" s="1"/>
    </row>
    <row r="32" spans="4:9" x14ac:dyDescent="0.25">
      <c r="D32" s="1"/>
      <c r="E32" s="1"/>
      <c r="F32" s="1"/>
      <c r="G32" s="1"/>
    </row>
  </sheetData>
  <mergeCells count="2">
    <mergeCell ref="D1:E1"/>
    <mergeCell ref="F1:G1"/>
  </mergeCells>
  <pageMargins left="0.7" right="0.7" top="0.75" bottom="0.75" header="0.3" footer="0.3"/>
</worksheet>
</file>

<file path=xl/worksheets/sheet1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topLeftCell="I1" workbookViewId="0">
      <selection activeCell="A2" sqref="A2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12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workbookViewId="0">
      <selection activeCell="B3" sqref="B3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13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3:H15"/>
  <sheetViews>
    <sheetView workbookViewId="0">
      <selection activeCell="H19" sqref="H19"/>
    </sheetView>
  </sheetViews>
  <sheetFormatPr defaultRowHeight="15" x14ac:dyDescent="0.25"/>
  <cols>
    <col min="3" max="3" width="11.140625" bestFit="1" customWidth="1"/>
    <col min="7" max="7" width="11.5703125" bestFit="1" customWidth="1"/>
    <col min="8" max="8" width="12.85546875" bestFit="1" customWidth="1"/>
  </cols>
  <sheetData>
    <row r="3" spans="3:8" ht="15.75" x14ac:dyDescent="0.3">
      <c r="D3" s="2" t="s">
        <v>0</v>
      </c>
      <c r="E3" s="2" t="s">
        <v>5</v>
      </c>
      <c r="F3" s="2" t="s">
        <v>6</v>
      </c>
      <c r="G3" s="2" t="s">
        <v>7</v>
      </c>
      <c r="H3" s="2" t="s">
        <v>8</v>
      </c>
    </row>
    <row r="4" spans="3:8" x14ac:dyDescent="0.25">
      <c r="C4" t="s">
        <v>19</v>
      </c>
      <c r="D4" s="1">
        <v>67760</v>
      </c>
      <c r="E4" s="1">
        <v>70055</v>
      </c>
      <c r="F4" s="1">
        <v>71640</v>
      </c>
      <c r="G4" s="1">
        <v>67619</v>
      </c>
      <c r="H4" s="1">
        <v>71959</v>
      </c>
    </row>
    <row r="5" spans="3:8" x14ac:dyDescent="0.25">
      <c r="D5" s="1">
        <v>67832</v>
      </c>
      <c r="E5" s="1">
        <v>68797</v>
      </c>
      <c r="F5" s="1">
        <v>86795</v>
      </c>
      <c r="G5" s="1">
        <v>69350</v>
      </c>
      <c r="H5" s="1">
        <v>70802</v>
      </c>
    </row>
    <row r="6" spans="3:8" x14ac:dyDescent="0.25">
      <c r="D6" s="1">
        <v>65183</v>
      </c>
      <c r="E6" s="1">
        <v>69173</v>
      </c>
      <c r="F6" s="1">
        <v>88882</v>
      </c>
      <c r="G6" s="1">
        <v>68276</v>
      </c>
      <c r="H6" s="1">
        <v>79920</v>
      </c>
    </row>
    <row r="7" spans="3:8" x14ac:dyDescent="0.25">
      <c r="D7" s="1">
        <v>63103</v>
      </c>
      <c r="E7" s="1">
        <v>55245</v>
      </c>
      <c r="F7" s="1">
        <v>85036</v>
      </c>
      <c r="G7" s="1">
        <v>66555</v>
      </c>
      <c r="H7" s="1">
        <v>71852</v>
      </c>
    </row>
    <row r="8" spans="3:8" x14ac:dyDescent="0.25">
      <c r="D8" s="1">
        <v>55925</v>
      </c>
      <c r="E8" s="1">
        <v>58004</v>
      </c>
      <c r="F8" s="1">
        <v>70661</v>
      </c>
      <c r="G8" s="1">
        <v>66975</v>
      </c>
      <c r="H8" s="1">
        <v>75524</v>
      </c>
    </row>
    <row r="9" spans="3:8" x14ac:dyDescent="0.25">
      <c r="D9" s="1">
        <v>61558</v>
      </c>
      <c r="E9" s="1">
        <v>56990</v>
      </c>
      <c r="F9" s="1">
        <v>71831</v>
      </c>
      <c r="G9" s="1">
        <v>63454</v>
      </c>
      <c r="H9" s="1">
        <v>70229</v>
      </c>
    </row>
    <row r="10" spans="3:8" x14ac:dyDescent="0.25">
      <c r="D10" s="1">
        <v>64264</v>
      </c>
      <c r="E10" s="1">
        <v>52420</v>
      </c>
      <c r="F10" s="1">
        <v>71482</v>
      </c>
      <c r="G10" s="1">
        <v>67207</v>
      </c>
      <c r="H10" s="1">
        <v>72357</v>
      </c>
    </row>
    <row r="11" spans="3:8" x14ac:dyDescent="0.25">
      <c r="D11" s="1">
        <v>66355</v>
      </c>
      <c r="E11" s="1">
        <v>66139</v>
      </c>
      <c r="F11" s="1">
        <v>72686</v>
      </c>
      <c r="G11" s="1">
        <v>68032</v>
      </c>
      <c r="H11" s="1">
        <v>75524</v>
      </c>
    </row>
    <row r="12" spans="3:8" x14ac:dyDescent="0.25">
      <c r="D12" s="1">
        <v>57124</v>
      </c>
      <c r="E12" s="1">
        <v>68828</v>
      </c>
      <c r="F12" s="1">
        <v>89659</v>
      </c>
      <c r="G12" s="1">
        <v>64918</v>
      </c>
      <c r="H12" s="1">
        <v>70580</v>
      </c>
    </row>
    <row r="13" spans="3:8" x14ac:dyDescent="0.25">
      <c r="D13" s="1">
        <v>60446</v>
      </c>
      <c r="E13" s="1">
        <v>60588</v>
      </c>
      <c r="F13" s="1">
        <v>85282</v>
      </c>
      <c r="G13" s="1">
        <v>64345</v>
      </c>
      <c r="H13" s="1">
        <v>72981</v>
      </c>
    </row>
    <row r="14" spans="3:8" x14ac:dyDescent="0.25">
      <c r="D14" s="1">
        <v>56306</v>
      </c>
      <c r="E14" s="1">
        <v>67247</v>
      </c>
      <c r="F14" s="1">
        <v>88559</v>
      </c>
      <c r="G14" s="1">
        <v>61237</v>
      </c>
      <c r="H14" s="1">
        <v>70229</v>
      </c>
    </row>
    <row r="15" spans="3:8" x14ac:dyDescent="0.25">
      <c r="D15" s="1">
        <v>54790</v>
      </c>
      <c r="E15" s="1">
        <v>61134</v>
      </c>
      <c r="F15" s="1">
        <v>87535</v>
      </c>
      <c r="G15" s="1">
        <v>63430</v>
      </c>
      <c r="H15" s="1">
        <v>82755</v>
      </c>
    </row>
  </sheetData>
  <pageMargins left="0.7" right="0.7" top="0.75" bottom="0.75" header="0.3" footer="0.3"/>
</worksheet>
</file>

<file path=xl/worksheets/sheet14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2:G12"/>
  <sheetViews>
    <sheetView workbookViewId="0">
      <selection activeCell="F3" sqref="F3"/>
    </sheetView>
  </sheetViews>
  <sheetFormatPr defaultRowHeight="15" x14ac:dyDescent="0.25"/>
  <cols>
    <col min="3" max="3" width="11.140625" bestFit="1" customWidth="1"/>
  </cols>
  <sheetData>
    <row r="2" spans="3:7" x14ac:dyDescent="0.25">
      <c r="D2" s="11" t="s">
        <v>15</v>
      </c>
      <c r="E2" s="11"/>
      <c r="F2" s="11" t="s">
        <v>20</v>
      </c>
      <c r="G2" s="11"/>
    </row>
    <row r="3" spans="3:7" x14ac:dyDescent="0.25">
      <c r="D3" s="2" t="s">
        <v>0</v>
      </c>
      <c r="E3" s="2" t="s">
        <v>6</v>
      </c>
      <c r="F3" s="2" t="s">
        <v>0</v>
      </c>
      <c r="G3" s="2" t="s">
        <v>6</v>
      </c>
    </row>
    <row r="4" spans="3:7" x14ac:dyDescent="0.25">
      <c r="C4" t="s">
        <v>19</v>
      </c>
      <c r="D4" s="1">
        <v>65916</v>
      </c>
      <c r="E4" s="1">
        <v>84904</v>
      </c>
      <c r="F4" s="1">
        <v>62224</v>
      </c>
      <c r="G4" s="1">
        <v>63472</v>
      </c>
    </row>
    <row r="5" spans="3:7" x14ac:dyDescent="0.25">
      <c r="D5" s="1">
        <v>65608</v>
      </c>
      <c r="E5" s="1">
        <v>82236</v>
      </c>
      <c r="F5" s="1">
        <v>59320</v>
      </c>
      <c r="G5" s="1">
        <v>59652</v>
      </c>
    </row>
    <row r="6" spans="3:7" x14ac:dyDescent="0.25">
      <c r="D6" s="1">
        <v>63620</v>
      </c>
      <c r="E6" s="1">
        <v>80916</v>
      </c>
      <c r="F6" s="1">
        <v>63704</v>
      </c>
      <c r="G6" s="1">
        <v>61304</v>
      </c>
    </row>
    <row r="7" spans="3:7" x14ac:dyDescent="0.25">
      <c r="D7" s="1">
        <v>58869</v>
      </c>
      <c r="E7" s="1">
        <v>80608</v>
      </c>
      <c r="F7" s="1">
        <v>66084</v>
      </c>
      <c r="G7" s="1">
        <v>62826</v>
      </c>
    </row>
    <row r="8" spans="3:7" x14ac:dyDescent="0.25">
      <c r="D8" s="1">
        <v>63798</v>
      </c>
      <c r="E8" s="1">
        <v>82344</v>
      </c>
      <c r="F8" s="1">
        <v>63348</v>
      </c>
      <c r="G8" s="1">
        <v>62763</v>
      </c>
    </row>
    <row r="9" spans="3:7" x14ac:dyDescent="0.25">
      <c r="D9" s="1">
        <v>59856</v>
      </c>
      <c r="E9" s="1">
        <v>83067</v>
      </c>
      <c r="F9" s="1">
        <v>66153</v>
      </c>
      <c r="G9" s="1">
        <v>66000</v>
      </c>
    </row>
    <row r="10" spans="3:7" x14ac:dyDescent="0.25">
      <c r="D10" s="1">
        <v>65916</v>
      </c>
      <c r="E10" s="1">
        <v>84904</v>
      </c>
      <c r="F10" s="1">
        <v>62224</v>
      </c>
      <c r="G10" s="1">
        <v>63472</v>
      </c>
    </row>
    <row r="11" spans="3:7" x14ac:dyDescent="0.25">
      <c r="D11" s="1">
        <v>65608</v>
      </c>
      <c r="E11" s="1">
        <v>82236</v>
      </c>
      <c r="F11" s="1">
        <v>59320</v>
      </c>
      <c r="G11" s="1">
        <v>59652</v>
      </c>
    </row>
    <row r="12" spans="3:7" x14ac:dyDescent="0.25">
      <c r="D12" s="1">
        <v>63620</v>
      </c>
      <c r="E12" s="1">
        <v>80916</v>
      </c>
      <c r="F12" s="1">
        <v>63704</v>
      </c>
      <c r="G12" s="1">
        <v>61304</v>
      </c>
    </row>
  </sheetData>
  <mergeCells count="2">
    <mergeCell ref="D2:E2"/>
    <mergeCell ref="F2:G2"/>
  </mergeCells>
  <pageMargins left="0.7" right="0.7" top="0.75" bottom="0.75" header="0.3" footer="0.3"/>
</worksheet>
</file>

<file path=xl/worksheets/sheet15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2:J17"/>
  <sheetViews>
    <sheetView workbookViewId="0">
      <selection activeCell="E3" sqref="E3"/>
    </sheetView>
  </sheetViews>
  <sheetFormatPr defaultRowHeight="15" x14ac:dyDescent="0.25"/>
  <sheetData>
    <row r="2" spans="3:10" x14ac:dyDescent="0.25">
      <c r="E2" s="11" t="s">
        <v>6</v>
      </c>
      <c r="F2" s="11"/>
      <c r="G2" s="11"/>
      <c r="H2" s="11"/>
      <c r="I2" s="11"/>
      <c r="J2" s="11"/>
    </row>
    <row r="3" spans="3:10" x14ac:dyDescent="0.25">
      <c r="D3" s="2" t="s">
        <v>21</v>
      </c>
      <c r="E3" s="2" t="s">
        <v>17</v>
      </c>
      <c r="F3" s="2" t="s">
        <v>22</v>
      </c>
      <c r="G3" s="2" t="s">
        <v>23</v>
      </c>
      <c r="H3" s="2" t="s">
        <v>24</v>
      </c>
      <c r="I3" s="2" t="s">
        <v>25</v>
      </c>
      <c r="J3" s="2" t="s">
        <v>26</v>
      </c>
    </row>
    <row r="4" spans="3:10" x14ac:dyDescent="0.25">
      <c r="C4" t="s">
        <v>19</v>
      </c>
      <c r="D4" s="1">
        <v>63228</v>
      </c>
      <c r="E4" s="1">
        <v>72686</v>
      </c>
      <c r="F4" s="1">
        <v>83880</v>
      </c>
      <c r="G4" s="1">
        <v>66439</v>
      </c>
      <c r="H4" s="1">
        <v>65913</v>
      </c>
      <c r="I4" s="1">
        <v>71568</v>
      </c>
      <c r="J4" s="1">
        <v>73774</v>
      </c>
    </row>
    <row r="5" spans="3:10" x14ac:dyDescent="0.25">
      <c r="D5" s="1">
        <v>64462</v>
      </c>
      <c r="E5" s="1">
        <v>72794</v>
      </c>
      <c r="F5" s="1">
        <v>88057</v>
      </c>
      <c r="G5" s="1">
        <v>55756</v>
      </c>
      <c r="H5" s="1">
        <v>60467</v>
      </c>
      <c r="I5" s="1">
        <v>71696</v>
      </c>
      <c r="J5" s="1">
        <v>74457</v>
      </c>
    </row>
    <row r="6" spans="3:10" x14ac:dyDescent="0.25">
      <c r="D6" s="1">
        <v>65654</v>
      </c>
      <c r="E6" s="1">
        <v>74454</v>
      </c>
      <c r="F6" s="1">
        <v>77369</v>
      </c>
      <c r="G6" s="1">
        <v>61971</v>
      </c>
      <c r="H6" s="1">
        <v>66543</v>
      </c>
      <c r="I6" s="1">
        <v>71496</v>
      </c>
      <c r="J6" s="1">
        <v>74978</v>
      </c>
    </row>
    <row r="7" spans="3:10" x14ac:dyDescent="0.25">
      <c r="D7" s="1">
        <v>65900</v>
      </c>
      <c r="E7" s="1">
        <v>73962</v>
      </c>
      <c r="F7" s="1">
        <v>79996</v>
      </c>
      <c r="G7" s="1">
        <v>59277</v>
      </c>
      <c r="H7" s="1">
        <v>68831</v>
      </c>
      <c r="I7" s="1">
        <v>71362</v>
      </c>
      <c r="J7" s="1">
        <v>76373</v>
      </c>
    </row>
    <row r="8" spans="3:10" x14ac:dyDescent="0.25">
      <c r="D8" s="1">
        <v>63261</v>
      </c>
      <c r="E8" s="1">
        <v>72686</v>
      </c>
      <c r="F8" s="1">
        <v>77369</v>
      </c>
      <c r="G8" s="1">
        <v>52164</v>
      </c>
      <c r="H8" s="1">
        <v>56400</v>
      </c>
      <c r="I8" s="1">
        <v>71337</v>
      </c>
      <c r="J8" s="1">
        <v>74640</v>
      </c>
    </row>
    <row r="9" spans="3:10" x14ac:dyDescent="0.25">
      <c r="D9" s="1">
        <v>62837</v>
      </c>
      <c r="E9" s="1">
        <v>75242</v>
      </c>
      <c r="F9" s="1">
        <v>74060</v>
      </c>
      <c r="G9" s="1">
        <v>49972</v>
      </c>
      <c r="H9" s="1">
        <v>54505</v>
      </c>
      <c r="I9" s="1">
        <v>73686</v>
      </c>
      <c r="J9" s="1">
        <v>73792</v>
      </c>
    </row>
    <row r="10" spans="3:10" x14ac:dyDescent="0.25">
      <c r="D10" s="1">
        <v>52815</v>
      </c>
      <c r="E10" s="1">
        <v>72794</v>
      </c>
      <c r="F10" s="1">
        <v>70666</v>
      </c>
      <c r="G10" s="1">
        <v>52213</v>
      </c>
      <c r="H10" s="1">
        <v>48767</v>
      </c>
      <c r="I10" s="1">
        <v>74765</v>
      </c>
      <c r="J10" s="1">
        <v>74521</v>
      </c>
    </row>
    <row r="11" spans="3:10" x14ac:dyDescent="0.25">
      <c r="D11" s="1">
        <v>52980</v>
      </c>
      <c r="E11" s="1">
        <v>75006</v>
      </c>
      <c r="F11" s="1">
        <v>78938</v>
      </c>
      <c r="G11" s="1">
        <v>65913</v>
      </c>
      <c r="H11" s="1">
        <v>54053</v>
      </c>
      <c r="I11" s="1">
        <v>73664</v>
      </c>
      <c r="J11" s="1">
        <v>74508</v>
      </c>
    </row>
    <row r="12" spans="3:10" x14ac:dyDescent="0.25">
      <c r="D12" s="1">
        <v>52214</v>
      </c>
      <c r="E12" s="1">
        <v>74454</v>
      </c>
      <c r="F12" s="1">
        <v>76292</v>
      </c>
      <c r="G12" s="1">
        <v>60467</v>
      </c>
      <c r="H12" s="1">
        <v>50670</v>
      </c>
      <c r="I12" s="1">
        <v>70413</v>
      </c>
      <c r="J12" s="1">
        <v>71568</v>
      </c>
    </row>
    <row r="13" spans="3:10" x14ac:dyDescent="0.25">
      <c r="D13" s="1">
        <v>50824</v>
      </c>
      <c r="E13" s="1">
        <v>73962</v>
      </c>
      <c r="F13" s="1">
        <v>77463</v>
      </c>
      <c r="G13" s="1">
        <v>66543</v>
      </c>
      <c r="H13" s="1">
        <v>52384</v>
      </c>
      <c r="I13" s="1">
        <v>74728</v>
      </c>
      <c r="J13" s="1">
        <v>71696</v>
      </c>
    </row>
    <row r="15" spans="3:10" x14ac:dyDescent="0.25">
      <c r="G15" s="3"/>
    </row>
    <row r="16" spans="3:10" x14ac:dyDescent="0.25">
      <c r="G16" s="3"/>
      <c r="J16" s="3"/>
    </row>
    <row r="17" spans="7:10" x14ac:dyDescent="0.25">
      <c r="G17" s="3"/>
      <c r="I17" s="3"/>
      <c r="J17" s="3"/>
    </row>
  </sheetData>
  <mergeCells count="1">
    <mergeCell ref="E2:J2"/>
  </mergeCells>
  <pageMargins left="0.7" right="0.7" top="0.75" bottom="0.75" header="0.3" footer="0.3"/>
</worksheet>
</file>

<file path=xl/worksheets/sheet16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2:I15"/>
  <sheetViews>
    <sheetView workbookViewId="0">
      <selection activeCell="K13" sqref="K13"/>
    </sheetView>
  </sheetViews>
  <sheetFormatPr defaultRowHeight="15" x14ac:dyDescent="0.25"/>
  <cols>
    <col min="3" max="3" width="11.140625" bestFit="1" customWidth="1"/>
  </cols>
  <sheetData>
    <row r="2" spans="3:9" x14ac:dyDescent="0.25">
      <c r="D2" s="11" t="s">
        <v>15</v>
      </c>
      <c r="E2" s="11"/>
      <c r="F2" s="11"/>
      <c r="G2" s="11" t="s">
        <v>45</v>
      </c>
      <c r="H2" s="11"/>
      <c r="I2" s="11"/>
    </row>
    <row r="3" spans="3:9" x14ac:dyDescent="0.25">
      <c r="D3" s="2" t="s">
        <v>9</v>
      </c>
      <c r="E3" s="2" t="s">
        <v>5</v>
      </c>
      <c r="F3" s="2" t="s">
        <v>6</v>
      </c>
      <c r="G3" s="2" t="s">
        <v>9</v>
      </c>
      <c r="H3" s="2" t="s">
        <v>5</v>
      </c>
      <c r="I3" s="2" t="s">
        <v>6</v>
      </c>
    </row>
    <row r="4" spans="3:9" x14ac:dyDescent="0.25">
      <c r="C4" t="s">
        <v>19</v>
      </c>
      <c r="D4" s="1">
        <v>51667</v>
      </c>
      <c r="E4" s="1">
        <v>54301</v>
      </c>
      <c r="F4" s="1">
        <v>59568</v>
      </c>
      <c r="G4" s="1">
        <v>57409</v>
      </c>
      <c r="H4" s="1">
        <v>57777</v>
      </c>
      <c r="I4" s="1">
        <v>57205</v>
      </c>
    </row>
    <row r="5" spans="3:9" x14ac:dyDescent="0.25">
      <c r="D5" s="1">
        <v>57151</v>
      </c>
      <c r="E5" s="1">
        <v>56977</v>
      </c>
      <c r="F5" s="1">
        <v>63654</v>
      </c>
      <c r="G5" s="1">
        <v>56230</v>
      </c>
      <c r="H5" s="1">
        <v>60710.5</v>
      </c>
      <c r="I5" s="1">
        <v>55808</v>
      </c>
    </row>
    <row r="6" spans="3:9" x14ac:dyDescent="0.25">
      <c r="D6" s="1">
        <v>60192</v>
      </c>
      <c r="E6" s="1">
        <v>57322</v>
      </c>
      <c r="F6" s="1">
        <v>65240</v>
      </c>
      <c r="G6" s="1">
        <v>60110</v>
      </c>
      <c r="H6" s="1">
        <v>55467</v>
      </c>
      <c r="I6" s="1">
        <v>60314.5</v>
      </c>
    </row>
    <row r="7" spans="3:9" x14ac:dyDescent="0.25">
      <c r="D7" s="1">
        <v>59582</v>
      </c>
      <c r="E7" s="1">
        <v>59820.5</v>
      </c>
      <c r="F7" s="1">
        <v>64418.5</v>
      </c>
      <c r="G7" s="1">
        <v>59600</v>
      </c>
      <c r="H7" s="1">
        <v>62379</v>
      </c>
      <c r="I7" s="1">
        <v>61366</v>
      </c>
    </row>
    <row r="8" spans="3:9" x14ac:dyDescent="0.25">
      <c r="D8" s="1">
        <v>56446.5</v>
      </c>
      <c r="E8" s="1">
        <v>60789</v>
      </c>
      <c r="F8" s="1">
        <v>62270</v>
      </c>
      <c r="G8" s="1">
        <v>58142</v>
      </c>
      <c r="H8" s="1">
        <v>60060</v>
      </c>
      <c r="I8" s="1">
        <v>60955</v>
      </c>
    </row>
    <row r="9" spans="3:9" x14ac:dyDescent="0.25">
      <c r="D9" s="1">
        <v>55808</v>
      </c>
      <c r="E9" s="1">
        <v>52907.5</v>
      </c>
      <c r="F9" s="1">
        <v>65387</v>
      </c>
      <c r="G9" s="1">
        <v>59966</v>
      </c>
      <c r="H9" s="1">
        <v>59004</v>
      </c>
      <c r="I9" s="1">
        <v>59292.5</v>
      </c>
    </row>
    <row r="10" spans="3:9" x14ac:dyDescent="0.25">
      <c r="D10" s="1">
        <v>57749</v>
      </c>
      <c r="E10" s="1">
        <v>57596.5</v>
      </c>
      <c r="F10" s="1">
        <v>68592</v>
      </c>
      <c r="G10" s="1">
        <v>60655.5</v>
      </c>
      <c r="H10" s="1">
        <v>61783</v>
      </c>
      <c r="I10" s="1">
        <v>59224</v>
      </c>
    </row>
    <row r="11" spans="3:9" x14ac:dyDescent="0.25">
      <c r="D11" s="1">
        <v>58080</v>
      </c>
      <c r="E11" s="1">
        <v>59298</v>
      </c>
      <c r="F11" s="1">
        <v>66071</v>
      </c>
      <c r="G11" s="1">
        <v>59947</v>
      </c>
      <c r="H11" s="1">
        <v>61053</v>
      </c>
      <c r="I11" s="1">
        <v>55661</v>
      </c>
    </row>
    <row r="12" spans="3:9" x14ac:dyDescent="0.25">
      <c r="D12" s="1">
        <v>56561</v>
      </c>
      <c r="E12" s="1">
        <v>58270</v>
      </c>
      <c r="F12" s="1">
        <v>63983</v>
      </c>
      <c r="G12" s="1">
        <v>60339</v>
      </c>
      <c r="H12" s="1">
        <v>60341</v>
      </c>
      <c r="I12" s="1">
        <v>58683</v>
      </c>
    </row>
    <row r="13" spans="3:9" x14ac:dyDescent="0.25">
      <c r="D13" s="1">
        <v>60396</v>
      </c>
      <c r="E13" s="1">
        <v>61120</v>
      </c>
      <c r="F13" s="1">
        <v>71390</v>
      </c>
      <c r="G13" s="1">
        <v>58335</v>
      </c>
      <c r="H13" s="1">
        <v>61340</v>
      </c>
      <c r="I13" s="1">
        <v>58312</v>
      </c>
    </row>
    <row r="14" spans="3:9" x14ac:dyDescent="0.25">
      <c r="D14" s="1">
        <v>61160</v>
      </c>
      <c r="E14" s="1">
        <v>61876</v>
      </c>
      <c r="F14" s="1">
        <v>73733</v>
      </c>
      <c r="G14" s="1">
        <v>59810</v>
      </c>
      <c r="H14" s="1">
        <v>61890</v>
      </c>
      <c r="I14" s="1">
        <v>60061.5</v>
      </c>
    </row>
    <row r="15" spans="3:9" x14ac:dyDescent="0.25">
      <c r="D15" s="1">
        <v>59804</v>
      </c>
      <c r="E15" s="1">
        <v>61278</v>
      </c>
      <c r="F15" s="1">
        <v>65007</v>
      </c>
      <c r="G15" s="1">
        <v>60752</v>
      </c>
      <c r="H15" s="1">
        <v>60544</v>
      </c>
      <c r="I15" s="1">
        <v>57775</v>
      </c>
    </row>
  </sheetData>
  <mergeCells count="2">
    <mergeCell ref="D2:F2"/>
    <mergeCell ref="G2:I2"/>
  </mergeCells>
  <pageMargins left="0.7" right="0.7" top="0.75" bottom="0.75" header="0.3" footer="0.3"/>
</worksheet>
</file>

<file path=xl/worksheets/sheet17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2:J23"/>
  <sheetViews>
    <sheetView workbookViewId="0">
      <selection activeCell="C5" sqref="C5"/>
    </sheetView>
  </sheetViews>
  <sheetFormatPr defaultRowHeight="15" x14ac:dyDescent="0.25"/>
  <cols>
    <col min="3" max="3" width="20.28515625" bestFit="1" customWidth="1"/>
  </cols>
  <sheetData>
    <row r="2" spans="3:10" x14ac:dyDescent="0.25">
      <c r="D2" s="11" t="s">
        <v>17</v>
      </c>
      <c r="E2" s="11"/>
      <c r="F2" s="11" t="s">
        <v>23</v>
      </c>
      <c r="G2" s="11"/>
    </row>
    <row r="3" spans="3:10" x14ac:dyDescent="0.25">
      <c r="D3" s="2" t="s">
        <v>1</v>
      </c>
      <c r="E3" s="2" t="s">
        <v>6</v>
      </c>
      <c r="F3" s="2" t="s">
        <v>1</v>
      </c>
      <c r="G3" s="2" t="s">
        <v>6</v>
      </c>
      <c r="H3" s="2"/>
      <c r="I3" s="2"/>
      <c r="J3" s="2"/>
    </row>
    <row r="4" spans="3:10" x14ac:dyDescent="0.25">
      <c r="C4" t="s">
        <v>4</v>
      </c>
      <c r="D4" s="1">
        <v>1.2709999999999999</v>
      </c>
      <c r="E4" s="1">
        <v>1.2170000000000001</v>
      </c>
      <c r="F4" s="1">
        <v>1.0569999999999999</v>
      </c>
      <c r="G4" s="1">
        <v>1.0369999999999999</v>
      </c>
      <c r="H4" s="1"/>
      <c r="I4" s="1"/>
      <c r="J4" s="1"/>
    </row>
    <row r="5" spans="3:10" x14ac:dyDescent="0.25">
      <c r="D5" s="1">
        <v>1.2609999999999999</v>
      </c>
      <c r="E5" s="1">
        <v>1.2030000000000001</v>
      </c>
      <c r="F5" s="1">
        <v>1.0620000000000001</v>
      </c>
      <c r="G5" s="1">
        <v>1</v>
      </c>
      <c r="H5" s="1"/>
      <c r="I5" s="1"/>
      <c r="J5" s="1"/>
    </row>
    <row r="6" spans="3:10" x14ac:dyDescent="0.25">
      <c r="D6" s="1">
        <v>1.492</v>
      </c>
      <c r="E6" s="1">
        <v>1.1339999999999999</v>
      </c>
      <c r="F6" s="1">
        <v>1.044</v>
      </c>
      <c r="G6" s="1">
        <v>1.04</v>
      </c>
      <c r="H6" s="1"/>
      <c r="I6" s="1"/>
      <c r="J6" s="1"/>
    </row>
    <row r="7" spans="3:10" x14ac:dyDescent="0.25">
      <c r="D7" s="1">
        <v>1.3560000000000001</v>
      </c>
      <c r="E7" s="1">
        <v>1.127</v>
      </c>
      <c r="F7" s="1">
        <v>1.0820000000000001</v>
      </c>
      <c r="G7" s="1">
        <v>1.0449999999999999</v>
      </c>
      <c r="H7" s="1"/>
      <c r="I7" s="1"/>
      <c r="J7" s="1"/>
    </row>
    <row r="8" spans="3:10" x14ac:dyDescent="0.25">
      <c r="D8" s="1">
        <v>1.17</v>
      </c>
      <c r="E8" s="1">
        <v>1.1830000000000001</v>
      </c>
      <c r="F8" s="1">
        <v>1.034</v>
      </c>
      <c r="G8" s="1">
        <v>1.0569999999999999</v>
      </c>
      <c r="H8" s="1"/>
      <c r="I8" s="1"/>
      <c r="J8" s="1"/>
    </row>
    <row r="9" spans="3:10" x14ac:dyDescent="0.25">
      <c r="D9" s="1">
        <v>1.1890000000000001</v>
      </c>
      <c r="E9" s="1">
        <v>1.1479999999999999</v>
      </c>
      <c r="F9" s="1">
        <v>1.081</v>
      </c>
      <c r="G9" s="1">
        <v>1.038</v>
      </c>
      <c r="H9" s="1"/>
      <c r="I9" s="1"/>
      <c r="J9" s="1"/>
    </row>
    <row r="10" spans="3:10" x14ac:dyDescent="0.25">
      <c r="D10" s="1">
        <v>1.2430000000000001</v>
      </c>
      <c r="E10" s="1">
        <v>1.161</v>
      </c>
      <c r="F10" s="1">
        <v>1.0409999999999999</v>
      </c>
      <c r="G10" s="1">
        <v>1.0269999999999999</v>
      </c>
      <c r="H10" s="1"/>
      <c r="I10" s="1"/>
      <c r="J10" s="1"/>
    </row>
    <row r="11" spans="3:10" x14ac:dyDescent="0.25">
      <c r="D11" s="1">
        <v>1.111</v>
      </c>
      <c r="E11" s="1">
        <v>1.163</v>
      </c>
      <c r="F11" s="1">
        <v>1.0820000000000001</v>
      </c>
      <c r="G11" s="1">
        <v>1.0569999999999999</v>
      </c>
      <c r="H11" s="1"/>
      <c r="I11" s="1"/>
      <c r="J11" s="1"/>
    </row>
    <row r="12" spans="3:10" x14ac:dyDescent="0.25">
      <c r="D12" s="1">
        <v>1.0940000000000001</v>
      </c>
      <c r="E12" s="1">
        <v>1.123</v>
      </c>
      <c r="F12" s="1">
        <v>1.0289999999999999</v>
      </c>
      <c r="G12" s="1">
        <v>1.0129999999999999</v>
      </c>
      <c r="H12" s="1"/>
      <c r="I12" s="1"/>
      <c r="J12" s="1"/>
    </row>
    <row r="13" spans="3:10" x14ac:dyDescent="0.25">
      <c r="D13" s="1">
        <v>1.1259999999999999</v>
      </c>
      <c r="E13" s="1">
        <v>1.27</v>
      </c>
      <c r="F13" s="1">
        <v>1.048</v>
      </c>
      <c r="G13" s="1">
        <v>1.0529999999999999</v>
      </c>
      <c r="H13" s="1"/>
      <c r="I13" s="1"/>
      <c r="J13" s="1"/>
    </row>
    <row r="14" spans="3:10" x14ac:dyDescent="0.25">
      <c r="D14" s="1">
        <v>1.117</v>
      </c>
      <c r="E14" s="1">
        <v>1.2410000000000001</v>
      </c>
      <c r="F14" s="1">
        <v>1.026</v>
      </c>
      <c r="G14" s="1">
        <v>1.016</v>
      </c>
      <c r="H14" s="1"/>
      <c r="I14" s="1"/>
    </row>
    <row r="15" spans="3:10" x14ac:dyDescent="0.25">
      <c r="D15" s="1">
        <v>1.139</v>
      </c>
      <c r="E15" s="1">
        <v>1.2529999999999999</v>
      </c>
      <c r="F15" s="1">
        <v>1.06</v>
      </c>
      <c r="G15" s="1">
        <v>1</v>
      </c>
      <c r="H15" s="1"/>
      <c r="I15" s="1"/>
    </row>
    <row r="16" spans="3:10" x14ac:dyDescent="0.25">
      <c r="D16" s="1">
        <v>1.3160000000000001</v>
      </c>
      <c r="E16" s="1">
        <v>1.5860000000000001</v>
      </c>
      <c r="F16" s="1">
        <v>1.0529999999999999</v>
      </c>
      <c r="G16" s="1">
        <v>1</v>
      </c>
      <c r="J16" s="3"/>
    </row>
    <row r="17" spans="4:10" x14ac:dyDescent="0.25">
      <c r="D17" s="1">
        <v>1.228</v>
      </c>
      <c r="E17" s="1">
        <v>1.484</v>
      </c>
      <c r="F17" s="1">
        <v>1.0629999999999999</v>
      </c>
      <c r="G17" s="1">
        <v>1.0289999999999999</v>
      </c>
      <c r="I17" s="3"/>
      <c r="J17" s="3"/>
    </row>
    <row r="18" spans="4:10" x14ac:dyDescent="0.25">
      <c r="D18" s="1">
        <v>1.17</v>
      </c>
      <c r="E18" s="1">
        <v>1.1539999999999999</v>
      </c>
      <c r="F18" s="1">
        <v>1.0509999999999999</v>
      </c>
      <c r="G18" s="1">
        <v>1.016</v>
      </c>
    </row>
    <row r="19" spans="4:10" x14ac:dyDescent="0.25">
      <c r="D19" s="1">
        <v>1.5669999999999999</v>
      </c>
      <c r="E19" s="1">
        <v>1.2569999999999999</v>
      </c>
      <c r="F19" s="1">
        <v>1.0389999999999999</v>
      </c>
      <c r="G19" s="1">
        <v>1.052</v>
      </c>
    </row>
    <row r="20" spans="4:10" x14ac:dyDescent="0.25">
      <c r="D20" s="1">
        <v>1.1080000000000001</v>
      </c>
      <c r="E20" s="1">
        <v>1.33</v>
      </c>
      <c r="F20" s="1">
        <v>1.046</v>
      </c>
      <c r="G20" s="1">
        <v>1.046</v>
      </c>
    </row>
    <row r="21" spans="4:10" x14ac:dyDescent="0.25">
      <c r="D21" s="1">
        <v>1.27</v>
      </c>
      <c r="E21" s="1">
        <v>1.222</v>
      </c>
      <c r="F21" s="1">
        <v>1.032</v>
      </c>
      <c r="G21" s="1">
        <v>1.056</v>
      </c>
    </row>
    <row r="22" spans="4:10" x14ac:dyDescent="0.25">
      <c r="D22" s="1">
        <v>1.1930000000000001</v>
      </c>
      <c r="E22" s="1">
        <v>1.2</v>
      </c>
      <c r="F22" s="1">
        <v>1.0289999999999999</v>
      </c>
      <c r="G22" s="1">
        <v>1.048</v>
      </c>
    </row>
    <row r="23" spans="4:10" x14ac:dyDescent="0.25">
      <c r="D23" s="1">
        <v>1.0629999999999999</v>
      </c>
      <c r="E23" s="1">
        <v>1.135</v>
      </c>
      <c r="F23" s="1">
        <v>1.02</v>
      </c>
      <c r="G23" s="1">
        <v>1.0389999999999999</v>
      </c>
    </row>
  </sheetData>
  <mergeCells count="2">
    <mergeCell ref="D2:E2"/>
    <mergeCell ref="F2:G2"/>
  </mergeCells>
  <pageMargins left="0.7" right="0.7" top="0.75" bottom="0.75" header="0.3" footer="0.3"/>
</worksheet>
</file>

<file path=xl/worksheets/sheet18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2:J23"/>
  <sheetViews>
    <sheetView workbookViewId="0">
      <selection activeCell="I24" sqref="I24"/>
    </sheetView>
  </sheetViews>
  <sheetFormatPr defaultRowHeight="15" x14ac:dyDescent="0.25"/>
  <cols>
    <col min="3" max="3" width="20.28515625" bestFit="1" customWidth="1"/>
  </cols>
  <sheetData>
    <row r="2" spans="3:10" x14ac:dyDescent="0.25">
      <c r="D2" s="11" t="s">
        <v>15</v>
      </c>
      <c r="E2" s="11"/>
      <c r="F2" s="11" t="s">
        <v>27</v>
      </c>
      <c r="G2" s="11"/>
    </row>
    <row r="3" spans="3:10" x14ac:dyDescent="0.25">
      <c r="D3" s="2" t="s">
        <v>0</v>
      </c>
      <c r="E3" s="2" t="s">
        <v>6</v>
      </c>
      <c r="F3" s="2" t="s">
        <v>0</v>
      </c>
      <c r="G3" s="2" t="s">
        <v>6</v>
      </c>
      <c r="H3" s="2"/>
      <c r="I3" s="2"/>
      <c r="J3" s="2"/>
    </row>
    <row r="4" spans="3:10" x14ac:dyDescent="0.25">
      <c r="C4" t="s">
        <v>4</v>
      </c>
      <c r="D4" s="1">
        <v>1.0089999999999999</v>
      </c>
      <c r="E4" s="1">
        <v>1.2749999999999999</v>
      </c>
      <c r="F4" s="1">
        <v>1.0629999999999999</v>
      </c>
      <c r="G4" s="1">
        <v>1.0900000000000001</v>
      </c>
      <c r="H4" s="1"/>
      <c r="I4" s="1"/>
      <c r="J4" s="1"/>
    </row>
    <row r="5" spans="3:10" x14ac:dyDescent="0.25">
      <c r="D5" s="1">
        <v>1.0169999999999999</v>
      </c>
      <c r="E5" s="1">
        <v>1.252</v>
      </c>
      <c r="F5" s="1">
        <v>1.012</v>
      </c>
      <c r="G5" s="1">
        <v>1.0489999999999999</v>
      </c>
      <c r="H5" s="1"/>
      <c r="I5" s="1"/>
      <c r="J5" s="1"/>
    </row>
    <row r="6" spans="3:10" x14ac:dyDescent="0.25">
      <c r="D6" s="1">
        <v>1.0189999999999999</v>
      </c>
      <c r="E6" s="1">
        <v>1.0980000000000001</v>
      </c>
      <c r="F6" s="1">
        <v>1.03</v>
      </c>
      <c r="G6" s="1">
        <v>1.089</v>
      </c>
      <c r="H6" s="1"/>
      <c r="I6" s="1"/>
      <c r="J6" s="1"/>
    </row>
    <row r="7" spans="3:10" x14ac:dyDescent="0.25">
      <c r="D7" s="1">
        <v>1.0529999999999999</v>
      </c>
      <c r="E7" s="1">
        <v>1.5409999999999999</v>
      </c>
      <c r="F7" s="1">
        <v>1.012</v>
      </c>
      <c r="G7" s="1">
        <v>1.0529999999999999</v>
      </c>
      <c r="H7" s="1"/>
      <c r="I7" s="1"/>
      <c r="J7" s="1"/>
    </row>
    <row r="8" spans="3:10" x14ac:dyDescent="0.25">
      <c r="D8" s="1">
        <v>1.0589999999999999</v>
      </c>
      <c r="E8" s="1">
        <v>1.29</v>
      </c>
      <c r="F8" s="1">
        <v>1.03</v>
      </c>
      <c r="G8" s="1">
        <v>1.08</v>
      </c>
      <c r="H8" s="1"/>
      <c r="I8" s="1"/>
      <c r="J8" s="1"/>
    </row>
    <row r="9" spans="3:10" x14ac:dyDescent="0.25">
      <c r="D9" s="1">
        <v>1.026</v>
      </c>
      <c r="E9" s="1">
        <v>1.141</v>
      </c>
      <c r="F9" s="1">
        <v>1.0109999999999999</v>
      </c>
      <c r="G9" s="1">
        <v>1.0149999999999999</v>
      </c>
      <c r="H9" s="1"/>
      <c r="I9" s="1"/>
      <c r="J9" s="1"/>
    </row>
    <row r="10" spans="3:10" x14ac:dyDescent="0.25">
      <c r="D10" s="1">
        <v>1.0549999999999999</v>
      </c>
      <c r="E10" s="1">
        <v>1.2629999999999999</v>
      </c>
      <c r="F10" s="1">
        <v>1.008</v>
      </c>
      <c r="G10" s="1">
        <v>1.0669999999999999</v>
      </c>
      <c r="H10" s="1"/>
      <c r="I10" s="1"/>
      <c r="J10" s="1"/>
    </row>
    <row r="11" spans="3:10" x14ac:dyDescent="0.25">
      <c r="D11" s="1">
        <v>1.0620000000000001</v>
      </c>
      <c r="E11" s="1">
        <v>1.57</v>
      </c>
      <c r="F11" s="1">
        <v>1.0329999999999999</v>
      </c>
      <c r="G11" s="1">
        <v>1.0029999999999999</v>
      </c>
      <c r="H11" s="1"/>
      <c r="I11" s="1"/>
      <c r="J11" s="1"/>
    </row>
    <row r="12" spans="3:10" x14ac:dyDescent="0.25">
      <c r="D12" s="1">
        <v>1.052</v>
      </c>
      <c r="E12" s="1">
        <v>1.248</v>
      </c>
      <c r="F12" s="1">
        <v>1.0289999999999999</v>
      </c>
      <c r="G12" s="1">
        <v>1.0349999999999999</v>
      </c>
      <c r="H12" s="1"/>
      <c r="I12" s="1"/>
      <c r="J12" s="1"/>
    </row>
    <row r="13" spans="3:10" x14ac:dyDescent="0.25">
      <c r="D13" s="1">
        <v>1.0349999999999999</v>
      </c>
      <c r="E13" s="1">
        <v>1.597</v>
      </c>
      <c r="F13" s="1">
        <v>1.0529999999999999</v>
      </c>
      <c r="G13" s="1">
        <v>1.034</v>
      </c>
      <c r="H13" s="1"/>
      <c r="I13" s="1"/>
      <c r="J13" s="1"/>
    </row>
    <row r="14" spans="3:10" x14ac:dyDescent="0.25">
      <c r="D14" s="1">
        <v>1.038</v>
      </c>
      <c r="E14" s="1">
        <v>1.2210000000000001</v>
      </c>
      <c r="F14" s="1">
        <v>1.0649999999999999</v>
      </c>
      <c r="G14" s="1">
        <v>1.0389999999999999</v>
      </c>
      <c r="H14" s="1"/>
      <c r="I14" s="1"/>
    </row>
    <row r="15" spans="3:10" x14ac:dyDescent="0.25">
      <c r="D15" s="1">
        <v>1.0469999999999999</v>
      </c>
      <c r="E15" s="1">
        <v>1.2190000000000001</v>
      </c>
      <c r="F15" s="1">
        <v>1.083</v>
      </c>
      <c r="G15" s="1">
        <v>1.0980000000000001</v>
      </c>
      <c r="H15" s="1"/>
      <c r="I15" s="1"/>
    </row>
    <row r="16" spans="3:10" x14ac:dyDescent="0.25">
      <c r="D16" s="1">
        <v>1.008</v>
      </c>
      <c r="E16" s="1">
        <v>1.5669999999999999</v>
      </c>
      <c r="F16" s="1">
        <v>1.0469999999999999</v>
      </c>
      <c r="G16" s="1">
        <v>1.0549999999999999</v>
      </c>
      <c r="J16" s="3"/>
    </row>
    <row r="17" spans="4:10" x14ac:dyDescent="0.25">
      <c r="D17" s="1">
        <v>1.0209999999999999</v>
      </c>
      <c r="E17" s="1">
        <v>1.379</v>
      </c>
      <c r="F17" s="1">
        <v>1.0529999999999999</v>
      </c>
      <c r="G17" s="1">
        <v>1.0640000000000001</v>
      </c>
      <c r="I17" s="3"/>
      <c r="J17" s="3"/>
    </row>
    <row r="18" spans="4:10" x14ac:dyDescent="0.25">
      <c r="D18" s="1">
        <v>1.046</v>
      </c>
      <c r="E18" s="1">
        <v>1.246</v>
      </c>
      <c r="F18" s="1">
        <v>1.0509999999999999</v>
      </c>
      <c r="G18" s="1">
        <v>1.038</v>
      </c>
    </row>
    <row r="19" spans="4:10" x14ac:dyDescent="0.25">
      <c r="D19" s="1">
        <v>1.018</v>
      </c>
      <c r="E19" s="1">
        <v>1.2829999999999999</v>
      </c>
      <c r="F19" s="1">
        <v>1.0149999999999999</v>
      </c>
      <c r="G19" s="1">
        <v>1.056</v>
      </c>
    </row>
    <row r="20" spans="4:10" x14ac:dyDescent="0.25">
      <c r="D20" s="1">
        <v>1.036</v>
      </c>
      <c r="E20" s="1">
        <v>1.224</v>
      </c>
      <c r="F20" s="1">
        <v>1.0249999999999999</v>
      </c>
      <c r="G20" s="1">
        <v>1.069</v>
      </c>
    </row>
    <row r="21" spans="4:10" x14ac:dyDescent="0.25">
      <c r="D21" s="1">
        <v>1.04</v>
      </c>
      <c r="E21" s="1">
        <v>1.274</v>
      </c>
      <c r="F21" s="1">
        <v>1.024</v>
      </c>
      <c r="G21" s="1">
        <v>1.0369999999999999</v>
      </c>
    </row>
    <row r="22" spans="4:10" x14ac:dyDescent="0.25">
      <c r="D22" s="1">
        <v>1.048</v>
      </c>
      <c r="E22" s="1">
        <v>1.532</v>
      </c>
      <c r="F22" s="1">
        <v>1.032</v>
      </c>
      <c r="G22" s="1">
        <v>1.048</v>
      </c>
    </row>
    <row r="23" spans="4:10" x14ac:dyDescent="0.25">
      <c r="D23" s="1">
        <v>1.0289999999999999</v>
      </c>
      <c r="E23" s="1">
        <v>1.496</v>
      </c>
      <c r="F23" s="1">
        <v>1.02</v>
      </c>
      <c r="G23" s="1">
        <v>1.0369999999999999</v>
      </c>
    </row>
  </sheetData>
  <mergeCells count="2">
    <mergeCell ref="D2:E2"/>
    <mergeCell ref="F2:G2"/>
  </mergeCells>
  <pageMargins left="0.7" right="0.7" top="0.75" bottom="0.75" header="0.3" footer="0.3"/>
</worksheet>
</file>

<file path=xl/worksheets/sheet19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workbookViewId="0">
      <selection activeCell="C5" sqref="C5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2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topLeftCell="B1" workbookViewId="0">
      <selection activeCell="I29" sqref="I29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20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3:I16"/>
  <sheetViews>
    <sheetView workbookViewId="0">
      <selection activeCell="I4" sqref="I4:I15"/>
    </sheetView>
  </sheetViews>
  <sheetFormatPr defaultRowHeight="15" x14ac:dyDescent="0.25"/>
  <cols>
    <col min="3" max="3" width="12.7109375" bestFit="1" customWidth="1"/>
  </cols>
  <sheetData>
    <row r="3" spans="3:9" x14ac:dyDescent="0.25">
      <c r="D3" s="2" t="s">
        <v>0</v>
      </c>
      <c r="E3" s="2" t="s">
        <v>1</v>
      </c>
      <c r="F3" s="2" t="s">
        <v>2</v>
      </c>
      <c r="G3" s="2" t="s">
        <v>3</v>
      </c>
      <c r="H3" s="2" t="s">
        <v>5</v>
      </c>
      <c r="I3" s="2" t="s">
        <v>6</v>
      </c>
    </row>
    <row r="4" spans="3:9" x14ac:dyDescent="0.25">
      <c r="C4" t="s">
        <v>28</v>
      </c>
      <c r="D4" s="1">
        <v>2219</v>
      </c>
      <c r="E4" s="1">
        <v>2877</v>
      </c>
      <c r="F4" s="1">
        <v>2096</v>
      </c>
      <c r="G4" s="1">
        <v>2571</v>
      </c>
      <c r="H4" s="1">
        <v>2246</v>
      </c>
      <c r="I4" s="1">
        <v>2698</v>
      </c>
    </row>
    <row r="5" spans="3:9" x14ac:dyDescent="0.25">
      <c r="D5" s="1">
        <v>2297</v>
      </c>
      <c r="E5" s="1">
        <v>2803</v>
      </c>
      <c r="F5" s="1">
        <v>2262</v>
      </c>
      <c r="G5" s="1">
        <v>2487</v>
      </c>
      <c r="H5" s="1">
        <v>2280</v>
      </c>
      <c r="I5" s="1">
        <v>2791</v>
      </c>
    </row>
    <row r="6" spans="3:9" x14ac:dyDescent="0.25">
      <c r="D6" s="1">
        <v>2272</v>
      </c>
      <c r="E6" s="1">
        <v>2785</v>
      </c>
      <c r="F6" s="1">
        <v>2244</v>
      </c>
      <c r="G6" s="1">
        <v>2447</v>
      </c>
      <c r="H6" s="1">
        <v>2218</v>
      </c>
      <c r="I6" s="1">
        <v>2771</v>
      </c>
    </row>
    <row r="7" spans="3:9" x14ac:dyDescent="0.25">
      <c r="D7" s="1">
        <v>2275</v>
      </c>
      <c r="E7" s="1">
        <v>2669</v>
      </c>
      <c r="F7" s="1">
        <v>2143</v>
      </c>
      <c r="G7" s="1">
        <v>2520</v>
      </c>
      <c r="H7" s="1">
        <v>2360</v>
      </c>
      <c r="I7" s="1">
        <v>2967</v>
      </c>
    </row>
    <row r="8" spans="3:9" x14ac:dyDescent="0.25">
      <c r="D8" s="1">
        <v>2296</v>
      </c>
      <c r="E8" s="1">
        <v>2844</v>
      </c>
      <c r="F8" s="1">
        <v>2153</v>
      </c>
      <c r="G8" s="1">
        <v>2460</v>
      </c>
      <c r="H8" s="1">
        <v>2199</v>
      </c>
      <c r="I8" s="1">
        <v>2756</v>
      </c>
    </row>
    <row r="9" spans="3:9" x14ac:dyDescent="0.25">
      <c r="D9" s="1">
        <v>2375</v>
      </c>
      <c r="E9" s="1">
        <v>2801</v>
      </c>
      <c r="F9" s="1">
        <v>2197</v>
      </c>
      <c r="G9" s="1">
        <v>2542</v>
      </c>
      <c r="H9" s="1">
        <v>2337</v>
      </c>
      <c r="I9" s="1">
        <v>2504</v>
      </c>
    </row>
    <row r="10" spans="3:9" x14ac:dyDescent="0.25">
      <c r="D10" s="1">
        <v>2252</v>
      </c>
      <c r="E10" s="1">
        <v>2528</v>
      </c>
      <c r="F10" s="1">
        <v>2339</v>
      </c>
      <c r="G10" s="1">
        <v>2565</v>
      </c>
      <c r="H10" s="1">
        <v>2274</v>
      </c>
      <c r="I10" s="1">
        <v>2446</v>
      </c>
    </row>
    <row r="11" spans="3:9" x14ac:dyDescent="0.25">
      <c r="D11" s="1">
        <v>2186</v>
      </c>
      <c r="E11" s="1">
        <v>2446</v>
      </c>
      <c r="F11" s="1">
        <v>2243</v>
      </c>
      <c r="G11" s="1">
        <v>2482</v>
      </c>
      <c r="H11" s="1">
        <v>2086</v>
      </c>
      <c r="I11" s="1">
        <v>2574</v>
      </c>
    </row>
    <row r="12" spans="3:9" x14ac:dyDescent="0.25">
      <c r="D12" s="1">
        <v>2194</v>
      </c>
      <c r="E12" s="1">
        <v>2419</v>
      </c>
      <c r="F12" s="1">
        <v>2370</v>
      </c>
      <c r="G12" s="1">
        <v>2462</v>
      </c>
      <c r="H12" s="1">
        <v>2340</v>
      </c>
      <c r="I12" s="1">
        <v>2684</v>
      </c>
    </row>
    <row r="13" spans="3:9" x14ac:dyDescent="0.25">
      <c r="D13" s="1">
        <v>2243</v>
      </c>
      <c r="E13" s="1">
        <v>2472</v>
      </c>
      <c r="F13" s="1">
        <v>2302</v>
      </c>
      <c r="G13" s="1">
        <v>2674</v>
      </c>
      <c r="H13" s="1">
        <v>2300</v>
      </c>
      <c r="I13" s="1">
        <v>2489</v>
      </c>
    </row>
    <row r="14" spans="3:9" x14ac:dyDescent="0.25">
      <c r="D14" s="1">
        <v>2187</v>
      </c>
      <c r="E14" s="1">
        <v>2457</v>
      </c>
      <c r="F14" s="1">
        <v>2221</v>
      </c>
      <c r="G14" s="1">
        <v>2548</v>
      </c>
      <c r="H14" s="1">
        <v>2334</v>
      </c>
      <c r="I14" s="1">
        <v>2469</v>
      </c>
    </row>
    <row r="15" spans="3:9" x14ac:dyDescent="0.25">
      <c r="D15" s="1">
        <v>2216</v>
      </c>
      <c r="E15" s="1">
        <v>2690</v>
      </c>
      <c r="F15" s="1">
        <v>2267</v>
      </c>
      <c r="G15" s="1">
        <v>2626</v>
      </c>
      <c r="H15" s="1">
        <v>2288</v>
      </c>
      <c r="I15" s="1">
        <v>2458</v>
      </c>
    </row>
    <row r="16" spans="3:9" x14ac:dyDescent="0.25">
      <c r="D16" s="3"/>
    </row>
  </sheetData>
  <pageMargins left="0.7" right="0.7" top="0.75" bottom="0.75" header="0.3" footer="0.3"/>
</worksheet>
</file>

<file path=xl/worksheets/sheet2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2:G15"/>
  <sheetViews>
    <sheetView workbookViewId="0">
      <selection activeCell="D12" sqref="D12:D15"/>
    </sheetView>
  </sheetViews>
  <sheetFormatPr defaultRowHeight="15" x14ac:dyDescent="0.25"/>
  <sheetData>
    <row r="2" spans="3:7" x14ac:dyDescent="0.25">
      <c r="D2" s="11" t="s">
        <v>15</v>
      </c>
      <c r="E2" s="11"/>
      <c r="F2" s="11" t="s">
        <v>20</v>
      </c>
      <c r="G2" s="11"/>
    </row>
    <row r="3" spans="3:7" x14ac:dyDescent="0.25">
      <c r="D3" s="2" t="s">
        <v>0</v>
      </c>
      <c r="E3" s="2" t="s">
        <v>6</v>
      </c>
      <c r="F3" s="2" t="s">
        <v>0</v>
      </c>
      <c r="G3" s="2" t="s">
        <v>6</v>
      </c>
    </row>
    <row r="4" spans="3:7" x14ac:dyDescent="0.25">
      <c r="C4" t="s">
        <v>29</v>
      </c>
      <c r="D4" s="1">
        <v>908</v>
      </c>
      <c r="E4" s="1">
        <v>2360</v>
      </c>
      <c r="F4" s="1">
        <v>1146</v>
      </c>
      <c r="G4" s="1">
        <v>1298</v>
      </c>
    </row>
    <row r="5" spans="3:7" x14ac:dyDescent="0.25">
      <c r="D5" s="1">
        <v>1124</v>
      </c>
      <c r="E5" s="1">
        <v>2125</v>
      </c>
      <c r="F5" s="1">
        <v>1264</v>
      </c>
      <c r="G5" s="1">
        <v>1348</v>
      </c>
    </row>
    <row r="6" spans="3:7" x14ac:dyDescent="0.25">
      <c r="D6" s="1">
        <v>1077</v>
      </c>
      <c r="E6" s="1">
        <v>2082</v>
      </c>
      <c r="F6" s="1">
        <v>1181</v>
      </c>
      <c r="G6" s="1">
        <v>1298</v>
      </c>
    </row>
    <row r="7" spans="3:7" x14ac:dyDescent="0.25">
      <c r="D7" s="1">
        <v>996</v>
      </c>
      <c r="E7" s="1">
        <v>1996</v>
      </c>
      <c r="F7" s="1">
        <v>1010</v>
      </c>
      <c r="G7" s="1">
        <v>1098</v>
      </c>
    </row>
    <row r="8" spans="3:7" x14ac:dyDescent="0.25">
      <c r="D8" s="1">
        <v>1159</v>
      </c>
      <c r="E8" s="1">
        <v>2356</v>
      </c>
      <c r="F8" s="1">
        <v>970</v>
      </c>
      <c r="G8" s="1">
        <v>1134</v>
      </c>
    </row>
    <row r="9" spans="3:7" x14ac:dyDescent="0.25">
      <c r="D9" s="1">
        <v>986</v>
      </c>
      <c r="E9" s="1">
        <v>2961</v>
      </c>
      <c r="F9" s="1">
        <v>1306</v>
      </c>
      <c r="G9" s="1">
        <v>1330</v>
      </c>
    </row>
    <row r="10" spans="3:7" x14ac:dyDescent="0.25">
      <c r="D10" s="1">
        <v>1164</v>
      </c>
      <c r="E10" s="1">
        <v>2460</v>
      </c>
      <c r="F10" s="1">
        <v>844</v>
      </c>
      <c r="G10" s="1">
        <v>1172</v>
      </c>
    </row>
    <row r="11" spans="3:7" x14ac:dyDescent="0.25">
      <c r="D11" s="1">
        <v>1323</v>
      </c>
      <c r="E11" s="1">
        <v>2810</v>
      </c>
      <c r="F11" s="1">
        <v>911</v>
      </c>
      <c r="G11" s="1">
        <v>1171</v>
      </c>
    </row>
    <row r="12" spans="3:7" x14ac:dyDescent="0.25">
      <c r="D12" s="1">
        <v>1240</v>
      </c>
      <c r="E12" s="1">
        <v>2632</v>
      </c>
      <c r="F12" s="1">
        <v>1192</v>
      </c>
      <c r="G12" s="1">
        <v>988</v>
      </c>
    </row>
    <row r="13" spans="3:7" x14ac:dyDescent="0.25">
      <c r="D13" s="1">
        <v>1302</v>
      </c>
      <c r="E13" s="1">
        <v>2540</v>
      </c>
      <c r="F13" s="1">
        <v>1401</v>
      </c>
      <c r="G13" s="1">
        <v>1104</v>
      </c>
    </row>
    <row r="14" spans="3:7" x14ac:dyDescent="0.25">
      <c r="D14" s="1">
        <v>1269</v>
      </c>
      <c r="E14" s="1">
        <v>3693</v>
      </c>
      <c r="F14" s="1">
        <v>1229</v>
      </c>
      <c r="G14" s="1">
        <v>1206</v>
      </c>
    </row>
    <row r="15" spans="3:7" x14ac:dyDescent="0.25">
      <c r="D15" s="1">
        <v>1246</v>
      </c>
      <c r="E15" s="1">
        <v>2107</v>
      </c>
      <c r="F15" s="1">
        <v>1310</v>
      </c>
      <c r="G15" s="1">
        <v>1217</v>
      </c>
    </row>
  </sheetData>
  <mergeCells count="2">
    <mergeCell ref="D2:E2"/>
    <mergeCell ref="F2:G2"/>
  </mergeCells>
  <pageMargins left="0.7" right="0.7" top="0.75" bottom="0.75" header="0.3" footer="0.3"/>
</worksheet>
</file>

<file path=xl/worksheets/sheet22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3:J17"/>
  <sheetViews>
    <sheetView workbookViewId="0">
      <selection activeCell="D5" sqref="D5:J13"/>
    </sheetView>
  </sheetViews>
  <sheetFormatPr defaultRowHeight="15" x14ac:dyDescent="0.25"/>
  <sheetData>
    <row r="3" spans="3:10" x14ac:dyDescent="0.25">
      <c r="E3" s="11" t="s">
        <v>6</v>
      </c>
      <c r="F3" s="11"/>
      <c r="G3" s="11"/>
      <c r="H3" s="11"/>
      <c r="I3" s="11"/>
      <c r="J3" s="11"/>
    </row>
    <row r="4" spans="3:10" x14ac:dyDescent="0.25">
      <c r="D4" s="2" t="s">
        <v>5</v>
      </c>
      <c r="E4" s="2" t="s">
        <v>6</v>
      </c>
      <c r="F4" s="2" t="s">
        <v>23</v>
      </c>
      <c r="G4" s="2" t="s">
        <v>24</v>
      </c>
      <c r="H4" s="2" t="s">
        <v>22</v>
      </c>
      <c r="I4" s="2" t="s">
        <v>17</v>
      </c>
      <c r="J4" s="2" t="s">
        <v>18</v>
      </c>
    </row>
    <row r="5" spans="3:10" x14ac:dyDescent="0.25">
      <c r="C5" t="s">
        <v>29</v>
      </c>
      <c r="D5" s="1">
        <v>1636</v>
      </c>
      <c r="E5" s="1">
        <v>3980</v>
      </c>
      <c r="F5" s="1">
        <v>1323</v>
      </c>
      <c r="G5" s="1">
        <v>1529</v>
      </c>
      <c r="H5" s="1">
        <v>2616</v>
      </c>
      <c r="I5" s="1">
        <v>3521</v>
      </c>
      <c r="J5" s="1">
        <v>3436</v>
      </c>
    </row>
    <row r="6" spans="3:10" x14ac:dyDescent="0.25">
      <c r="D6" s="1">
        <v>1834</v>
      </c>
      <c r="E6" s="1">
        <v>2181</v>
      </c>
      <c r="F6" s="1">
        <v>1550</v>
      </c>
      <c r="G6" s="1">
        <v>1982</v>
      </c>
      <c r="H6" s="1">
        <v>2096</v>
      </c>
      <c r="I6" s="1">
        <v>4028</v>
      </c>
      <c r="J6" s="1">
        <v>4262</v>
      </c>
    </row>
    <row r="7" spans="3:10" x14ac:dyDescent="0.25">
      <c r="D7" s="1">
        <v>1388</v>
      </c>
      <c r="E7" s="1">
        <v>2190</v>
      </c>
      <c r="F7" s="1">
        <v>1712</v>
      </c>
      <c r="G7" s="1">
        <v>1434</v>
      </c>
      <c r="H7" s="1">
        <v>4606</v>
      </c>
      <c r="I7" s="1">
        <v>2686</v>
      </c>
      <c r="J7" s="1">
        <v>3275</v>
      </c>
    </row>
    <row r="8" spans="3:10" x14ac:dyDescent="0.25">
      <c r="D8" s="1">
        <v>1890</v>
      </c>
      <c r="E8" s="1">
        <v>4464</v>
      </c>
      <c r="F8" s="1">
        <v>1785</v>
      </c>
      <c r="G8" s="1">
        <v>1938</v>
      </c>
      <c r="H8" s="1">
        <v>2675</v>
      </c>
      <c r="I8" s="1">
        <v>3536</v>
      </c>
      <c r="J8" s="1">
        <v>3076</v>
      </c>
    </row>
    <row r="9" spans="3:10" x14ac:dyDescent="0.25">
      <c r="D9" s="1">
        <v>1332</v>
      </c>
      <c r="E9" s="1">
        <v>3228</v>
      </c>
      <c r="F9" s="1">
        <v>1781</v>
      </c>
      <c r="G9" s="1">
        <v>1749</v>
      </c>
      <c r="H9" s="1">
        <v>2238</v>
      </c>
      <c r="I9" s="1">
        <v>2892</v>
      </c>
      <c r="J9" s="1">
        <v>2672</v>
      </c>
    </row>
    <row r="10" spans="3:10" x14ac:dyDescent="0.25">
      <c r="D10" s="1">
        <v>1631</v>
      </c>
      <c r="E10" s="1">
        <v>2717</v>
      </c>
      <c r="F10" s="1">
        <v>1745</v>
      </c>
      <c r="G10" s="1">
        <v>1903</v>
      </c>
      <c r="H10" s="1">
        <v>3476</v>
      </c>
      <c r="I10" s="1">
        <v>2238</v>
      </c>
      <c r="J10" s="1">
        <v>2620</v>
      </c>
    </row>
    <row r="11" spans="3:10" x14ac:dyDescent="0.25">
      <c r="D11" s="1">
        <v>1311</v>
      </c>
      <c r="E11" s="1">
        <v>3265</v>
      </c>
      <c r="F11" s="1">
        <v>1703</v>
      </c>
      <c r="G11" s="1">
        <v>1571</v>
      </c>
      <c r="H11" s="1">
        <v>3099</v>
      </c>
      <c r="I11" s="1">
        <v>2480</v>
      </c>
      <c r="J11" s="1">
        <v>2818</v>
      </c>
    </row>
    <row r="12" spans="3:10" x14ac:dyDescent="0.25">
      <c r="D12" s="4">
        <v>1245</v>
      </c>
      <c r="E12" s="1">
        <v>2601</v>
      </c>
      <c r="F12" s="1">
        <v>1729</v>
      </c>
      <c r="G12" s="1">
        <v>1667</v>
      </c>
      <c r="H12" s="1">
        <v>2398</v>
      </c>
      <c r="I12" s="1">
        <v>2606</v>
      </c>
      <c r="J12" s="1">
        <v>2994</v>
      </c>
    </row>
    <row r="13" spans="3:10" x14ac:dyDescent="0.25">
      <c r="D13" s="1">
        <v>1304</v>
      </c>
      <c r="E13" s="1">
        <v>3155</v>
      </c>
      <c r="F13" s="1">
        <v>1718</v>
      </c>
      <c r="G13" s="1">
        <v>1603</v>
      </c>
      <c r="H13" s="1">
        <v>3171</v>
      </c>
      <c r="I13" s="1">
        <v>3170</v>
      </c>
      <c r="J13" s="1">
        <v>4805</v>
      </c>
    </row>
    <row r="14" spans="3:10" x14ac:dyDescent="0.25">
      <c r="I14" s="1"/>
    </row>
    <row r="15" spans="3:10" x14ac:dyDescent="0.25">
      <c r="I15" s="1"/>
    </row>
    <row r="16" spans="3:10" x14ac:dyDescent="0.25">
      <c r="I16" s="1"/>
    </row>
    <row r="17" spans="9:9" x14ac:dyDescent="0.25">
      <c r="I17" s="1"/>
    </row>
  </sheetData>
  <mergeCells count="1">
    <mergeCell ref="E3:J3"/>
  </mergeCells>
  <pageMargins left="0.7" right="0.7" top="0.75" bottom="0.75" header="0.3" footer="0.3"/>
  <pageSetup paperSize="9" orientation="portrait" r:id="rId1"/>
</worksheet>
</file>

<file path=xl/worksheets/sheet23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2:G23"/>
  <sheetViews>
    <sheetView workbookViewId="0">
      <selection activeCell="C5" sqref="C5"/>
    </sheetView>
  </sheetViews>
  <sheetFormatPr defaultRowHeight="15" x14ac:dyDescent="0.25"/>
  <sheetData>
    <row r="2" spans="3:7" x14ac:dyDescent="0.25">
      <c r="D2" s="11" t="s">
        <v>17</v>
      </c>
      <c r="E2" s="11"/>
      <c r="F2" s="11" t="s">
        <v>30</v>
      </c>
      <c r="G2" s="11"/>
    </row>
    <row r="3" spans="3:7" x14ac:dyDescent="0.25">
      <c r="D3" s="5" t="s">
        <v>0</v>
      </c>
      <c r="E3" s="5" t="s">
        <v>1</v>
      </c>
      <c r="F3" s="5" t="s">
        <v>0</v>
      </c>
      <c r="G3" s="5" t="s">
        <v>1</v>
      </c>
    </row>
    <row r="4" spans="3:7" x14ac:dyDescent="0.25">
      <c r="C4" t="s">
        <v>4</v>
      </c>
      <c r="D4" s="4">
        <v>1.014</v>
      </c>
      <c r="E4" s="4">
        <v>1.2709999999999999</v>
      </c>
      <c r="F4" s="4">
        <v>1.014</v>
      </c>
      <c r="G4" s="4">
        <v>1.113</v>
      </c>
    </row>
    <row r="5" spans="3:7" x14ac:dyDescent="0.25">
      <c r="D5" s="4">
        <v>1.028</v>
      </c>
      <c r="E5" s="4">
        <v>1.2609999999999999</v>
      </c>
      <c r="F5" s="4">
        <v>1.028</v>
      </c>
      <c r="G5" s="4">
        <v>1.222</v>
      </c>
    </row>
    <row r="6" spans="3:7" x14ac:dyDescent="0.25">
      <c r="D6" s="4">
        <v>1.071</v>
      </c>
      <c r="E6" s="4">
        <v>1.492</v>
      </c>
      <c r="F6" s="4">
        <v>1.071</v>
      </c>
      <c r="G6" s="4">
        <v>1.131</v>
      </c>
    </row>
    <row r="7" spans="3:7" x14ac:dyDescent="0.25">
      <c r="D7" s="4">
        <v>1.0389999999999999</v>
      </c>
      <c r="E7" s="4">
        <v>1.3560000000000001</v>
      </c>
      <c r="F7" s="4">
        <v>1.0389999999999999</v>
      </c>
      <c r="G7" s="4">
        <v>1.133</v>
      </c>
    </row>
    <row r="8" spans="3:7" x14ac:dyDescent="0.25">
      <c r="D8" s="4">
        <v>1.0429999999999999</v>
      </c>
      <c r="E8" s="4">
        <v>1.17</v>
      </c>
      <c r="F8" s="4">
        <v>1.0429999999999999</v>
      </c>
      <c r="G8" s="4">
        <v>1.179</v>
      </c>
    </row>
    <row r="9" spans="3:7" x14ac:dyDescent="0.25">
      <c r="D9" s="4">
        <v>1.048</v>
      </c>
      <c r="E9" s="4">
        <v>1.1890000000000001</v>
      </c>
      <c r="F9" s="4">
        <v>1.048</v>
      </c>
      <c r="G9" s="4">
        <v>1.0409999999999999</v>
      </c>
    </row>
    <row r="10" spans="3:7" x14ac:dyDescent="0.25">
      <c r="D10" s="4">
        <v>1.0649999999999999</v>
      </c>
      <c r="E10" s="4">
        <v>1.2430000000000001</v>
      </c>
      <c r="F10" s="4">
        <v>1.0649999999999999</v>
      </c>
      <c r="G10" s="4">
        <v>1.1399999999999999</v>
      </c>
    </row>
    <row r="11" spans="3:7" x14ac:dyDescent="0.25">
      <c r="D11" s="4">
        <v>1.0529999999999999</v>
      </c>
      <c r="E11" s="4">
        <v>1.111</v>
      </c>
      <c r="F11" s="4">
        <v>1.0529999999999999</v>
      </c>
      <c r="G11" s="4">
        <v>1.0680000000000001</v>
      </c>
    </row>
    <row r="12" spans="3:7" x14ac:dyDescent="0.25">
      <c r="D12" s="4">
        <v>1.048</v>
      </c>
      <c r="E12" s="4">
        <v>1.0940000000000001</v>
      </c>
      <c r="F12" s="4">
        <v>1.048</v>
      </c>
      <c r="G12" s="4">
        <v>1.353</v>
      </c>
    </row>
    <row r="13" spans="3:7" x14ac:dyDescent="0.25">
      <c r="D13" s="4">
        <v>1.0580000000000001</v>
      </c>
      <c r="E13" s="4">
        <v>1.1259999999999999</v>
      </c>
      <c r="F13" s="4">
        <v>1.0580000000000001</v>
      </c>
      <c r="G13" s="4">
        <v>1.111</v>
      </c>
    </row>
    <row r="14" spans="3:7" x14ac:dyDescent="0.25">
      <c r="D14" s="4">
        <v>1.026</v>
      </c>
      <c r="E14" s="4">
        <v>1.117</v>
      </c>
      <c r="F14" s="4">
        <v>1.026</v>
      </c>
      <c r="G14" s="4">
        <v>1.125</v>
      </c>
    </row>
    <row r="15" spans="3:7" x14ac:dyDescent="0.25">
      <c r="D15" s="4">
        <v>1.0449999999999999</v>
      </c>
      <c r="E15" s="4">
        <v>1.139</v>
      </c>
      <c r="F15" s="4">
        <v>1.0449999999999999</v>
      </c>
      <c r="G15" s="4">
        <v>1.133</v>
      </c>
    </row>
    <row r="16" spans="3:7" x14ac:dyDescent="0.25">
      <c r="D16" s="4">
        <v>1.044</v>
      </c>
      <c r="E16" s="4">
        <v>1.3160000000000001</v>
      </c>
      <c r="F16" s="4">
        <v>1.044</v>
      </c>
      <c r="G16" s="4">
        <v>1.1599999999999999</v>
      </c>
    </row>
    <row r="17" spans="4:7" x14ac:dyDescent="0.25">
      <c r="D17" s="4">
        <v>1.0249999999999999</v>
      </c>
      <c r="E17" s="4">
        <v>1.228</v>
      </c>
      <c r="F17" s="4">
        <v>1.0249999999999999</v>
      </c>
      <c r="G17" s="4">
        <v>1.5029999999999999</v>
      </c>
    </row>
    <row r="18" spans="4:7" x14ac:dyDescent="0.25">
      <c r="D18" s="4">
        <v>1.0249999999999999</v>
      </c>
      <c r="E18" s="4">
        <v>1.17</v>
      </c>
      <c r="F18" s="4">
        <v>1.0249999999999999</v>
      </c>
      <c r="G18" s="4">
        <v>1.3</v>
      </c>
    </row>
    <row r="19" spans="4:7" x14ac:dyDescent="0.25">
      <c r="D19" s="4">
        <v>1.0109999999999999</v>
      </c>
      <c r="E19" s="4">
        <v>1.5669999999999999</v>
      </c>
      <c r="F19" s="4">
        <v>1.0109999999999999</v>
      </c>
      <c r="G19" s="4">
        <v>1.3380000000000001</v>
      </c>
    </row>
    <row r="20" spans="4:7" x14ac:dyDescent="0.25">
      <c r="D20" s="4">
        <v>1.0289999999999999</v>
      </c>
      <c r="E20" s="4">
        <v>1.1080000000000001</v>
      </c>
      <c r="F20" s="4">
        <v>1.0289999999999999</v>
      </c>
      <c r="G20" s="4">
        <v>1.167</v>
      </c>
    </row>
    <row r="21" spans="4:7" x14ac:dyDescent="0.25">
      <c r="D21" s="4">
        <v>1.0389999999999999</v>
      </c>
      <c r="E21" s="4">
        <v>1.27</v>
      </c>
      <c r="F21" s="4">
        <v>1.0389999999999999</v>
      </c>
      <c r="G21" s="4">
        <v>1.1910000000000001</v>
      </c>
    </row>
    <row r="22" spans="4:7" x14ac:dyDescent="0.25">
      <c r="D22" s="4">
        <v>1.0189999999999999</v>
      </c>
      <c r="E22" s="4">
        <v>1.1930000000000001</v>
      </c>
      <c r="F22" s="4">
        <v>1.0189999999999999</v>
      </c>
      <c r="G22" s="4">
        <v>1.163</v>
      </c>
    </row>
    <row r="23" spans="4:7" x14ac:dyDescent="0.25">
      <c r="D23" s="4">
        <v>1.01</v>
      </c>
      <c r="E23" s="4">
        <v>1.0629999999999999</v>
      </c>
      <c r="F23" s="4">
        <v>1.01</v>
      </c>
      <c r="G23" s="4">
        <v>1.19</v>
      </c>
    </row>
  </sheetData>
  <mergeCells count="2">
    <mergeCell ref="D2:E2"/>
    <mergeCell ref="F2:G2"/>
  </mergeCells>
  <pageMargins left="0.7" right="0.7" top="0.75" bottom="0.75" header="0.3" footer="0.3"/>
</worksheet>
</file>

<file path=xl/worksheets/sheet24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2:I6"/>
  <sheetViews>
    <sheetView workbookViewId="0">
      <selection activeCell="D13" sqref="D13"/>
    </sheetView>
  </sheetViews>
  <sheetFormatPr defaultRowHeight="15" x14ac:dyDescent="0.25"/>
  <sheetData>
    <row r="2" spans="3:9" x14ac:dyDescent="0.25">
      <c r="C2" t="s">
        <v>31</v>
      </c>
    </row>
    <row r="4" spans="3:9" x14ac:dyDescent="0.25">
      <c r="C4" s="5"/>
      <c r="D4" s="12" t="s">
        <v>17</v>
      </c>
      <c r="E4" s="12"/>
      <c r="F4" s="12"/>
      <c r="G4" s="12" t="s">
        <v>30</v>
      </c>
      <c r="H4" s="12"/>
      <c r="I4" s="12"/>
    </row>
    <row r="5" spans="3:9" x14ac:dyDescent="0.25">
      <c r="C5" s="6" t="s">
        <v>0</v>
      </c>
      <c r="D5" s="4">
        <v>15.78947</v>
      </c>
      <c r="E5" s="4">
        <v>26.53631</v>
      </c>
      <c r="F5" s="4">
        <v>18.292680000000001</v>
      </c>
      <c r="G5" s="4">
        <v>29.5</v>
      </c>
      <c r="H5" s="4">
        <v>19.874479999999998</v>
      </c>
      <c r="I5" s="4">
        <v>15.251569999999999</v>
      </c>
    </row>
    <row r="6" spans="3:9" x14ac:dyDescent="0.25">
      <c r="C6" s="6" t="s">
        <v>1</v>
      </c>
      <c r="D6" s="4">
        <v>18.86525</v>
      </c>
      <c r="E6" s="4">
        <v>26.871400000000001</v>
      </c>
      <c r="F6" s="4">
        <v>27.0318</v>
      </c>
      <c r="G6" s="4">
        <v>42.514969999999998</v>
      </c>
      <c r="H6" s="4">
        <v>83.269959999999998</v>
      </c>
      <c r="I6" s="4">
        <v>47.37762</v>
      </c>
    </row>
  </sheetData>
  <mergeCells count="2">
    <mergeCell ref="D4:F4"/>
    <mergeCell ref="G4:I4"/>
  </mergeCells>
  <pageMargins left="0.7" right="0.7" top="0.75" bottom="0.75" header="0.3" footer="0.3"/>
</worksheet>
</file>

<file path=xl/worksheets/sheet25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2:I6"/>
  <sheetViews>
    <sheetView workbookViewId="0">
      <selection activeCell="C4" sqref="C4:I6"/>
    </sheetView>
  </sheetViews>
  <sheetFormatPr defaultRowHeight="15" x14ac:dyDescent="0.25"/>
  <sheetData>
    <row r="2" spans="3:9" x14ac:dyDescent="0.25">
      <c r="C2" t="s">
        <v>31</v>
      </c>
    </row>
    <row r="4" spans="3:9" x14ac:dyDescent="0.25">
      <c r="C4" s="5"/>
      <c r="D4" s="12" t="s">
        <v>15</v>
      </c>
      <c r="E4" s="12"/>
      <c r="F4" s="12"/>
      <c r="G4" s="12" t="s">
        <v>32</v>
      </c>
      <c r="H4" s="12"/>
      <c r="I4" s="12"/>
    </row>
    <row r="5" spans="3:9" x14ac:dyDescent="0.25">
      <c r="C5" s="6" t="s">
        <v>0</v>
      </c>
      <c r="D5" s="4">
        <v>14.32836</v>
      </c>
      <c r="E5" s="4">
        <v>14.717739999999999</v>
      </c>
      <c r="F5" s="4">
        <v>14.925369999999999</v>
      </c>
      <c r="G5" s="4">
        <v>23.72372</v>
      </c>
      <c r="H5" s="4">
        <v>21.330719999999999</v>
      </c>
      <c r="I5" s="4">
        <v>7.5356420000000002</v>
      </c>
    </row>
    <row r="6" spans="3:9" x14ac:dyDescent="0.25">
      <c r="C6" s="6" t="s">
        <v>1</v>
      </c>
      <c r="D6" s="4">
        <v>34.615380000000002</v>
      </c>
      <c r="E6" s="4">
        <v>31.69014</v>
      </c>
      <c r="F6" s="4">
        <v>8.6003369999999997</v>
      </c>
      <c r="G6" s="4">
        <v>67.449659999999994</v>
      </c>
      <c r="H6" s="4">
        <v>68.274109999999993</v>
      </c>
      <c r="I6" s="4">
        <v>58.064520000000002</v>
      </c>
    </row>
  </sheetData>
  <mergeCells count="2">
    <mergeCell ref="D4:F4"/>
    <mergeCell ref="G4:I4"/>
  </mergeCells>
  <pageMargins left="0.7" right="0.7" top="0.75" bottom="0.75" header="0.3" footer="0.3"/>
</worksheet>
</file>

<file path=xl/worksheets/sheet26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2:I7"/>
  <sheetViews>
    <sheetView workbookViewId="0">
      <selection activeCell="F13" sqref="F13"/>
    </sheetView>
  </sheetViews>
  <sheetFormatPr defaultRowHeight="15" x14ac:dyDescent="0.25"/>
  <sheetData>
    <row r="2" spans="3:9" x14ac:dyDescent="0.25">
      <c r="C2" t="s">
        <v>31</v>
      </c>
    </row>
    <row r="4" spans="3:9" x14ac:dyDescent="0.25">
      <c r="C4" s="5" t="s">
        <v>0</v>
      </c>
      <c r="D4" s="5" t="s">
        <v>1</v>
      </c>
      <c r="E4" s="5" t="s">
        <v>33</v>
      </c>
      <c r="F4" s="5" t="s">
        <v>3</v>
      </c>
      <c r="G4" s="12"/>
      <c r="H4" s="12"/>
      <c r="I4" s="12"/>
    </row>
    <row r="5" spans="3:9" x14ac:dyDescent="0.25">
      <c r="C5" s="4">
        <v>42.021279999999997</v>
      </c>
      <c r="D5" s="4">
        <v>38.167940000000002</v>
      </c>
      <c r="E5" s="4">
        <v>64.067800000000005</v>
      </c>
      <c r="F5" s="4">
        <v>39.344259999999998</v>
      </c>
      <c r="G5" s="4"/>
      <c r="H5" s="4"/>
      <c r="I5" s="4"/>
    </row>
    <row r="6" spans="3:9" x14ac:dyDescent="0.25">
      <c r="C6" s="4">
        <v>42.74194</v>
      </c>
      <c r="D6" s="4">
        <v>30.128209999999999</v>
      </c>
      <c r="E6" s="4">
        <v>68.253969999999995</v>
      </c>
      <c r="F6" s="4">
        <v>14.17323</v>
      </c>
      <c r="G6" s="4"/>
      <c r="H6" s="4"/>
      <c r="I6" s="4"/>
    </row>
    <row r="7" spans="3:9" x14ac:dyDescent="0.25">
      <c r="C7" s="4">
        <v>37.349400000000003</v>
      </c>
      <c r="D7" s="4">
        <v>35.144930000000002</v>
      </c>
      <c r="E7" s="4">
        <v>73.157889999999995</v>
      </c>
      <c r="F7" s="4">
        <v>13.461539999999999</v>
      </c>
    </row>
  </sheetData>
  <mergeCells count="1">
    <mergeCell ref="G4:I4"/>
  </mergeCells>
  <pageMargins left="0.7" right="0.7" top="0.75" bottom="0.75" header="0.3" footer="0.3"/>
</worksheet>
</file>

<file path=xl/worksheets/sheet27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B3:L7"/>
  <sheetViews>
    <sheetView workbookViewId="0">
      <selection activeCell="G20" sqref="G20"/>
    </sheetView>
  </sheetViews>
  <sheetFormatPr defaultRowHeight="15" x14ac:dyDescent="0.25"/>
  <cols>
    <col min="2" max="2" width="11.7109375" bestFit="1" customWidth="1"/>
  </cols>
  <sheetData>
    <row r="3" spans="2:12" x14ac:dyDescent="0.25">
      <c r="C3" s="1"/>
      <c r="D3" s="13" t="s">
        <v>15</v>
      </c>
      <c r="E3" s="13"/>
      <c r="F3" s="13"/>
      <c r="G3" s="13" t="s">
        <v>34</v>
      </c>
      <c r="H3" s="13"/>
      <c r="I3" s="13"/>
      <c r="J3" s="14"/>
      <c r="K3" s="14"/>
      <c r="L3" s="14"/>
    </row>
    <row r="4" spans="2:12" x14ac:dyDescent="0.25">
      <c r="B4" t="s">
        <v>35</v>
      </c>
      <c r="C4" s="1" t="s">
        <v>9</v>
      </c>
      <c r="D4" s="1">
        <v>22.6985313666707</v>
      </c>
      <c r="E4" s="1">
        <v>24.3644297369345</v>
      </c>
      <c r="F4" s="1">
        <v>29.788247344294899</v>
      </c>
      <c r="G4" s="1">
        <v>26.647295571720601</v>
      </c>
      <c r="H4" s="1">
        <v>22.762796773762702</v>
      </c>
      <c r="I4" s="1">
        <v>24.433265269350301</v>
      </c>
      <c r="J4" s="1"/>
      <c r="K4" s="1"/>
      <c r="L4" s="1"/>
    </row>
    <row r="5" spans="2:12" x14ac:dyDescent="0.25">
      <c r="C5" s="1" t="s">
        <v>1</v>
      </c>
      <c r="D5" s="1">
        <v>117.28616421402501</v>
      </c>
      <c r="E5" s="1">
        <v>104.311235544738</v>
      </c>
      <c r="F5" s="1">
        <v>106.767199214748</v>
      </c>
      <c r="G5" s="1">
        <v>231.3184</v>
      </c>
      <c r="H5" s="1">
        <v>198.12949788938499</v>
      </c>
      <c r="I5" s="1">
        <v>214.43958437883501</v>
      </c>
      <c r="J5" s="1"/>
      <c r="K5" s="1"/>
      <c r="L5" s="1"/>
    </row>
    <row r="6" spans="2:12" x14ac:dyDescent="0.25">
      <c r="C6" s="1" t="s">
        <v>2</v>
      </c>
      <c r="D6" s="1">
        <v>149.498823384742</v>
      </c>
      <c r="E6" s="1">
        <v>196.441145923248</v>
      </c>
      <c r="F6" s="1">
        <v>190.92496775822099</v>
      </c>
      <c r="G6" s="1">
        <v>265.08589999999998</v>
      </c>
      <c r="H6" s="1">
        <v>189.42905941346999</v>
      </c>
      <c r="I6" s="1">
        <v>226.31748465710299</v>
      </c>
      <c r="J6" s="1"/>
      <c r="K6" s="1"/>
      <c r="L6" s="1"/>
    </row>
    <row r="7" spans="2:12" x14ac:dyDescent="0.25">
      <c r="C7" s="1" t="s">
        <v>3</v>
      </c>
      <c r="D7" s="1">
        <v>125.052115320265</v>
      </c>
      <c r="E7" s="1">
        <v>159.92760000000001</v>
      </c>
      <c r="F7" s="1">
        <v>150.9487</v>
      </c>
      <c r="G7" s="1">
        <v>262.02050000000003</v>
      </c>
      <c r="H7" s="1">
        <v>315.31110979501301</v>
      </c>
      <c r="I7" s="1">
        <v>218.772421981435</v>
      </c>
      <c r="J7" s="1"/>
      <c r="K7" s="1"/>
      <c r="L7" s="1"/>
    </row>
  </sheetData>
  <mergeCells count="3">
    <mergeCell ref="D3:F3"/>
    <mergeCell ref="G3:I3"/>
    <mergeCell ref="J3:L3"/>
  </mergeCells>
  <pageMargins left="0.7" right="0.7" top="0.75" bottom="0.75" header="0.3" footer="0.3"/>
</worksheet>
</file>

<file path=xl/worksheets/sheet28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workbookViewId="0">
      <selection activeCell="C2" sqref="C2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29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workbookViewId="0">
      <selection activeCell="B2" sqref="B2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3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tabSelected="1" topLeftCell="B4" workbookViewId="0">
      <selection activeCell="C9" sqref="C9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30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workbookViewId="0">
      <selection activeCell="B3" sqref="B3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3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workbookViewId="0">
      <selection activeCell="C5" sqref="C5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32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workbookViewId="0">
      <selection activeCell="B3" sqref="B3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33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workbookViewId="0">
      <selection activeCell="B3" sqref="B3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34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workbookViewId="0">
      <selection activeCell="C5" sqref="C5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35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workbookViewId="0">
      <selection activeCell="B3" sqref="B3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36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5:I10"/>
  <sheetViews>
    <sheetView workbookViewId="0">
      <selection activeCell="D18" sqref="D18"/>
    </sheetView>
  </sheetViews>
  <sheetFormatPr defaultRowHeight="15" x14ac:dyDescent="0.25"/>
  <cols>
    <col min="3" max="3" width="24.140625" bestFit="1" customWidth="1"/>
  </cols>
  <sheetData>
    <row r="5" spans="3:9" x14ac:dyDescent="0.25">
      <c r="E5" s="11" t="s">
        <v>36</v>
      </c>
      <c r="F5" s="11"/>
      <c r="G5" s="11"/>
      <c r="H5" s="11"/>
      <c r="I5" s="11"/>
    </row>
    <row r="6" spans="3:9" x14ac:dyDescent="0.25">
      <c r="C6" t="s">
        <v>46</v>
      </c>
      <c r="D6" s="15" t="s">
        <v>37</v>
      </c>
      <c r="E6" s="16" t="s">
        <v>47</v>
      </c>
      <c r="F6" s="16" t="s">
        <v>48</v>
      </c>
      <c r="G6" s="16" t="s">
        <v>49</v>
      </c>
      <c r="H6" s="16" t="s">
        <v>50</v>
      </c>
      <c r="I6" s="16" t="s">
        <v>51</v>
      </c>
    </row>
    <row r="7" spans="3:9" x14ac:dyDescent="0.25">
      <c r="D7">
        <v>18.399999999999999</v>
      </c>
      <c r="E7">
        <v>34</v>
      </c>
      <c r="F7">
        <v>23.7</v>
      </c>
      <c r="G7">
        <v>18.399999999999999</v>
      </c>
      <c r="H7">
        <v>39.200000000000003</v>
      </c>
      <c r="I7">
        <v>23.7</v>
      </c>
    </row>
    <row r="8" spans="3:9" x14ac:dyDescent="0.25">
      <c r="D8">
        <v>11.1</v>
      </c>
      <c r="E8">
        <v>34</v>
      </c>
      <c r="F8">
        <v>18.399999999999999</v>
      </c>
      <c r="G8">
        <v>21.3</v>
      </c>
      <c r="H8">
        <v>39.200000000000003</v>
      </c>
      <c r="I8">
        <v>18.399999999999999</v>
      </c>
    </row>
    <row r="9" spans="3:9" x14ac:dyDescent="0.25">
      <c r="D9">
        <v>18.399999999999999</v>
      </c>
      <c r="E9">
        <v>42.2</v>
      </c>
      <c r="F9">
        <v>23.7</v>
      </c>
      <c r="G9">
        <v>30.5</v>
      </c>
      <c r="H9">
        <v>42.2</v>
      </c>
      <c r="I9">
        <v>23.7</v>
      </c>
    </row>
    <row r="10" spans="3:9" x14ac:dyDescent="0.25">
      <c r="I10">
        <v>18.399999999999999</v>
      </c>
    </row>
  </sheetData>
  <mergeCells count="1">
    <mergeCell ref="E5:I5"/>
  </mergeCells>
  <pageMargins left="0.7" right="0.7" top="0.75" bottom="0.75" header="0.3" footer="0.3"/>
</worksheet>
</file>

<file path=xl/worksheets/sheet37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topLeftCell="E1" workbookViewId="0">
      <selection activeCell="D18" sqref="D18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38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topLeftCell="C1" workbookViewId="0">
      <selection activeCell="D18" sqref="D18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39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B3:D17"/>
  <sheetViews>
    <sheetView workbookViewId="0">
      <selection activeCell="D18" sqref="D18"/>
    </sheetView>
  </sheetViews>
  <sheetFormatPr defaultRowHeight="15" x14ac:dyDescent="0.25"/>
  <cols>
    <col min="2" max="2" width="22.140625" bestFit="1" customWidth="1"/>
  </cols>
  <sheetData>
    <row r="3" spans="2:4" x14ac:dyDescent="0.25">
      <c r="C3" s="10" t="s">
        <v>0</v>
      </c>
      <c r="D3" s="10" t="s">
        <v>52</v>
      </c>
    </row>
    <row r="4" spans="2:4" x14ac:dyDescent="0.25">
      <c r="B4" t="s">
        <v>4</v>
      </c>
      <c r="C4" s="10">
        <v>1</v>
      </c>
      <c r="D4" s="10">
        <v>1.2090000000000001</v>
      </c>
    </row>
    <row r="5" spans="2:4" x14ac:dyDescent="0.25">
      <c r="C5" s="10">
        <v>1</v>
      </c>
      <c r="D5" s="10">
        <v>1.089</v>
      </c>
    </row>
    <row r="6" spans="2:4" x14ac:dyDescent="0.25">
      <c r="C6" s="10">
        <v>1.0049999999999999</v>
      </c>
      <c r="D6" s="10">
        <v>1.113</v>
      </c>
    </row>
    <row r="7" spans="2:4" x14ac:dyDescent="0.25">
      <c r="C7" s="10">
        <v>1.022</v>
      </c>
      <c r="D7" s="10">
        <v>1.27</v>
      </c>
    </row>
    <row r="8" spans="2:4" x14ac:dyDescent="0.25">
      <c r="C8" s="10">
        <v>1.01</v>
      </c>
      <c r="D8" s="10">
        <v>1.2130000000000001</v>
      </c>
    </row>
    <row r="9" spans="2:4" x14ac:dyDescent="0.25">
      <c r="C9" s="10">
        <v>1.03</v>
      </c>
      <c r="D9" s="10">
        <v>1.155</v>
      </c>
    </row>
    <row r="10" spans="2:4" x14ac:dyDescent="0.25">
      <c r="C10" s="10">
        <v>1.0349999999999999</v>
      </c>
      <c r="D10" s="10">
        <v>1.032</v>
      </c>
    </row>
    <row r="11" spans="2:4" x14ac:dyDescent="0.25">
      <c r="C11" s="10">
        <v>1.018</v>
      </c>
      <c r="D11" s="10">
        <v>1.127</v>
      </c>
    </row>
    <row r="12" spans="2:4" x14ac:dyDescent="0.25">
      <c r="C12" s="10">
        <v>1.05</v>
      </c>
      <c r="D12" s="10">
        <v>1.0449999999999999</v>
      </c>
    </row>
    <row r="13" spans="2:4" x14ac:dyDescent="0.25">
      <c r="C13" s="10">
        <v>1.046</v>
      </c>
      <c r="D13" s="10">
        <v>1.0289999999999999</v>
      </c>
    </row>
    <row r="14" spans="2:4" x14ac:dyDescent="0.25">
      <c r="C14" s="10">
        <v>1.048</v>
      </c>
      <c r="D14" s="10">
        <v>1.157</v>
      </c>
    </row>
    <row r="15" spans="2:4" x14ac:dyDescent="0.25">
      <c r="C15" s="10">
        <v>1.01</v>
      </c>
      <c r="D15" s="10">
        <v>1.1120000000000001</v>
      </c>
    </row>
    <row r="16" spans="2:4" x14ac:dyDescent="0.25">
      <c r="C16" s="10">
        <v>1.044</v>
      </c>
      <c r="D16" s="10">
        <v>1.0760000000000001</v>
      </c>
    </row>
    <row r="17" spans="3:4" x14ac:dyDescent="0.25">
      <c r="C17" s="10">
        <v>1.038</v>
      </c>
      <c r="D17" s="10">
        <v>1.0649999999999999</v>
      </c>
    </row>
  </sheetData>
  <pageMargins left="0.7" right="0.7" top="0.75" bottom="0.75" header="0.3" footer="0.3"/>
</worksheet>
</file>

<file path=xl/worksheets/sheet4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2:G32"/>
  <sheetViews>
    <sheetView workbookViewId="0">
      <selection activeCell="C3" sqref="C3"/>
    </sheetView>
  </sheetViews>
  <sheetFormatPr defaultRowHeight="15" x14ac:dyDescent="0.25"/>
  <cols>
    <col min="3" max="3" width="20.28515625" bestFit="1" customWidth="1"/>
  </cols>
  <sheetData>
    <row r="2" spans="3:7" x14ac:dyDescent="0.25">
      <c r="D2" s="2" t="s">
        <v>0</v>
      </c>
      <c r="E2" s="2" t="s">
        <v>1</v>
      </c>
      <c r="F2" s="2" t="s">
        <v>2</v>
      </c>
      <c r="G2" s="2" t="s">
        <v>3</v>
      </c>
    </row>
    <row r="3" spans="3:7" x14ac:dyDescent="0.25">
      <c r="C3" t="s">
        <v>4</v>
      </c>
      <c r="D3" s="1">
        <v>1</v>
      </c>
      <c r="E3" s="1">
        <v>1.294</v>
      </c>
      <c r="F3" s="1">
        <v>1</v>
      </c>
      <c r="G3" s="1">
        <v>1.167</v>
      </c>
    </row>
    <row r="4" spans="3:7" x14ac:dyDescent="0.25">
      <c r="D4" s="1">
        <v>1</v>
      </c>
      <c r="E4" s="1">
        <v>1.147</v>
      </c>
      <c r="F4" s="1">
        <v>1.048</v>
      </c>
      <c r="G4" s="1">
        <v>1.1160000000000001</v>
      </c>
    </row>
    <row r="5" spans="3:7" x14ac:dyDescent="0.25">
      <c r="D5" s="1">
        <v>1</v>
      </c>
      <c r="E5" s="1">
        <v>1.367</v>
      </c>
      <c r="F5" s="1">
        <v>1</v>
      </c>
      <c r="G5" s="1">
        <v>1.089</v>
      </c>
    </row>
    <row r="6" spans="3:7" x14ac:dyDescent="0.25">
      <c r="D6" s="1">
        <v>1.024</v>
      </c>
      <c r="E6" s="1">
        <v>1.242</v>
      </c>
      <c r="F6" s="1">
        <v>1</v>
      </c>
      <c r="G6" s="1">
        <v>1.4510000000000001</v>
      </c>
    </row>
    <row r="7" spans="3:7" x14ac:dyDescent="0.25">
      <c r="D7" s="1">
        <v>1.024</v>
      </c>
      <c r="E7" s="1">
        <v>1.2749999999999999</v>
      </c>
      <c r="F7" s="1">
        <v>1</v>
      </c>
      <c r="G7" s="1">
        <v>1.0840000000000001</v>
      </c>
    </row>
    <row r="8" spans="3:7" x14ac:dyDescent="0.25">
      <c r="D8" s="1">
        <v>1</v>
      </c>
      <c r="E8" s="1">
        <v>1.294</v>
      </c>
      <c r="F8" s="1">
        <v>1.026</v>
      </c>
      <c r="G8" s="1">
        <v>1.0880000000000001</v>
      </c>
    </row>
    <row r="9" spans="3:7" x14ac:dyDescent="0.25">
      <c r="D9" s="1">
        <v>1</v>
      </c>
      <c r="E9" s="1">
        <v>1.2709999999999999</v>
      </c>
      <c r="F9" s="1">
        <v>1.0149999999999999</v>
      </c>
      <c r="G9" s="1">
        <v>1.1419999999999999</v>
      </c>
    </row>
    <row r="10" spans="3:7" x14ac:dyDescent="0.25">
      <c r="D10" s="1">
        <v>1.0449999999999999</v>
      </c>
      <c r="E10" s="1">
        <v>1.1850000000000001</v>
      </c>
      <c r="F10" s="1">
        <v>1.0449999999999999</v>
      </c>
      <c r="G10" s="1">
        <v>1.242</v>
      </c>
    </row>
    <row r="11" spans="3:7" x14ac:dyDescent="0.25">
      <c r="D11" s="1">
        <v>1.01</v>
      </c>
      <c r="E11" s="1">
        <v>1.2270000000000001</v>
      </c>
      <c r="F11" s="1">
        <v>1</v>
      </c>
      <c r="G11" s="1">
        <v>1.161</v>
      </c>
    </row>
    <row r="12" spans="3:7" x14ac:dyDescent="0.25">
      <c r="D12" s="1">
        <v>1</v>
      </c>
      <c r="E12" s="1">
        <v>1.2949999999999999</v>
      </c>
      <c r="F12" s="1">
        <v>1.046</v>
      </c>
      <c r="G12" s="1">
        <v>1.1850000000000001</v>
      </c>
    </row>
    <row r="13" spans="3:7" x14ac:dyDescent="0.25">
      <c r="D13" s="1">
        <v>1.0149999999999999</v>
      </c>
      <c r="E13" s="1">
        <v>1.1080000000000001</v>
      </c>
      <c r="F13" s="1">
        <v>1</v>
      </c>
      <c r="G13" s="1">
        <v>1.109</v>
      </c>
    </row>
    <row r="14" spans="3:7" x14ac:dyDescent="0.25">
      <c r="D14" s="1">
        <v>1.115</v>
      </c>
      <c r="E14" s="1">
        <v>1.0880000000000001</v>
      </c>
      <c r="F14" s="1">
        <v>1.036</v>
      </c>
      <c r="G14" s="1">
        <v>1.1639999999999999</v>
      </c>
    </row>
    <row r="15" spans="3:7" x14ac:dyDescent="0.25">
      <c r="D15" s="1">
        <v>1.163</v>
      </c>
      <c r="E15" s="1">
        <v>1.085</v>
      </c>
      <c r="F15" s="1">
        <v>1.08</v>
      </c>
      <c r="G15" s="1">
        <v>1.1739999999999999</v>
      </c>
    </row>
    <row r="16" spans="3:7" x14ac:dyDescent="0.25">
      <c r="D16" s="1">
        <v>1.1619999999999999</v>
      </c>
      <c r="E16" s="1">
        <v>1.1479999999999999</v>
      </c>
      <c r="F16" s="1">
        <v>1.0149999999999999</v>
      </c>
      <c r="G16" s="1">
        <v>1.0980000000000001</v>
      </c>
    </row>
    <row r="17" spans="4:7" x14ac:dyDescent="0.25">
      <c r="D17" s="1">
        <v>1.0329999999999999</v>
      </c>
      <c r="E17" s="1">
        <v>1.0620000000000001</v>
      </c>
      <c r="F17" s="1">
        <v>1.0209999999999999</v>
      </c>
      <c r="G17" s="1">
        <v>1.0840000000000001</v>
      </c>
    </row>
    <row r="18" spans="4:7" x14ac:dyDescent="0.25">
      <c r="D18" s="1">
        <v>1.08</v>
      </c>
      <c r="E18" s="1">
        <v>1.135</v>
      </c>
      <c r="F18" s="1">
        <v>1.054</v>
      </c>
      <c r="G18" s="1">
        <v>1.1359999999999999</v>
      </c>
    </row>
    <row r="19" spans="4:7" x14ac:dyDescent="0.25">
      <c r="D19" s="1">
        <v>1.03</v>
      </c>
      <c r="E19" s="1">
        <v>1.196</v>
      </c>
      <c r="F19" s="1">
        <v>1.0509999999999999</v>
      </c>
      <c r="G19" s="1">
        <v>1.0820000000000001</v>
      </c>
    </row>
    <row r="20" spans="4:7" x14ac:dyDescent="0.25">
      <c r="D20" s="1">
        <v>1.0369999999999999</v>
      </c>
      <c r="E20" s="1">
        <v>1.075</v>
      </c>
      <c r="F20" s="1">
        <v>1.0229999999999999</v>
      </c>
      <c r="G20" s="1">
        <v>1.163</v>
      </c>
    </row>
    <row r="21" spans="4:7" x14ac:dyDescent="0.25">
      <c r="D21" s="1">
        <v>1.2</v>
      </c>
      <c r="E21" s="1">
        <v>1.048</v>
      </c>
      <c r="F21" s="1">
        <v>1.028</v>
      </c>
      <c r="G21" s="1">
        <v>1.042</v>
      </c>
    </row>
    <row r="22" spans="4:7" x14ac:dyDescent="0.25">
      <c r="D22" s="1">
        <v>1.028</v>
      </c>
      <c r="E22" s="1">
        <v>1.091</v>
      </c>
      <c r="F22" s="1">
        <v>1.08</v>
      </c>
      <c r="G22" s="1">
        <v>1.216</v>
      </c>
    </row>
    <row r="23" spans="4:7" x14ac:dyDescent="0.25">
      <c r="D23" s="1">
        <v>1.0529999999999999</v>
      </c>
      <c r="E23" s="1">
        <v>1.3220000000000001</v>
      </c>
      <c r="F23" s="1">
        <v>1</v>
      </c>
      <c r="G23" s="1">
        <v>1.0389999999999999</v>
      </c>
    </row>
    <row r="24" spans="4:7" x14ac:dyDescent="0.25">
      <c r="D24" s="1">
        <v>1.0529999999999999</v>
      </c>
      <c r="E24" s="1">
        <v>1.173</v>
      </c>
      <c r="F24" s="1">
        <v>1</v>
      </c>
      <c r="G24" s="1">
        <v>1.272</v>
      </c>
    </row>
    <row r="25" spans="4:7" x14ac:dyDescent="0.25">
      <c r="D25" s="1">
        <v>1.012</v>
      </c>
      <c r="E25" s="1">
        <v>1.1739999999999999</v>
      </c>
      <c r="F25" s="1">
        <v>1.022</v>
      </c>
      <c r="G25" s="1">
        <v>1.113</v>
      </c>
    </row>
    <row r="26" spans="4:7" x14ac:dyDescent="0.25">
      <c r="D26" s="1">
        <v>1.014</v>
      </c>
      <c r="E26" s="1">
        <v>1.0940000000000001</v>
      </c>
      <c r="F26" s="1">
        <v>1</v>
      </c>
      <c r="G26" s="1">
        <v>1.1220000000000001</v>
      </c>
    </row>
    <row r="27" spans="4:7" x14ac:dyDescent="0.25">
      <c r="D27" s="1">
        <v>1</v>
      </c>
      <c r="E27" s="1">
        <v>1.23</v>
      </c>
      <c r="F27" s="1">
        <v>1.006</v>
      </c>
      <c r="G27" s="1">
        <v>1.2170000000000001</v>
      </c>
    </row>
    <row r="28" spans="4:7" x14ac:dyDescent="0.25">
      <c r="D28" s="1">
        <v>1</v>
      </c>
      <c r="E28" s="1">
        <v>1.2470000000000001</v>
      </c>
      <c r="F28" s="1">
        <v>1.0169999999999999</v>
      </c>
      <c r="G28" s="1">
        <v>1.0620000000000001</v>
      </c>
    </row>
    <row r="29" spans="4:7" x14ac:dyDescent="0.25">
      <c r="D29" s="1">
        <v>1.0349999999999999</v>
      </c>
      <c r="E29" s="1">
        <v>1.131</v>
      </c>
      <c r="F29" s="1">
        <v>1.012</v>
      </c>
      <c r="G29" s="1">
        <v>1.1040000000000001</v>
      </c>
    </row>
    <row r="30" spans="4:7" x14ac:dyDescent="0.25">
      <c r="D30" s="1">
        <v>1</v>
      </c>
      <c r="E30" s="1">
        <v>1.1619999999999999</v>
      </c>
      <c r="F30" s="1">
        <v>1.028</v>
      </c>
      <c r="G30" s="1">
        <v>1.0760000000000001</v>
      </c>
    </row>
    <row r="31" spans="4:7" x14ac:dyDescent="0.25">
      <c r="D31" s="1">
        <v>1</v>
      </c>
      <c r="E31" s="1">
        <v>1.091</v>
      </c>
      <c r="F31" s="1">
        <v>1</v>
      </c>
      <c r="G31" s="1">
        <v>1.131</v>
      </c>
    </row>
    <row r="32" spans="4:7" x14ac:dyDescent="0.25">
      <c r="D32" s="1">
        <v>1.02</v>
      </c>
      <c r="E32" s="1">
        <v>1.855</v>
      </c>
      <c r="F32" s="1">
        <v>1</v>
      </c>
      <c r="G32" s="1">
        <v>1.2529999999999999</v>
      </c>
    </row>
  </sheetData>
  <pageMargins left="0.7" right="0.7" top="0.75" bottom="0.75" header="0.3" footer="0.3"/>
</worksheet>
</file>

<file path=xl/worksheets/sheet40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B2:T42"/>
  <sheetViews>
    <sheetView workbookViewId="0">
      <selection activeCell="D18" sqref="D18"/>
    </sheetView>
  </sheetViews>
  <sheetFormatPr defaultRowHeight="15" x14ac:dyDescent="0.25"/>
  <sheetData>
    <row r="2" spans="2:20" x14ac:dyDescent="0.25">
      <c r="B2" s="11" t="s">
        <v>53</v>
      </c>
      <c r="C2" s="11"/>
      <c r="D2" s="11"/>
      <c r="E2" s="11"/>
      <c r="G2" s="11" t="s">
        <v>54</v>
      </c>
      <c r="H2" s="11"/>
      <c r="I2" s="11"/>
      <c r="J2" s="11"/>
      <c r="L2" s="11" t="s">
        <v>55</v>
      </c>
      <c r="M2" s="11"/>
      <c r="N2" s="11"/>
      <c r="O2" s="11"/>
      <c r="Q2" s="11" t="s">
        <v>56</v>
      </c>
      <c r="R2" s="11"/>
      <c r="S2" s="11"/>
      <c r="T2" s="11"/>
    </row>
    <row r="4" spans="2:20" x14ac:dyDescent="0.25">
      <c r="B4" s="9" t="s">
        <v>9</v>
      </c>
      <c r="C4" s="9" t="s">
        <v>1</v>
      </c>
      <c r="D4" s="9" t="s">
        <v>2</v>
      </c>
      <c r="E4" s="9" t="s">
        <v>3</v>
      </c>
      <c r="G4" s="9" t="s">
        <v>9</v>
      </c>
      <c r="H4" s="9" t="s">
        <v>1</v>
      </c>
      <c r="I4" s="9" t="s">
        <v>2</v>
      </c>
      <c r="J4" s="9" t="s">
        <v>3</v>
      </c>
      <c r="L4" s="9" t="s">
        <v>0</v>
      </c>
      <c r="M4" s="9" t="s">
        <v>1</v>
      </c>
      <c r="N4" s="9" t="s">
        <v>2</v>
      </c>
      <c r="O4" s="9" t="s">
        <v>3</v>
      </c>
      <c r="Q4" s="9" t="s">
        <v>9</v>
      </c>
      <c r="R4" s="9" t="s">
        <v>1</v>
      </c>
      <c r="S4" s="9" t="s">
        <v>2</v>
      </c>
      <c r="T4" s="9" t="s">
        <v>3</v>
      </c>
    </row>
    <row r="5" spans="2:20" x14ac:dyDescent="0.25">
      <c r="B5" s="10">
        <v>200</v>
      </c>
      <c r="C5" s="10">
        <v>607</v>
      </c>
      <c r="D5" s="10">
        <v>480</v>
      </c>
      <c r="E5" s="10">
        <v>132</v>
      </c>
      <c r="G5" s="10">
        <v>1531.508</v>
      </c>
      <c r="H5" s="10">
        <v>1586.249</v>
      </c>
      <c r="I5" s="10">
        <v>3871.0219999999999</v>
      </c>
      <c r="J5" s="10">
        <v>564.529</v>
      </c>
      <c r="L5" s="10">
        <v>132</v>
      </c>
      <c r="M5" s="10">
        <v>171</v>
      </c>
      <c r="N5" s="10">
        <v>212</v>
      </c>
      <c r="O5" s="10">
        <v>120</v>
      </c>
      <c r="Q5" s="10">
        <v>12.117000000000001</v>
      </c>
      <c r="R5" s="10">
        <v>18.11</v>
      </c>
      <c r="S5" s="10">
        <v>13.83</v>
      </c>
      <c r="T5" s="10">
        <v>13.054</v>
      </c>
    </row>
    <row r="6" spans="2:20" x14ac:dyDescent="0.25">
      <c r="B6" s="10">
        <v>438</v>
      </c>
      <c r="C6" s="10">
        <v>434</v>
      </c>
      <c r="D6" s="10">
        <v>512</v>
      </c>
      <c r="E6" s="10">
        <v>256</v>
      </c>
      <c r="G6" s="10">
        <v>2927.3429999999998</v>
      </c>
      <c r="H6" s="10">
        <v>440.815</v>
      </c>
      <c r="I6" s="10">
        <v>2008.7940000000001</v>
      </c>
      <c r="J6" s="10">
        <v>341.95</v>
      </c>
      <c r="L6" s="10">
        <v>201</v>
      </c>
      <c r="M6" s="10">
        <v>396</v>
      </c>
      <c r="N6" s="10">
        <v>151.5</v>
      </c>
      <c r="O6" s="4">
        <v>320</v>
      </c>
      <c r="Q6" s="10">
        <v>14.491</v>
      </c>
      <c r="R6" s="10">
        <v>8.9540000000000006</v>
      </c>
      <c r="S6" s="10">
        <v>14.044</v>
      </c>
      <c r="T6" s="10">
        <v>6.2039999999999997</v>
      </c>
    </row>
    <row r="7" spans="2:20" x14ac:dyDescent="0.25">
      <c r="B7" s="10">
        <v>199</v>
      </c>
      <c r="C7" s="10">
        <v>811</v>
      </c>
      <c r="D7" s="10">
        <v>482</v>
      </c>
      <c r="E7" s="10">
        <v>158</v>
      </c>
      <c r="G7" s="10">
        <v>3130.2979999999998</v>
      </c>
      <c r="H7" s="10">
        <v>1392.0650000000001</v>
      </c>
      <c r="I7" s="10">
        <v>1304.1469999999999</v>
      </c>
      <c r="J7" s="10">
        <v>265.495</v>
      </c>
      <c r="L7" s="10">
        <v>195</v>
      </c>
      <c r="M7" s="10">
        <v>285</v>
      </c>
      <c r="N7" s="10">
        <v>111.667</v>
      </c>
      <c r="O7" s="4">
        <v>266</v>
      </c>
      <c r="Q7" s="10">
        <v>15.163</v>
      </c>
      <c r="R7" s="10">
        <v>14.27</v>
      </c>
      <c r="S7" s="10">
        <v>13.643000000000001</v>
      </c>
      <c r="T7" s="10">
        <v>8.7690000000000001</v>
      </c>
    </row>
    <row r="8" spans="2:20" x14ac:dyDescent="0.25">
      <c r="B8" s="10">
        <v>108</v>
      </c>
      <c r="C8" s="10">
        <v>646</v>
      </c>
      <c r="D8" s="10">
        <v>303</v>
      </c>
      <c r="E8" s="10">
        <v>403</v>
      </c>
      <c r="G8" s="10">
        <v>2933.9740000000002</v>
      </c>
      <c r="H8" s="10">
        <v>446.56700000000001</v>
      </c>
      <c r="I8" s="10">
        <v>2905.2570000000001</v>
      </c>
      <c r="J8" s="10">
        <v>2235.306</v>
      </c>
      <c r="L8" s="10">
        <v>132</v>
      </c>
      <c r="M8" s="10">
        <v>530</v>
      </c>
      <c r="N8" s="10">
        <v>187</v>
      </c>
      <c r="O8" s="10">
        <v>555.33299999999997</v>
      </c>
      <c r="Q8" s="10">
        <v>22.295999999999999</v>
      </c>
      <c r="R8" s="10">
        <v>10.038</v>
      </c>
      <c r="S8" s="10">
        <v>13.545</v>
      </c>
      <c r="T8" s="10">
        <v>6.5720000000000001</v>
      </c>
    </row>
    <row r="9" spans="2:20" x14ac:dyDescent="0.25">
      <c r="B9" s="10">
        <v>297</v>
      </c>
      <c r="C9" s="10">
        <v>322</v>
      </c>
      <c r="D9" s="10">
        <v>156</v>
      </c>
      <c r="E9" s="10">
        <v>524</v>
      </c>
      <c r="G9" s="10">
        <v>3865.0940000000001</v>
      </c>
      <c r="H9" s="10">
        <v>553.46</v>
      </c>
      <c r="I9" s="10">
        <v>3221.212</v>
      </c>
      <c r="J9" s="10">
        <v>949.82600000000002</v>
      </c>
      <c r="L9" s="10">
        <v>182</v>
      </c>
      <c r="M9" s="10">
        <v>422</v>
      </c>
      <c r="N9" s="10">
        <v>214</v>
      </c>
      <c r="O9" s="10">
        <v>239.714</v>
      </c>
      <c r="Q9" s="10">
        <v>14.525</v>
      </c>
      <c r="R9" s="10">
        <v>11.706</v>
      </c>
      <c r="S9" s="10">
        <v>12.004</v>
      </c>
      <c r="T9" s="10">
        <v>6.359</v>
      </c>
    </row>
    <row r="10" spans="2:20" x14ac:dyDescent="0.25">
      <c r="B10" s="10">
        <v>113</v>
      </c>
      <c r="C10" s="10">
        <v>672</v>
      </c>
      <c r="D10" s="10">
        <v>283</v>
      </c>
      <c r="E10" s="10">
        <v>572</v>
      </c>
      <c r="G10" s="10">
        <v>4031.5239999999999</v>
      </c>
      <c r="H10" s="10">
        <v>641.70100000000002</v>
      </c>
      <c r="I10" s="10">
        <v>5067.7160000000003</v>
      </c>
      <c r="J10" s="10">
        <v>835.75300000000004</v>
      </c>
      <c r="L10" s="10">
        <v>158.625</v>
      </c>
      <c r="M10" s="10">
        <v>212</v>
      </c>
      <c r="N10" s="10">
        <v>82.71</v>
      </c>
      <c r="O10" s="10">
        <v>229.25</v>
      </c>
      <c r="Q10" s="10">
        <v>14.067</v>
      </c>
      <c r="R10" s="10">
        <v>16.317</v>
      </c>
      <c r="S10" s="10">
        <v>14.503</v>
      </c>
      <c r="T10" s="10">
        <v>5.8419999999999996</v>
      </c>
    </row>
    <row r="11" spans="2:20" x14ac:dyDescent="0.25">
      <c r="B11" s="10">
        <v>278</v>
      </c>
      <c r="C11" s="10">
        <v>592</v>
      </c>
      <c r="D11" s="10">
        <v>209</v>
      </c>
      <c r="E11" s="10">
        <v>480</v>
      </c>
      <c r="G11" s="10">
        <v>3328.2739999999999</v>
      </c>
      <c r="H11" s="10">
        <v>1396.444</v>
      </c>
      <c r="I11" s="10">
        <v>706.65800000000002</v>
      </c>
      <c r="J11" s="10">
        <v>1504.6179999999999</v>
      </c>
      <c r="L11" s="10">
        <v>184.5</v>
      </c>
      <c r="M11" s="10">
        <v>442</v>
      </c>
      <c r="N11" s="10">
        <v>104.5</v>
      </c>
      <c r="O11" s="10">
        <v>387.5</v>
      </c>
      <c r="Q11" s="10">
        <v>18.693000000000001</v>
      </c>
      <c r="R11" s="10">
        <v>11.295</v>
      </c>
      <c r="S11" s="10">
        <v>13.489000000000001</v>
      </c>
      <c r="T11" s="10">
        <v>6.4710000000000001</v>
      </c>
    </row>
    <row r="12" spans="2:20" x14ac:dyDescent="0.25">
      <c r="B12" s="10">
        <v>199</v>
      </c>
      <c r="C12" s="10">
        <v>690</v>
      </c>
      <c r="D12" s="10">
        <v>286</v>
      </c>
      <c r="E12" s="10">
        <v>829</v>
      </c>
      <c r="G12" s="10">
        <v>1489.922</v>
      </c>
      <c r="H12" s="10">
        <v>536.03800000000001</v>
      </c>
      <c r="I12" s="10">
        <v>1798.5409999999999</v>
      </c>
      <c r="J12" s="10">
        <v>647.952</v>
      </c>
      <c r="L12" s="10">
        <v>143.667</v>
      </c>
      <c r="M12" s="10">
        <v>386</v>
      </c>
      <c r="N12" s="10">
        <v>56.889000000000003</v>
      </c>
      <c r="O12" s="10">
        <v>677.5</v>
      </c>
      <c r="Q12" s="10">
        <v>17.338000000000001</v>
      </c>
      <c r="R12" s="10">
        <v>13.608000000000001</v>
      </c>
      <c r="S12" s="10">
        <v>20.22</v>
      </c>
      <c r="T12" s="10">
        <v>6.93</v>
      </c>
    </row>
    <row r="13" spans="2:20" x14ac:dyDescent="0.25">
      <c r="B13" s="10">
        <v>185</v>
      </c>
      <c r="C13" s="10">
        <v>414</v>
      </c>
      <c r="D13" s="10">
        <v>325</v>
      </c>
      <c r="E13" s="10">
        <v>347</v>
      </c>
      <c r="G13" s="10">
        <v>1383.335</v>
      </c>
      <c r="H13" s="10">
        <v>2532.4810000000002</v>
      </c>
      <c r="I13" s="10">
        <v>1052.4269999999999</v>
      </c>
      <c r="J13" s="10">
        <v>643.13800000000003</v>
      </c>
      <c r="L13" s="10">
        <v>91.332999999999998</v>
      </c>
      <c r="M13" s="10">
        <v>150.333</v>
      </c>
      <c r="N13" s="10">
        <v>56.889000000000003</v>
      </c>
      <c r="O13" s="10">
        <v>106.4</v>
      </c>
      <c r="Q13" s="10">
        <v>16.611999999999998</v>
      </c>
      <c r="R13" s="10">
        <v>12.186</v>
      </c>
      <c r="S13" s="10">
        <v>17.702999999999999</v>
      </c>
      <c r="T13" s="10">
        <v>14.340999999999999</v>
      </c>
    </row>
    <row r="14" spans="2:20" x14ac:dyDescent="0.25">
      <c r="B14" s="10">
        <v>171</v>
      </c>
      <c r="C14" s="10">
        <v>309</v>
      </c>
      <c r="D14" s="10">
        <v>145</v>
      </c>
      <c r="E14" s="10">
        <v>337</v>
      </c>
      <c r="G14" s="10">
        <v>1316.2750000000001</v>
      </c>
      <c r="H14" s="10">
        <v>1405.481</v>
      </c>
      <c r="I14" s="10">
        <v>1598.973</v>
      </c>
      <c r="J14" s="10">
        <v>2623.636</v>
      </c>
      <c r="L14" s="10">
        <v>166.22200000000001</v>
      </c>
      <c r="M14" s="10">
        <v>202</v>
      </c>
      <c r="N14" s="10">
        <v>165.8</v>
      </c>
      <c r="O14" s="10">
        <v>597</v>
      </c>
      <c r="Q14" s="10">
        <v>18.152000000000001</v>
      </c>
      <c r="R14" s="10">
        <v>16.423999999999999</v>
      </c>
      <c r="S14" s="10">
        <v>7.6459999999999999</v>
      </c>
      <c r="T14" s="10">
        <v>8.141</v>
      </c>
    </row>
    <row r="15" spans="2:20" x14ac:dyDescent="0.25">
      <c r="B15" s="10">
        <v>199</v>
      </c>
      <c r="C15" s="10">
        <v>320</v>
      </c>
      <c r="D15" s="10">
        <v>258</v>
      </c>
      <c r="E15" s="10">
        <v>304</v>
      </c>
      <c r="G15" s="10">
        <v>1252.83</v>
      </c>
      <c r="H15" s="10">
        <v>939.65200000000004</v>
      </c>
      <c r="I15" s="10">
        <v>1599.357</v>
      </c>
      <c r="J15" s="10">
        <v>2259.7020000000002</v>
      </c>
      <c r="L15" s="10">
        <v>62.273000000000003</v>
      </c>
      <c r="M15" s="10">
        <v>314.5</v>
      </c>
      <c r="N15" s="10">
        <v>119.667</v>
      </c>
      <c r="O15" s="10">
        <v>112</v>
      </c>
      <c r="Q15" s="10">
        <v>7.577</v>
      </c>
      <c r="R15" s="10">
        <v>16.741</v>
      </c>
      <c r="S15" s="10">
        <v>4.0570000000000004</v>
      </c>
      <c r="T15" s="10">
        <v>26.385000000000002</v>
      </c>
    </row>
    <row r="16" spans="2:20" x14ac:dyDescent="0.25">
      <c r="B16" s="10">
        <v>265</v>
      </c>
      <c r="C16" s="10">
        <v>235</v>
      </c>
      <c r="D16" s="10">
        <v>242</v>
      </c>
      <c r="E16" s="10">
        <v>319</v>
      </c>
      <c r="G16" s="10">
        <v>1708.0920000000001</v>
      </c>
      <c r="H16" s="10">
        <v>950.01</v>
      </c>
      <c r="I16" s="10">
        <v>1568.0619999999999</v>
      </c>
      <c r="J16" s="10">
        <v>1707.53</v>
      </c>
      <c r="L16" s="10">
        <v>153.75</v>
      </c>
      <c r="M16" s="10">
        <v>244</v>
      </c>
      <c r="N16" s="10">
        <v>102</v>
      </c>
      <c r="O16" s="4">
        <v>289</v>
      </c>
      <c r="Q16" s="10">
        <v>4.8959999999999999</v>
      </c>
      <c r="R16" s="10">
        <v>7.3019999999999996</v>
      </c>
      <c r="S16" s="10">
        <v>15.914999999999999</v>
      </c>
      <c r="T16" s="10">
        <v>30.608000000000001</v>
      </c>
    </row>
    <row r="17" spans="2:20" x14ac:dyDescent="0.25">
      <c r="B17" s="10">
        <v>233</v>
      </c>
      <c r="C17" s="10">
        <v>765</v>
      </c>
      <c r="D17" s="10">
        <v>242</v>
      </c>
      <c r="E17" s="10">
        <v>435</v>
      </c>
      <c r="G17" s="10">
        <v>2770.32</v>
      </c>
      <c r="H17" s="10">
        <v>1589.787</v>
      </c>
      <c r="I17" s="10">
        <v>3558.4810000000002</v>
      </c>
      <c r="J17" s="10">
        <v>746.02</v>
      </c>
      <c r="L17" s="10">
        <v>63</v>
      </c>
      <c r="M17" s="10">
        <v>559.5</v>
      </c>
      <c r="N17" s="10">
        <v>65</v>
      </c>
      <c r="O17" s="10">
        <v>89.875</v>
      </c>
      <c r="Q17" s="10">
        <v>5.23</v>
      </c>
      <c r="R17" s="10">
        <v>14.25</v>
      </c>
      <c r="S17" s="10">
        <v>8.1440000000000001</v>
      </c>
      <c r="T17" s="10">
        <v>8.5</v>
      </c>
    </row>
    <row r="18" spans="2:20" x14ac:dyDescent="0.25">
      <c r="B18" s="10">
        <v>107</v>
      </c>
      <c r="C18" s="10">
        <v>302</v>
      </c>
      <c r="D18" s="10">
        <v>183</v>
      </c>
      <c r="E18" s="10">
        <v>480</v>
      </c>
      <c r="G18" s="10">
        <v>1833.6210000000001</v>
      </c>
      <c r="H18" s="10">
        <v>1762.7139999999999</v>
      </c>
      <c r="I18" s="10">
        <v>2418.395</v>
      </c>
      <c r="J18" s="10">
        <v>899.19500000000005</v>
      </c>
      <c r="L18" s="10">
        <v>66</v>
      </c>
      <c r="M18" s="10">
        <v>338</v>
      </c>
      <c r="N18" s="10">
        <v>92</v>
      </c>
      <c r="O18" s="10">
        <v>285</v>
      </c>
      <c r="Q18" s="10">
        <v>7.2679999999999998</v>
      </c>
      <c r="R18" s="10">
        <v>5.0979999999999999</v>
      </c>
      <c r="S18" s="10">
        <v>8.1440000000000001</v>
      </c>
      <c r="T18" s="10">
        <v>18.539000000000001</v>
      </c>
    </row>
    <row r="19" spans="2:20" x14ac:dyDescent="0.25">
      <c r="B19" s="10">
        <v>193</v>
      </c>
      <c r="C19" s="10">
        <v>368</v>
      </c>
      <c r="D19" s="10">
        <v>128</v>
      </c>
      <c r="E19" s="10">
        <v>237</v>
      </c>
      <c r="G19" s="10">
        <v>2575.6039999999998</v>
      </c>
      <c r="H19" s="10">
        <v>2094.8519999999999</v>
      </c>
      <c r="I19" s="10">
        <v>1912.5989999999999</v>
      </c>
      <c r="J19" s="10">
        <v>1942.2380000000001</v>
      </c>
      <c r="L19" s="10">
        <v>113</v>
      </c>
      <c r="M19" s="10">
        <v>184</v>
      </c>
      <c r="N19" s="10">
        <v>149.5</v>
      </c>
      <c r="O19" s="10">
        <v>156.5</v>
      </c>
      <c r="Q19" s="10">
        <v>6.298</v>
      </c>
      <c r="R19" s="10">
        <v>23.792000000000002</v>
      </c>
      <c r="S19" s="10">
        <v>8.85</v>
      </c>
      <c r="T19" s="10">
        <v>15.167</v>
      </c>
    </row>
    <row r="20" spans="2:20" x14ac:dyDescent="0.25">
      <c r="B20" s="10">
        <v>95</v>
      </c>
      <c r="C20" s="10">
        <v>652</v>
      </c>
      <c r="D20" s="10">
        <v>111</v>
      </c>
      <c r="E20" s="10">
        <v>370</v>
      </c>
      <c r="G20" s="10">
        <v>1509.1869999999999</v>
      </c>
      <c r="H20" s="10">
        <v>2239.6840000000002</v>
      </c>
      <c r="I20" s="10">
        <v>872.30399999999997</v>
      </c>
      <c r="J20" s="10">
        <v>2984.2420000000002</v>
      </c>
      <c r="L20" s="10">
        <v>137</v>
      </c>
      <c r="M20" s="10">
        <v>229</v>
      </c>
      <c r="N20" s="10">
        <v>74.400000000000006</v>
      </c>
      <c r="O20" s="10">
        <v>156</v>
      </c>
      <c r="Q20" s="10">
        <v>14.172000000000001</v>
      </c>
      <c r="R20" s="10">
        <v>20.113</v>
      </c>
      <c r="S20" s="10">
        <v>11.275</v>
      </c>
      <c r="T20" s="10">
        <v>25.864000000000001</v>
      </c>
    </row>
    <row r="21" spans="2:20" x14ac:dyDescent="0.25">
      <c r="B21" s="10">
        <v>100</v>
      </c>
      <c r="C21" s="10">
        <v>972</v>
      </c>
      <c r="D21" s="10">
        <v>319</v>
      </c>
      <c r="E21" s="10">
        <v>639</v>
      </c>
      <c r="G21" s="10">
        <v>3846.538</v>
      </c>
      <c r="H21" s="10">
        <v>1682.1769999999999</v>
      </c>
      <c r="I21" s="10">
        <v>3288.605</v>
      </c>
      <c r="J21" s="10">
        <v>648.34799999999996</v>
      </c>
      <c r="L21" s="10">
        <v>174</v>
      </c>
      <c r="M21" s="10">
        <v>268</v>
      </c>
      <c r="N21" s="10">
        <v>197</v>
      </c>
      <c r="O21" s="10">
        <v>242</v>
      </c>
      <c r="Q21" s="10">
        <v>6.8550000000000004</v>
      </c>
      <c r="R21" s="10">
        <v>12.742000000000001</v>
      </c>
      <c r="S21" s="10">
        <v>10.632</v>
      </c>
      <c r="T21" s="10">
        <v>19.620999999999999</v>
      </c>
    </row>
    <row r="22" spans="2:20" x14ac:dyDescent="0.25">
      <c r="B22" s="10">
        <v>172</v>
      </c>
      <c r="C22" s="10">
        <v>321</v>
      </c>
      <c r="D22" s="10">
        <v>177</v>
      </c>
      <c r="E22" s="10">
        <v>569</v>
      </c>
      <c r="G22" s="10">
        <v>2247.3939999999998</v>
      </c>
      <c r="H22" s="10">
        <v>899.19500000000005</v>
      </c>
      <c r="I22" s="10">
        <v>2257.0030000000002</v>
      </c>
      <c r="J22" s="10">
        <v>1031.9849999999999</v>
      </c>
      <c r="L22" s="10">
        <v>174.667</v>
      </c>
      <c r="M22" s="10">
        <v>109</v>
      </c>
      <c r="N22" s="10">
        <v>103</v>
      </c>
      <c r="O22" s="10">
        <v>221</v>
      </c>
      <c r="Q22" s="10">
        <v>13.164</v>
      </c>
      <c r="R22" s="10">
        <v>10.59</v>
      </c>
      <c r="S22" s="10">
        <v>21.73</v>
      </c>
      <c r="T22" s="10">
        <v>14.082000000000001</v>
      </c>
    </row>
    <row r="23" spans="2:20" x14ac:dyDescent="0.25">
      <c r="B23" s="10">
        <v>208</v>
      </c>
      <c r="C23" s="10">
        <v>202</v>
      </c>
      <c r="D23" s="10">
        <v>204</v>
      </c>
      <c r="E23" s="10">
        <v>373</v>
      </c>
      <c r="G23" s="10">
        <v>1917.3920000000001</v>
      </c>
      <c r="H23" s="10">
        <v>1408.4390000000001</v>
      </c>
      <c r="I23" s="10">
        <v>1141.855</v>
      </c>
      <c r="J23" s="10">
        <v>503.45600000000002</v>
      </c>
      <c r="L23" s="10">
        <v>132</v>
      </c>
      <c r="M23" s="10">
        <v>133</v>
      </c>
      <c r="N23" s="10">
        <v>78.667000000000002</v>
      </c>
      <c r="O23" s="4">
        <v>115.923</v>
      </c>
      <c r="Q23" s="10">
        <v>6.7850000000000001</v>
      </c>
      <c r="R23" s="10">
        <v>7.8920000000000003</v>
      </c>
      <c r="S23" s="10">
        <v>9.8360000000000003</v>
      </c>
      <c r="T23" s="10">
        <v>15.537000000000001</v>
      </c>
    </row>
    <row r="24" spans="2:20" x14ac:dyDescent="0.25">
      <c r="B24" s="10">
        <v>263</v>
      </c>
      <c r="C24" s="10">
        <v>348</v>
      </c>
      <c r="D24" s="10">
        <v>98</v>
      </c>
      <c r="E24" s="10">
        <v>378</v>
      </c>
      <c r="G24" s="10">
        <v>2408.8009999999999</v>
      </c>
      <c r="H24" s="10">
        <v>2039.442</v>
      </c>
      <c r="I24" s="10">
        <v>4519.3050000000003</v>
      </c>
      <c r="J24" s="10">
        <v>1691.8879999999999</v>
      </c>
      <c r="L24" s="10">
        <v>181.5</v>
      </c>
      <c r="M24" s="10">
        <v>211</v>
      </c>
      <c r="N24" s="10">
        <v>116.5</v>
      </c>
      <c r="O24" s="10">
        <v>122</v>
      </c>
      <c r="Q24" s="10">
        <v>4.3730000000000002</v>
      </c>
      <c r="R24" s="10">
        <v>10.785</v>
      </c>
      <c r="S24" s="10">
        <v>7.4720000000000004</v>
      </c>
      <c r="T24" s="10">
        <v>17.332000000000001</v>
      </c>
    </row>
    <row r="25" spans="2:20" x14ac:dyDescent="0.25">
      <c r="O25" s="3"/>
      <c r="Q25" s="10">
        <v>21.184000000000001</v>
      </c>
      <c r="R25" s="10">
        <v>14.366</v>
      </c>
      <c r="S25" s="10">
        <v>32.048999999999999</v>
      </c>
      <c r="T25" s="10"/>
    </row>
    <row r="26" spans="2:20" x14ac:dyDescent="0.25">
      <c r="N26" s="3"/>
      <c r="O26" s="3"/>
      <c r="Q26" s="10">
        <v>21.4</v>
      </c>
      <c r="R26" s="10">
        <v>36.771999999999998</v>
      </c>
      <c r="S26" s="10">
        <v>13.27</v>
      </c>
      <c r="T26" s="10"/>
    </row>
    <row r="27" spans="2:20" x14ac:dyDescent="0.25">
      <c r="M27" s="3"/>
      <c r="O27" s="3"/>
      <c r="Q27" s="10">
        <v>17.872</v>
      </c>
      <c r="R27" s="10">
        <v>25.196000000000002</v>
      </c>
      <c r="S27" s="10">
        <v>20.811</v>
      </c>
      <c r="T27" s="10"/>
    </row>
    <row r="28" spans="2:20" x14ac:dyDescent="0.25">
      <c r="L28" s="3"/>
      <c r="N28" s="3"/>
      <c r="O28" s="3"/>
      <c r="Q28" s="10">
        <v>10.492000000000001</v>
      </c>
      <c r="R28" s="10">
        <v>25.992000000000001</v>
      </c>
      <c r="S28" s="10">
        <v>17.302</v>
      </c>
      <c r="T28" s="10"/>
    </row>
    <row r="29" spans="2:20" x14ac:dyDescent="0.25">
      <c r="N29" s="3"/>
      <c r="O29" s="3"/>
      <c r="Q29" s="10">
        <v>16.584</v>
      </c>
      <c r="R29" s="10">
        <v>23.890999999999998</v>
      </c>
      <c r="S29" s="10">
        <v>12.664999999999999</v>
      </c>
      <c r="T29" s="10"/>
    </row>
    <row r="30" spans="2:20" x14ac:dyDescent="0.25">
      <c r="O30" s="3"/>
      <c r="Q30" s="10">
        <v>15.747</v>
      </c>
      <c r="R30" s="10">
        <v>18.852</v>
      </c>
      <c r="S30" s="10">
        <v>18.009</v>
      </c>
      <c r="T30" s="10"/>
    </row>
    <row r="31" spans="2:20" x14ac:dyDescent="0.25">
      <c r="O31" s="3"/>
      <c r="Q31" s="10">
        <v>9.8689999999999998</v>
      </c>
      <c r="R31" s="10">
        <v>30.094000000000001</v>
      </c>
      <c r="S31" s="10">
        <v>14.693</v>
      </c>
      <c r="T31" s="10"/>
    </row>
    <row r="32" spans="2:20" x14ac:dyDescent="0.25">
      <c r="L32" s="3"/>
      <c r="M32" s="3"/>
      <c r="Q32" s="10">
        <v>11.691000000000001</v>
      </c>
      <c r="R32" s="10">
        <v>18.082000000000001</v>
      </c>
      <c r="S32" s="10">
        <v>24.635000000000002</v>
      </c>
      <c r="T32" s="10"/>
    </row>
    <row r="33" spans="13:20" x14ac:dyDescent="0.25">
      <c r="Q33" s="10">
        <v>18.946999999999999</v>
      </c>
      <c r="R33" s="10">
        <v>35.034999999999997</v>
      </c>
      <c r="S33" s="10">
        <v>24.821999999999999</v>
      </c>
      <c r="T33" s="10"/>
    </row>
    <row r="34" spans="13:20" x14ac:dyDescent="0.25">
      <c r="Q34" s="10">
        <v>11.598000000000001</v>
      </c>
      <c r="R34" s="10">
        <v>19.143000000000001</v>
      </c>
      <c r="S34" s="10">
        <v>16.661000000000001</v>
      </c>
      <c r="T34" s="10"/>
    </row>
    <row r="35" spans="13:20" x14ac:dyDescent="0.25">
      <c r="M35" s="3"/>
      <c r="N35" s="3"/>
      <c r="Q35" s="10"/>
      <c r="R35" s="10">
        <v>19.922999999999998</v>
      </c>
      <c r="S35" s="10"/>
      <c r="T35" s="10"/>
    </row>
    <row r="36" spans="13:20" x14ac:dyDescent="0.25">
      <c r="M36" s="3"/>
      <c r="N36" s="3"/>
    </row>
    <row r="37" spans="13:20" x14ac:dyDescent="0.25">
      <c r="M37" s="3"/>
      <c r="N37" s="3"/>
    </row>
    <row r="38" spans="13:20" x14ac:dyDescent="0.25">
      <c r="M38" s="3"/>
      <c r="N38" s="3"/>
    </row>
    <row r="39" spans="13:20" x14ac:dyDescent="0.25">
      <c r="M39" s="3"/>
      <c r="N39" s="3"/>
    </row>
    <row r="40" spans="13:20" x14ac:dyDescent="0.25">
      <c r="M40" s="3"/>
      <c r="N40" s="3"/>
    </row>
    <row r="41" spans="13:20" x14ac:dyDescent="0.25">
      <c r="M41" s="3"/>
      <c r="N41" s="3"/>
    </row>
    <row r="42" spans="13:20" x14ac:dyDescent="0.25">
      <c r="M42" s="3"/>
      <c r="N42" s="3"/>
    </row>
  </sheetData>
  <mergeCells count="4">
    <mergeCell ref="B2:E2"/>
    <mergeCell ref="G2:J2"/>
    <mergeCell ref="L2:O2"/>
    <mergeCell ref="Q2:T2"/>
  </mergeCells>
  <pageMargins left="0.7" right="0.7" top="0.75" bottom="0.75" header="0.3" footer="0.3"/>
  <pageSetup paperSize="9" orientation="portrait" r:id="rId1"/>
</worksheet>
</file>

<file path=xl/worksheets/sheet4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B3:F17"/>
  <sheetViews>
    <sheetView workbookViewId="0">
      <selection activeCell="D18" sqref="D18"/>
    </sheetView>
  </sheetViews>
  <sheetFormatPr defaultRowHeight="15" x14ac:dyDescent="0.25"/>
  <sheetData>
    <row r="3" spans="2:6" x14ac:dyDescent="0.25">
      <c r="B3" t="s">
        <v>4</v>
      </c>
      <c r="C3" s="8" t="s">
        <v>0</v>
      </c>
      <c r="D3" s="8" t="s">
        <v>57</v>
      </c>
      <c r="E3" s="8" t="s">
        <v>33</v>
      </c>
      <c r="F3" s="8" t="s">
        <v>3</v>
      </c>
    </row>
    <row r="4" spans="2:6" x14ac:dyDescent="0.25">
      <c r="C4" s="4">
        <v>1</v>
      </c>
      <c r="D4" s="4">
        <v>1.0780000000000001</v>
      </c>
      <c r="E4" s="4">
        <v>1.0309999999999999</v>
      </c>
      <c r="F4" s="4">
        <v>1.1299999999999999</v>
      </c>
    </row>
    <row r="5" spans="2:6" x14ac:dyDescent="0.25">
      <c r="C5" s="4">
        <v>1</v>
      </c>
      <c r="D5" s="4">
        <v>1.091</v>
      </c>
      <c r="E5" s="4">
        <v>1.0389999999999999</v>
      </c>
      <c r="F5" s="4">
        <v>1.2769999999999999</v>
      </c>
    </row>
    <row r="6" spans="2:6" x14ac:dyDescent="0.25">
      <c r="C6" s="4">
        <v>1.0049999999999999</v>
      </c>
      <c r="D6" s="4">
        <v>1.107</v>
      </c>
      <c r="E6" s="4">
        <v>1</v>
      </c>
      <c r="F6" s="4">
        <v>1.4139999999999999</v>
      </c>
    </row>
    <row r="7" spans="2:6" x14ac:dyDescent="0.25">
      <c r="C7" s="4">
        <v>1.022</v>
      </c>
      <c r="D7" s="4">
        <v>1.204</v>
      </c>
      <c r="E7" s="4">
        <v>1.03</v>
      </c>
      <c r="F7" s="4">
        <v>1.2090000000000001</v>
      </c>
    </row>
    <row r="8" spans="2:6" x14ac:dyDescent="0.25">
      <c r="C8" s="4">
        <v>1.01</v>
      </c>
      <c r="D8" s="4">
        <v>1.173</v>
      </c>
      <c r="E8" s="4">
        <v>1.028</v>
      </c>
      <c r="F8" s="4">
        <v>1.1060000000000001</v>
      </c>
    </row>
    <row r="9" spans="2:6" x14ac:dyDescent="0.25">
      <c r="C9" s="4">
        <v>1.03</v>
      </c>
      <c r="D9" s="4">
        <v>1.107</v>
      </c>
      <c r="E9" s="4">
        <v>1.0329999999999999</v>
      </c>
      <c r="F9" s="4">
        <v>1.042</v>
      </c>
    </row>
    <row r="10" spans="2:6" x14ac:dyDescent="0.25">
      <c r="C10" s="4">
        <v>1.0349999999999999</v>
      </c>
      <c r="D10" s="4">
        <v>1.0629999999999999</v>
      </c>
      <c r="E10" s="4">
        <v>1.0329999999999999</v>
      </c>
      <c r="F10" s="4">
        <v>1.036</v>
      </c>
    </row>
    <row r="11" spans="2:6" x14ac:dyDescent="0.25">
      <c r="C11" s="4">
        <v>1.018</v>
      </c>
      <c r="D11" s="4">
        <v>1.0649999999999999</v>
      </c>
      <c r="E11" s="4">
        <v>1</v>
      </c>
      <c r="F11" s="4">
        <v>1.07</v>
      </c>
    </row>
    <row r="12" spans="2:6" x14ac:dyDescent="0.25">
      <c r="C12" s="4">
        <v>1.05</v>
      </c>
      <c r="D12" s="4">
        <v>1.42</v>
      </c>
      <c r="E12" s="4">
        <v>1.0289999999999999</v>
      </c>
      <c r="F12" s="4">
        <v>1.085</v>
      </c>
    </row>
    <row r="13" spans="2:6" x14ac:dyDescent="0.25">
      <c r="C13" s="4">
        <v>1.046</v>
      </c>
      <c r="D13" s="4">
        <v>1.133</v>
      </c>
      <c r="E13" s="4">
        <v>1.0249999999999999</v>
      </c>
      <c r="F13" s="4">
        <v>1.169</v>
      </c>
    </row>
    <row r="14" spans="2:6" x14ac:dyDescent="0.25">
      <c r="C14" s="4">
        <v>1.048</v>
      </c>
      <c r="D14" s="4">
        <v>1.1739999999999999</v>
      </c>
      <c r="E14" s="4">
        <v>1.018</v>
      </c>
      <c r="F14" s="4">
        <v>1.048</v>
      </c>
    </row>
    <row r="15" spans="2:6" x14ac:dyDescent="0.25">
      <c r="C15" s="4">
        <v>1.01</v>
      </c>
      <c r="D15" s="4">
        <v>1.073</v>
      </c>
      <c r="E15" s="4">
        <v>1.0189999999999999</v>
      </c>
      <c r="F15" s="4">
        <v>1.2130000000000001</v>
      </c>
    </row>
    <row r="16" spans="2:6" x14ac:dyDescent="0.25">
      <c r="C16" s="4">
        <v>1.044</v>
      </c>
      <c r="D16" s="4">
        <v>1.0640000000000001</v>
      </c>
      <c r="E16" s="4">
        <v>1.0149999999999999</v>
      </c>
      <c r="F16" s="4">
        <v>1.079</v>
      </c>
    </row>
    <row r="17" spans="3:6" x14ac:dyDescent="0.25">
      <c r="C17" s="4">
        <v>1.038</v>
      </c>
      <c r="D17" s="4">
        <v>1.0760000000000001</v>
      </c>
      <c r="E17" s="4">
        <v>1.0389999999999999</v>
      </c>
      <c r="F17" s="4">
        <v>1.0649999999999999</v>
      </c>
    </row>
  </sheetData>
  <pageMargins left="0.7" right="0.7" top="0.75" bottom="0.75" header="0.3" footer="0.3"/>
</worksheet>
</file>

<file path=xl/worksheets/sheet42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topLeftCell="G1" workbookViewId="0">
      <selection activeCell="D18" sqref="D18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43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B2:F23"/>
  <sheetViews>
    <sheetView workbookViewId="0">
      <selection activeCell="D18" sqref="D18"/>
    </sheetView>
  </sheetViews>
  <sheetFormatPr defaultRowHeight="15" x14ac:dyDescent="0.25"/>
  <cols>
    <col min="2" max="2" width="20.28515625" bestFit="1" customWidth="1"/>
  </cols>
  <sheetData>
    <row r="2" spans="2:6" x14ac:dyDescent="0.25">
      <c r="C2" s="11" t="s">
        <v>17</v>
      </c>
      <c r="D2" s="11"/>
      <c r="E2" s="11" t="s">
        <v>18</v>
      </c>
      <c r="F2" s="11"/>
    </row>
    <row r="3" spans="2:6" x14ac:dyDescent="0.25">
      <c r="C3" s="8" t="s">
        <v>0</v>
      </c>
      <c r="D3" s="8" t="s">
        <v>6</v>
      </c>
      <c r="E3" s="8" t="s">
        <v>0</v>
      </c>
      <c r="F3" s="8" t="s">
        <v>6</v>
      </c>
    </row>
    <row r="4" spans="2:6" x14ac:dyDescent="0.25">
      <c r="B4" t="s">
        <v>4</v>
      </c>
      <c r="C4" s="4">
        <v>1.0329999999999999</v>
      </c>
      <c r="D4" s="4">
        <v>1.1180000000000001</v>
      </c>
      <c r="E4" s="4">
        <v>1.123</v>
      </c>
      <c r="F4" s="4">
        <v>1.0660000000000001</v>
      </c>
    </row>
    <row r="5" spans="2:6" x14ac:dyDescent="0.25">
      <c r="C5" s="4">
        <v>1.0469999999999999</v>
      </c>
      <c r="D5" s="4">
        <v>1.1279999999999999</v>
      </c>
      <c r="E5" s="4">
        <v>1.1339999999999999</v>
      </c>
      <c r="F5" s="4">
        <v>1.0660000000000001</v>
      </c>
    </row>
    <row r="6" spans="2:6" x14ac:dyDescent="0.25">
      <c r="C6" s="4">
        <v>1.044</v>
      </c>
      <c r="D6" s="4">
        <v>1.365</v>
      </c>
      <c r="E6" s="4">
        <v>1.17</v>
      </c>
      <c r="F6" s="4">
        <v>1.1100000000000001</v>
      </c>
    </row>
    <row r="7" spans="2:6" x14ac:dyDescent="0.25">
      <c r="C7" s="4">
        <v>1.02</v>
      </c>
      <c r="D7" s="4">
        <v>1.1879999999999999</v>
      </c>
      <c r="E7" s="4">
        <v>1.121</v>
      </c>
      <c r="F7" s="4">
        <v>1.032</v>
      </c>
    </row>
    <row r="8" spans="2:6" x14ac:dyDescent="0.25">
      <c r="C8" s="4">
        <v>1.038</v>
      </c>
      <c r="D8" s="4">
        <v>1.2889999999999999</v>
      </c>
      <c r="E8" s="4">
        <v>1.0669999999999999</v>
      </c>
      <c r="F8" s="4">
        <v>1.0329999999999999</v>
      </c>
    </row>
    <row r="9" spans="2:6" x14ac:dyDescent="0.25">
      <c r="C9" s="4">
        <v>1.044</v>
      </c>
      <c r="D9" s="4">
        <v>1.238</v>
      </c>
      <c r="E9" s="4">
        <v>1.0449999999999999</v>
      </c>
      <c r="F9" s="4">
        <v>1.075</v>
      </c>
    </row>
    <row r="10" spans="2:6" x14ac:dyDescent="0.25">
      <c r="C10" s="4">
        <v>1.036</v>
      </c>
      <c r="D10" s="4">
        <v>1.329</v>
      </c>
      <c r="E10" s="4">
        <v>1.0249999999999999</v>
      </c>
      <c r="F10" s="4">
        <v>1.113</v>
      </c>
    </row>
    <row r="11" spans="2:6" x14ac:dyDescent="0.25">
      <c r="C11" s="4">
        <v>1.0509999999999999</v>
      </c>
      <c r="D11" s="4">
        <v>1.196</v>
      </c>
      <c r="E11" s="4">
        <v>1.1040000000000001</v>
      </c>
      <c r="F11" s="4">
        <v>1.056</v>
      </c>
    </row>
    <row r="12" spans="2:6" x14ac:dyDescent="0.25">
      <c r="C12" s="4">
        <v>1.0620000000000001</v>
      </c>
      <c r="D12" s="4">
        <v>1.593</v>
      </c>
      <c r="E12" s="4">
        <v>1.1399999999999999</v>
      </c>
      <c r="F12" s="4">
        <v>1.0349999999999999</v>
      </c>
    </row>
    <row r="13" spans="2:6" x14ac:dyDescent="0.25">
      <c r="C13" s="4">
        <v>1.04</v>
      </c>
      <c r="D13" s="4">
        <v>1.3939999999999999</v>
      </c>
      <c r="E13" s="4">
        <v>1.155</v>
      </c>
      <c r="F13" s="4">
        <v>1.109</v>
      </c>
    </row>
    <row r="14" spans="2:6" x14ac:dyDescent="0.25">
      <c r="C14" s="4">
        <v>1.0580000000000001</v>
      </c>
      <c r="D14" s="4">
        <v>1.2470000000000001</v>
      </c>
      <c r="E14" s="4">
        <v>1.1359999999999999</v>
      </c>
      <c r="F14" s="4">
        <v>1.0720000000000001</v>
      </c>
    </row>
    <row r="15" spans="2:6" x14ac:dyDescent="0.25">
      <c r="C15" s="4">
        <v>1.0589999999999999</v>
      </c>
      <c r="D15" s="4">
        <v>1.2889999999999999</v>
      </c>
      <c r="E15" s="4">
        <v>1.1279999999999999</v>
      </c>
      <c r="F15" s="4">
        <v>1.0569999999999999</v>
      </c>
    </row>
    <row r="16" spans="2:6" x14ac:dyDescent="0.25">
      <c r="C16" s="4">
        <v>1.042</v>
      </c>
      <c r="D16" s="4">
        <v>1.2490000000000001</v>
      </c>
      <c r="E16" s="4">
        <v>1.2529999999999999</v>
      </c>
      <c r="F16" s="4">
        <v>1.141</v>
      </c>
    </row>
    <row r="17" spans="3:6" x14ac:dyDescent="0.25">
      <c r="C17" s="4">
        <v>1.0840000000000001</v>
      </c>
      <c r="D17" s="4">
        <v>1.1970000000000001</v>
      </c>
      <c r="E17" s="4">
        <v>1.0089999999999999</v>
      </c>
      <c r="F17" s="4">
        <v>1.093</v>
      </c>
    </row>
    <row r="18" spans="3:6" x14ac:dyDescent="0.25">
      <c r="C18" s="4">
        <v>1.1240000000000001</v>
      </c>
      <c r="D18" s="4">
        <v>1.522</v>
      </c>
      <c r="E18" s="4">
        <v>1.0169999999999999</v>
      </c>
      <c r="F18" s="4">
        <v>1.0409999999999999</v>
      </c>
    </row>
    <row r="19" spans="3:6" x14ac:dyDescent="0.25">
      <c r="C19" s="4">
        <v>1.097</v>
      </c>
      <c r="D19" s="4">
        <v>1.532</v>
      </c>
      <c r="E19" s="4">
        <v>1.0189999999999999</v>
      </c>
      <c r="F19" s="4">
        <v>1.0880000000000001</v>
      </c>
    </row>
    <row r="20" spans="3:6" x14ac:dyDescent="0.25">
      <c r="C20" s="4">
        <v>1.0629999999999999</v>
      </c>
      <c r="D20" s="4">
        <v>1.3080000000000001</v>
      </c>
      <c r="E20" s="4">
        <v>1.0529999999999999</v>
      </c>
      <c r="F20" s="4">
        <v>1.151</v>
      </c>
    </row>
    <row r="21" spans="3:6" x14ac:dyDescent="0.25">
      <c r="C21" s="4">
        <v>1.0649999999999999</v>
      </c>
      <c r="D21" s="4">
        <v>1.413</v>
      </c>
      <c r="E21" s="4">
        <v>1.0589999999999999</v>
      </c>
      <c r="F21" s="4">
        <v>1.143</v>
      </c>
    </row>
    <row r="22" spans="3:6" x14ac:dyDescent="0.25">
      <c r="C22" s="4">
        <v>1.07</v>
      </c>
      <c r="D22" s="4">
        <v>1.319</v>
      </c>
      <c r="E22" s="4">
        <v>1.036</v>
      </c>
      <c r="F22" s="4">
        <v>1.115</v>
      </c>
    </row>
    <row r="23" spans="3:6" x14ac:dyDescent="0.25">
      <c r="C23" s="4">
        <v>1.0529999999999999</v>
      </c>
      <c r="D23" s="4">
        <v>1.173</v>
      </c>
      <c r="E23" s="4">
        <v>1.048</v>
      </c>
      <c r="F23" s="4">
        <v>1.052</v>
      </c>
    </row>
  </sheetData>
  <mergeCells count="2">
    <mergeCell ref="C2:D2"/>
    <mergeCell ref="E2:F2"/>
  </mergeCells>
  <pageMargins left="0.7" right="0.7" top="0.75" bottom="0.75" header="0.3" footer="0.3"/>
</worksheet>
</file>

<file path=xl/worksheets/sheet44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B2:F23"/>
  <sheetViews>
    <sheetView workbookViewId="0">
      <selection activeCell="D18" sqref="D18"/>
    </sheetView>
  </sheetViews>
  <sheetFormatPr defaultRowHeight="15" x14ac:dyDescent="0.25"/>
  <cols>
    <col min="2" max="2" width="20.28515625" bestFit="1" customWidth="1"/>
  </cols>
  <sheetData>
    <row r="2" spans="2:6" x14ac:dyDescent="0.25">
      <c r="C2" s="11" t="s">
        <v>15</v>
      </c>
      <c r="D2" s="11"/>
      <c r="E2" s="11" t="s">
        <v>16</v>
      </c>
      <c r="F2" s="11"/>
    </row>
    <row r="3" spans="2:6" x14ac:dyDescent="0.25">
      <c r="C3" s="8" t="s">
        <v>0</v>
      </c>
      <c r="D3" s="8" t="s">
        <v>6</v>
      </c>
      <c r="E3" s="8" t="s">
        <v>0</v>
      </c>
      <c r="F3" s="8" t="s">
        <v>6</v>
      </c>
    </row>
    <row r="4" spans="2:6" x14ac:dyDescent="0.25">
      <c r="B4" t="s">
        <v>4</v>
      </c>
      <c r="C4" s="4">
        <v>1.0089999999999999</v>
      </c>
      <c r="D4" s="4">
        <v>1.2749999999999999</v>
      </c>
      <c r="E4" s="4">
        <v>1.052</v>
      </c>
      <c r="F4" s="4">
        <v>1.0389999999999999</v>
      </c>
    </row>
    <row r="5" spans="2:6" x14ac:dyDescent="0.25">
      <c r="C5" s="4">
        <v>1.0169999999999999</v>
      </c>
      <c r="D5" s="4">
        <v>1.252</v>
      </c>
      <c r="E5" s="4">
        <v>1.069</v>
      </c>
      <c r="F5" s="4">
        <v>1.0620000000000001</v>
      </c>
    </row>
    <row r="6" spans="2:6" x14ac:dyDescent="0.25">
      <c r="C6" s="4">
        <v>1.0189999999999999</v>
      </c>
      <c r="D6" s="4">
        <v>1.0369999999999999</v>
      </c>
      <c r="E6" s="4">
        <v>1.012</v>
      </c>
      <c r="F6" s="4">
        <v>1.087</v>
      </c>
    </row>
    <row r="7" spans="2:6" x14ac:dyDescent="0.25">
      <c r="C7" s="4">
        <v>1.0529999999999999</v>
      </c>
      <c r="D7" s="4">
        <v>1.5409999999999999</v>
      </c>
      <c r="E7" s="4">
        <v>1.0209999999999999</v>
      </c>
      <c r="F7" s="4">
        <v>1.1319999999999999</v>
      </c>
    </row>
    <row r="8" spans="2:6" x14ac:dyDescent="0.25">
      <c r="C8" s="4">
        <v>1.0589999999999999</v>
      </c>
      <c r="D8" s="4">
        <v>1.29</v>
      </c>
      <c r="E8" s="4">
        <v>1.0149999999999999</v>
      </c>
      <c r="F8" s="4">
        <v>1.123</v>
      </c>
    </row>
    <row r="9" spans="2:6" x14ac:dyDescent="0.25">
      <c r="C9" s="4">
        <v>1.026</v>
      </c>
      <c r="D9" s="4">
        <v>1.141</v>
      </c>
      <c r="E9" s="4">
        <v>1.0609999999999999</v>
      </c>
      <c r="F9" s="4">
        <v>1.0309999999999999</v>
      </c>
    </row>
    <row r="10" spans="2:6" x14ac:dyDescent="0.25">
      <c r="C10" s="4">
        <v>1.0549999999999999</v>
      </c>
      <c r="D10" s="4">
        <v>1.2629999999999999</v>
      </c>
      <c r="E10" s="4">
        <v>1.052</v>
      </c>
      <c r="F10" s="4">
        <v>1</v>
      </c>
    </row>
    <row r="11" spans="2:6" x14ac:dyDescent="0.25">
      <c r="C11" s="4">
        <v>1.0620000000000001</v>
      </c>
      <c r="D11" s="4">
        <v>1.57</v>
      </c>
      <c r="E11" s="4">
        <v>1.0369999999999999</v>
      </c>
      <c r="F11" s="4">
        <v>1</v>
      </c>
    </row>
    <row r="12" spans="2:6" x14ac:dyDescent="0.25">
      <c r="C12" s="4">
        <v>1.052</v>
      </c>
      <c r="D12" s="4">
        <v>1.248</v>
      </c>
      <c r="E12" s="4">
        <v>1.05</v>
      </c>
      <c r="F12" s="4">
        <v>1.0089999999999999</v>
      </c>
    </row>
    <row r="13" spans="2:6" x14ac:dyDescent="0.25">
      <c r="C13" s="4">
        <v>1.0349999999999999</v>
      </c>
      <c r="D13" s="4">
        <v>1.597</v>
      </c>
      <c r="E13" s="4">
        <v>1.052</v>
      </c>
      <c r="F13" s="4">
        <v>1.0449999999999999</v>
      </c>
    </row>
    <row r="14" spans="2:6" x14ac:dyDescent="0.25">
      <c r="C14" s="4">
        <v>1.038</v>
      </c>
      <c r="D14" s="4">
        <v>1.2210000000000001</v>
      </c>
      <c r="E14" s="4">
        <v>1.0549999999999999</v>
      </c>
      <c r="F14" s="4">
        <v>1.034</v>
      </c>
    </row>
    <row r="15" spans="2:6" x14ac:dyDescent="0.25">
      <c r="C15" s="4">
        <v>1.0469999999999999</v>
      </c>
      <c r="D15" s="4">
        <v>1.2190000000000001</v>
      </c>
      <c r="E15" s="4">
        <v>1.081</v>
      </c>
      <c r="F15" s="4">
        <v>1.0409999999999999</v>
      </c>
    </row>
    <row r="16" spans="2:6" x14ac:dyDescent="0.25">
      <c r="C16" s="4">
        <v>1.008</v>
      </c>
      <c r="D16" s="4">
        <v>1.5669999999999999</v>
      </c>
      <c r="E16" s="4">
        <v>1.0549999999999999</v>
      </c>
      <c r="F16" s="4">
        <v>1</v>
      </c>
    </row>
    <row r="17" spans="3:6" x14ac:dyDescent="0.25">
      <c r="C17" s="4">
        <v>1.0209999999999999</v>
      </c>
      <c r="D17" s="4">
        <v>1.379</v>
      </c>
      <c r="E17" s="4">
        <v>1.0640000000000001</v>
      </c>
      <c r="F17" s="4">
        <v>1.0069999999999999</v>
      </c>
    </row>
    <row r="18" spans="3:6" x14ac:dyDescent="0.25">
      <c r="C18" s="4">
        <v>1.046</v>
      </c>
      <c r="D18" s="4">
        <v>1.246</v>
      </c>
      <c r="E18" s="4">
        <v>1.0660000000000001</v>
      </c>
      <c r="F18" s="4">
        <v>1</v>
      </c>
    </row>
    <row r="19" spans="3:6" x14ac:dyDescent="0.25">
      <c r="C19" s="4">
        <v>1.018</v>
      </c>
      <c r="D19" s="4">
        <v>1.2829999999999999</v>
      </c>
      <c r="E19" s="4">
        <v>1.016</v>
      </c>
      <c r="F19" s="4">
        <v>1.1080000000000001</v>
      </c>
    </row>
    <row r="20" spans="3:6" x14ac:dyDescent="0.25">
      <c r="C20" s="4">
        <v>1.036</v>
      </c>
      <c r="D20" s="4">
        <v>1.224</v>
      </c>
      <c r="E20" s="4">
        <v>1.0409999999999999</v>
      </c>
      <c r="F20" s="4">
        <v>1.117</v>
      </c>
    </row>
    <row r="21" spans="3:6" x14ac:dyDescent="0.25">
      <c r="C21" s="4">
        <v>1.04</v>
      </c>
      <c r="D21" s="4">
        <v>1.274</v>
      </c>
      <c r="E21" s="4">
        <v>1.032</v>
      </c>
      <c r="F21" s="4">
        <v>1.1599999999999999</v>
      </c>
    </row>
    <row r="22" spans="3:6" x14ac:dyDescent="0.25">
      <c r="C22" s="4">
        <v>1.048</v>
      </c>
      <c r="D22" s="4">
        <v>1.532</v>
      </c>
      <c r="E22" s="4">
        <v>1.087</v>
      </c>
      <c r="F22" s="4">
        <v>1.1619999999999999</v>
      </c>
    </row>
    <row r="23" spans="3:6" x14ac:dyDescent="0.25">
      <c r="C23" s="4">
        <v>1.0289999999999999</v>
      </c>
      <c r="D23" s="4">
        <v>1.496</v>
      </c>
      <c r="E23" s="4">
        <v>1.089</v>
      </c>
      <c r="F23" s="4">
        <v>1.075</v>
      </c>
    </row>
  </sheetData>
  <mergeCells count="2">
    <mergeCell ref="C2:D2"/>
    <mergeCell ref="E2:F2"/>
  </mergeCells>
  <pageMargins left="0.7" right="0.7" top="0.75" bottom="0.75" header="0.3" footer="0.3"/>
</worksheet>
</file>

<file path=xl/worksheets/sheet45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2:R7"/>
  <sheetViews>
    <sheetView workbookViewId="0">
      <selection activeCell="D18" sqref="D18"/>
    </sheetView>
  </sheetViews>
  <sheetFormatPr defaultRowHeight="15" x14ac:dyDescent="0.25"/>
  <cols>
    <col min="3" max="3" width="20.85546875" bestFit="1" customWidth="1"/>
    <col min="9" max="9" width="20.85546875" bestFit="1" customWidth="1"/>
    <col min="14" max="14" width="20.85546875" bestFit="1" customWidth="1"/>
  </cols>
  <sheetData>
    <row r="2" spans="3:18" x14ac:dyDescent="0.25">
      <c r="C2" s="11" t="s">
        <v>58</v>
      </c>
      <c r="D2" s="11"/>
      <c r="E2" s="11"/>
      <c r="F2" s="11"/>
      <c r="G2" s="11"/>
      <c r="I2" s="11" t="s">
        <v>59</v>
      </c>
      <c r="J2" s="11"/>
      <c r="K2" s="11"/>
      <c r="L2" s="11"/>
      <c r="N2" s="11" t="s">
        <v>60</v>
      </c>
      <c r="O2" s="11"/>
      <c r="P2" s="11"/>
      <c r="Q2" s="11"/>
      <c r="R2" s="11"/>
    </row>
    <row r="3" spans="3:18" x14ac:dyDescent="0.25">
      <c r="O3" s="11" t="s">
        <v>17</v>
      </c>
      <c r="P3" s="11"/>
      <c r="Q3" s="11" t="s">
        <v>23</v>
      </c>
      <c r="R3" s="11"/>
    </row>
    <row r="4" spans="3:18" x14ac:dyDescent="0.25">
      <c r="D4" s="17" t="s">
        <v>0</v>
      </c>
      <c r="E4" s="10" t="s">
        <v>61</v>
      </c>
      <c r="F4" s="10" t="s">
        <v>62</v>
      </c>
      <c r="G4" s="10" t="s">
        <v>63</v>
      </c>
      <c r="J4" s="17" t="s">
        <v>0</v>
      </c>
      <c r="K4" s="10" t="s">
        <v>5</v>
      </c>
      <c r="L4" s="10" t="s">
        <v>64</v>
      </c>
      <c r="O4" s="10" t="s">
        <v>5</v>
      </c>
      <c r="P4" s="10" t="s">
        <v>64</v>
      </c>
      <c r="Q4" s="10" t="s">
        <v>5</v>
      </c>
      <c r="R4" s="10" t="s">
        <v>64</v>
      </c>
    </row>
    <row r="5" spans="3:18" x14ac:dyDescent="0.25">
      <c r="C5" t="s">
        <v>65</v>
      </c>
      <c r="D5" s="10">
        <v>100</v>
      </c>
      <c r="E5" s="10">
        <v>144.7021</v>
      </c>
      <c r="F5" s="10">
        <v>731.33299999999997</v>
      </c>
      <c r="G5" s="10">
        <v>963.86770000000001</v>
      </c>
      <c r="I5" t="s">
        <v>65</v>
      </c>
      <c r="J5" s="10">
        <v>100</v>
      </c>
      <c r="K5" s="10">
        <v>80.894419999999997</v>
      </c>
      <c r="L5" s="10">
        <v>351.03649999999999</v>
      </c>
      <c r="N5" t="s">
        <v>65</v>
      </c>
      <c r="O5" s="10">
        <v>100</v>
      </c>
      <c r="P5" s="10">
        <v>408.82130000000001</v>
      </c>
      <c r="Q5" s="10">
        <v>94.985669999999999</v>
      </c>
      <c r="R5" s="10">
        <v>145.07660000000001</v>
      </c>
    </row>
    <row r="6" spans="3:18" x14ac:dyDescent="0.25">
      <c r="D6" s="10">
        <v>100</v>
      </c>
      <c r="E6" s="10">
        <v>173.13460000000001</v>
      </c>
      <c r="F6" s="10">
        <v>727.26369999999997</v>
      </c>
      <c r="G6" s="10">
        <v>726.67370000000005</v>
      </c>
      <c r="J6" s="10">
        <v>100</v>
      </c>
      <c r="K6" s="10">
        <v>136.41630000000001</v>
      </c>
      <c r="L6" s="10">
        <v>187.17939999999999</v>
      </c>
      <c r="O6" s="10">
        <v>100</v>
      </c>
      <c r="P6" s="10">
        <v>245.6489</v>
      </c>
      <c r="Q6" s="10">
        <v>42.747410000000002</v>
      </c>
      <c r="R6" s="10">
        <v>125.1455</v>
      </c>
    </row>
    <row r="7" spans="3:18" x14ac:dyDescent="0.25">
      <c r="D7" s="10">
        <v>100</v>
      </c>
      <c r="E7" s="10">
        <v>141.47409999999999</v>
      </c>
      <c r="F7" s="10">
        <v>618.01710000000003</v>
      </c>
      <c r="G7" s="10">
        <v>906.25620000000004</v>
      </c>
      <c r="J7" s="10">
        <v>100</v>
      </c>
      <c r="K7" s="10">
        <v>93.912899999999993</v>
      </c>
      <c r="L7" s="10">
        <v>358.97149999999999</v>
      </c>
      <c r="O7" s="10">
        <v>100</v>
      </c>
      <c r="P7" s="10">
        <v>267.90320000000003</v>
      </c>
      <c r="Q7" s="10">
        <v>93.812209999999993</v>
      </c>
      <c r="R7" s="10">
        <v>108.741</v>
      </c>
    </row>
  </sheetData>
  <mergeCells count="5">
    <mergeCell ref="C2:G2"/>
    <mergeCell ref="I2:L2"/>
    <mergeCell ref="N2:R2"/>
    <mergeCell ref="O3:P3"/>
    <mergeCell ref="Q3:R3"/>
  </mergeCells>
  <pageMargins left="0.7" right="0.7" top="0.75" bottom="0.75" header="0.3" footer="0.3"/>
</worksheet>
</file>

<file path=xl/worksheets/sheet46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3:H9"/>
  <sheetViews>
    <sheetView workbookViewId="0">
      <selection activeCell="D18" sqref="D18"/>
    </sheetView>
  </sheetViews>
  <sheetFormatPr defaultRowHeight="15" x14ac:dyDescent="0.25"/>
  <cols>
    <col min="3" max="3" width="23.5703125" bestFit="1" customWidth="1"/>
  </cols>
  <sheetData>
    <row r="3" spans="3:8" x14ac:dyDescent="0.25">
      <c r="D3" s="18" t="s">
        <v>66</v>
      </c>
      <c r="E3" s="18" t="s">
        <v>67</v>
      </c>
      <c r="F3" s="18" t="s">
        <v>68</v>
      </c>
      <c r="G3" s="18" t="s">
        <v>69</v>
      </c>
      <c r="H3" s="18" t="s">
        <v>70</v>
      </c>
    </row>
    <row r="4" spans="3:8" x14ac:dyDescent="0.25">
      <c r="C4" t="s">
        <v>71</v>
      </c>
      <c r="D4" s="10">
        <v>52</v>
      </c>
      <c r="E4" s="10">
        <v>26</v>
      </c>
      <c r="F4" s="3" t="s">
        <v>72</v>
      </c>
      <c r="G4" s="10">
        <v>16</v>
      </c>
      <c r="H4" s="10">
        <v>3</v>
      </c>
    </row>
    <row r="5" spans="3:8" x14ac:dyDescent="0.25">
      <c r="D5" s="10">
        <v>41</v>
      </c>
      <c r="E5" s="10">
        <v>25</v>
      </c>
      <c r="F5" s="10">
        <v>49</v>
      </c>
      <c r="G5" s="10">
        <v>17</v>
      </c>
      <c r="H5" s="3" t="s">
        <v>73</v>
      </c>
    </row>
    <row r="6" spans="3:8" x14ac:dyDescent="0.25">
      <c r="D6" s="10">
        <v>68</v>
      </c>
      <c r="E6" s="3" t="s">
        <v>74</v>
      </c>
      <c r="F6" s="10">
        <v>32</v>
      </c>
      <c r="G6" s="3" t="s">
        <v>75</v>
      </c>
      <c r="H6" s="10">
        <v>4</v>
      </c>
    </row>
    <row r="7" spans="3:8" x14ac:dyDescent="0.25">
      <c r="D7" s="3" t="s">
        <v>76</v>
      </c>
      <c r="E7" s="10">
        <v>21</v>
      </c>
      <c r="F7" s="3" t="s">
        <v>77</v>
      </c>
      <c r="G7" s="10">
        <v>45</v>
      </c>
      <c r="H7" s="10">
        <v>5</v>
      </c>
    </row>
    <row r="8" spans="3:8" x14ac:dyDescent="0.25">
      <c r="D8" s="10">
        <v>47</v>
      </c>
      <c r="E8" s="10">
        <v>22</v>
      </c>
      <c r="F8" s="10">
        <v>40</v>
      </c>
      <c r="G8" s="10">
        <v>14</v>
      </c>
      <c r="H8" s="10">
        <v>2</v>
      </c>
    </row>
    <row r="9" spans="3:8" x14ac:dyDescent="0.25">
      <c r="D9" s="10">
        <v>52</v>
      </c>
      <c r="E9" s="10">
        <v>23</v>
      </c>
      <c r="F9" s="10">
        <v>26</v>
      </c>
      <c r="G9" s="10">
        <v>8</v>
      </c>
      <c r="H9" s="10">
        <v>1</v>
      </c>
    </row>
  </sheetData>
  <pageMargins left="0.7" right="0.7" top="0.75" bottom="0.75" header="0.3" footer="0.3"/>
</worksheet>
</file>

<file path=xl/worksheets/sheet47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D4:R7"/>
  <sheetViews>
    <sheetView workbookViewId="0">
      <selection activeCell="D18" sqref="D18"/>
    </sheetView>
  </sheetViews>
  <sheetFormatPr defaultRowHeight="15" x14ac:dyDescent="0.25"/>
  <cols>
    <col min="3" max="3" width="20.85546875" bestFit="1" customWidth="1"/>
    <col min="9" max="9" width="20.85546875" bestFit="1" customWidth="1"/>
    <col min="14" max="14" width="20.85546875" bestFit="1" customWidth="1"/>
  </cols>
  <sheetData>
    <row r="4" spans="4:18" x14ac:dyDescent="0.25">
      <c r="D4" s="17"/>
      <c r="E4" s="10"/>
      <c r="F4" s="10"/>
      <c r="G4" s="10"/>
      <c r="J4" s="17"/>
      <c r="K4" s="10"/>
      <c r="L4" s="10"/>
      <c r="O4" s="10"/>
      <c r="P4" s="10"/>
      <c r="Q4" s="10"/>
      <c r="R4" s="10"/>
    </row>
    <row r="5" spans="4:18" x14ac:dyDescent="0.25">
      <c r="D5" s="10"/>
      <c r="E5" s="10"/>
      <c r="F5" s="10"/>
      <c r="G5" s="10"/>
      <c r="J5" s="10"/>
      <c r="K5" s="10"/>
      <c r="L5" s="10"/>
      <c r="O5" s="10"/>
      <c r="P5" s="10"/>
      <c r="Q5" s="10"/>
      <c r="R5" s="10"/>
    </row>
    <row r="6" spans="4:18" x14ac:dyDescent="0.25">
      <c r="D6" s="10"/>
      <c r="E6" s="10"/>
      <c r="F6" s="10"/>
      <c r="G6" s="10"/>
      <c r="J6" s="10"/>
      <c r="K6" s="10"/>
      <c r="L6" s="10"/>
      <c r="O6" s="10"/>
      <c r="P6" s="10"/>
      <c r="Q6" s="10"/>
      <c r="R6" s="10"/>
    </row>
    <row r="7" spans="4:18" x14ac:dyDescent="0.25">
      <c r="D7" s="10"/>
      <c r="E7" s="10"/>
      <c r="F7" s="10"/>
      <c r="G7" s="10"/>
      <c r="J7" s="10"/>
      <c r="K7" s="10"/>
      <c r="L7" s="10"/>
      <c r="O7" s="10"/>
      <c r="P7" s="10"/>
      <c r="Q7" s="10"/>
      <c r="R7" s="10"/>
    </row>
  </sheetData>
  <pageMargins left="0.7" right="0.7" top="0.75" bottom="0.75" header="0.3" footer="0.3"/>
  <drawing r:id="rId1"/>
</worksheet>
</file>

<file path=xl/worksheets/sheet48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B1:CH15"/>
  <sheetViews>
    <sheetView workbookViewId="0">
      <selection activeCell="D18" sqref="D18"/>
    </sheetView>
  </sheetViews>
  <sheetFormatPr defaultRowHeight="15" x14ac:dyDescent="0.25"/>
  <sheetData>
    <row r="1" spans="2:86" x14ac:dyDescent="0.25">
      <c r="B1" t="s">
        <v>78</v>
      </c>
    </row>
    <row r="3" spans="2:86" x14ac:dyDescent="0.25">
      <c r="B3" s="8" t="s">
        <v>79</v>
      </c>
      <c r="C3" s="12" t="s">
        <v>0</v>
      </c>
      <c r="D3" s="12"/>
      <c r="E3" s="12"/>
      <c r="F3" s="12"/>
      <c r="G3" s="12"/>
      <c r="H3" s="12"/>
      <c r="I3" s="12"/>
      <c r="J3" s="12"/>
      <c r="K3" s="12"/>
      <c r="L3" s="12"/>
      <c r="M3" s="12"/>
      <c r="N3" s="12"/>
      <c r="O3" s="12"/>
      <c r="P3" s="12"/>
      <c r="Q3" s="12"/>
      <c r="R3" s="12"/>
      <c r="S3" s="12"/>
      <c r="T3" s="12"/>
      <c r="U3" s="12"/>
      <c r="V3" s="12"/>
      <c r="W3" s="12"/>
      <c r="X3" s="12" t="s">
        <v>1</v>
      </c>
      <c r="Y3" s="12"/>
      <c r="Z3" s="12"/>
      <c r="AA3" s="12"/>
      <c r="AB3" s="12"/>
      <c r="AC3" s="12"/>
      <c r="AD3" s="12"/>
      <c r="AE3" s="12"/>
      <c r="AF3" s="12"/>
      <c r="AG3" s="12"/>
      <c r="AH3" s="12"/>
      <c r="AI3" s="12"/>
      <c r="AJ3" s="12"/>
      <c r="AK3" s="12"/>
      <c r="AL3" s="12"/>
      <c r="AM3" s="12"/>
      <c r="AN3" s="12"/>
      <c r="AO3" s="12"/>
      <c r="AP3" s="12"/>
      <c r="AQ3" s="12"/>
      <c r="AR3" s="12"/>
      <c r="AS3" s="12" t="s">
        <v>33</v>
      </c>
      <c r="AT3" s="12"/>
      <c r="AU3" s="12"/>
      <c r="AV3" s="12"/>
      <c r="AW3" s="12"/>
      <c r="AX3" s="12"/>
      <c r="AY3" s="12"/>
      <c r="AZ3" s="12"/>
      <c r="BA3" s="12"/>
      <c r="BB3" s="12"/>
      <c r="BC3" s="12"/>
      <c r="BD3" s="12"/>
      <c r="BE3" s="12"/>
      <c r="BF3" s="12"/>
      <c r="BG3" s="12"/>
      <c r="BH3" s="12"/>
      <c r="BI3" s="12"/>
      <c r="BJ3" s="12"/>
      <c r="BK3" s="12"/>
      <c r="BL3" s="12"/>
      <c r="BM3" s="12"/>
      <c r="BN3" s="12" t="s">
        <v>3</v>
      </c>
      <c r="BO3" s="12"/>
      <c r="BP3" s="12"/>
      <c r="BQ3" s="12"/>
      <c r="BR3" s="12"/>
      <c r="BS3" s="12"/>
      <c r="BT3" s="12"/>
      <c r="BU3" s="12"/>
      <c r="BV3" s="12"/>
      <c r="BW3" s="12"/>
      <c r="BX3" s="12"/>
      <c r="BY3" s="12"/>
      <c r="BZ3" s="12"/>
      <c r="CA3" s="12"/>
      <c r="CB3" s="12"/>
      <c r="CC3" s="12"/>
      <c r="CD3" s="12"/>
      <c r="CE3" s="12"/>
      <c r="CF3" s="12"/>
      <c r="CG3" s="12"/>
      <c r="CH3" s="12"/>
    </row>
    <row r="4" spans="2:86" x14ac:dyDescent="0.25">
      <c r="B4" s="4">
        <v>1.359607</v>
      </c>
      <c r="C4" s="4">
        <v>99.903130000000004</v>
      </c>
      <c r="D4" s="4">
        <v>116.3736</v>
      </c>
      <c r="E4" s="4">
        <v>129.21469999999999</v>
      </c>
      <c r="F4" s="4">
        <v>129.30930000000001</v>
      </c>
      <c r="G4" s="4">
        <v>112.7248</v>
      </c>
      <c r="H4" s="4">
        <v>117.4365</v>
      </c>
      <c r="I4" s="4">
        <v>56.305320000000002</v>
      </c>
      <c r="J4" s="4">
        <v>108.4684</v>
      </c>
      <c r="K4" s="4">
        <v>111.50369999999999</v>
      </c>
      <c r="L4" s="4">
        <v>108.6931</v>
      </c>
      <c r="M4" s="4">
        <v>121.0234</v>
      </c>
      <c r="N4" s="4">
        <v>97.998220000000003</v>
      </c>
      <c r="O4" s="4">
        <v>85.66283</v>
      </c>
      <c r="P4" s="4">
        <v>59.704819999999998</v>
      </c>
      <c r="Q4" s="4">
        <v>78.523150000000001</v>
      </c>
      <c r="R4" s="4">
        <v>112.3567</v>
      </c>
      <c r="S4" s="4">
        <v>85.366569999999996</v>
      </c>
      <c r="T4" s="4">
        <v>100.8182</v>
      </c>
      <c r="U4" s="4">
        <v>190.92920000000001</v>
      </c>
      <c r="V4" s="4">
        <v>112.78579999999999</v>
      </c>
      <c r="W4" s="4">
        <v>112.78579000000001</v>
      </c>
      <c r="X4" s="4">
        <v>125.361</v>
      </c>
      <c r="Y4" s="4">
        <v>125.2132</v>
      </c>
      <c r="Z4" s="4">
        <v>119.32340000000001</v>
      </c>
      <c r="AA4" s="4">
        <v>121.3096</v>
      </c>
      <c r="AB4" s="4">
        <v>121.5604</v>
      </c>
      <c r="AC4" s="4">
        <v>117.2915</v>
      </c>
      <c r="AD4" s="4">
        <v>113.5087</v>
      </c>
      <c r="AE4" s="4">
        <v>92.639570000000006</v>
      </c>
      <c r="AF4" s="4">
        <v>57.803939999999997</v>
      </c>
      <c r="AG4" s="4">
        <v>181.23869999999999</v>
      </c>
      <c r="AH4" s="4">
        <v>145.76669999999999</v>
      </c>
      <c r="AI4" s="4">
        <v>125.7466</v>
      </c>
      <c r="AJ4" s="4">
        <v>187.12479999999999</v>
      </c>
      <c r="AK4" s="4">
        <v>148.33519999999999</v>
      </c>
      <c r="AL4" s="4">
        <v>124.4444</v>
      </c>
      <c r="AM4" s="4">
        <v>174.31389999999999</v>
      </c>
      <c r="AN4" s="4">
        <v>131.49753999999999</v>
      </c>
      <c r="AO4" s="4">
        <v>134.50581</v>
      </c>
      <c r="AP4" s="4">
        <v>136.91998000000001</v>
      </c>
      <c r="AQ4" s="4">
        <v>135.57531</v>
      </c>
      <c r="AR4" s="4">
        <v>127.05383999999999</v>
      </c>
      <c r="AS4" s="4">
        <v>126.6748</v>
      </c>
      <c r="AT4" s="4">
        <v>148.51209</v>
      </c>
      <c r="AU4" s="4">
        <v>147.49121</v>
      </c>
      <c r="AV4" s="4">
        <v>144.75</v>
      </c>
      <c r="AW4" s="4">
        <v>127.36060000000001</v>
      </c>
      <c r="AX4" s="4">
        <v>144.19</v>
      </c>
      <c r="AY4" s="4">
        <v>144.6138</v>
      </c>
      <c r="AZ4" s="4">
        <v>122.03879999999999</v>
      </c>
      <c r="BA4" s="4">
        <v>124.3817</v>
      </c>
      <c r="BB4" s="4">
        <v>120.1219</v>
      </c>
      <c r="BC4" s="4">
        <v>115.9592</v>
      </c>
      <c r="BD4" s="4">
        <v>106.1014</v>
      </c>
      <c r="BE4" s="4">
        <v>84.746279999999999</v>
      </c>
      <c r="BF4" s="4">
        <v>182.57640000000001</v>
      </c>
      <c r="BG4" s="4">
        <v>149.8817</v>
      </c>
      <c r="BH4" s="4">
        <v>169.93510000000001</v>
      </c>
      <c r="BI4" s="4">
        <v>169.417</v>
      </c>
      <c r="BJ4" s="4">
        <v>127.47020000000001</v>
      </c>
      <c r="BK4" s="4">
        <v>135.9238</v>
      </c>
      <c r="BL4" s="4">
        <v>90.768730000000005</v>
      </c>
      <c r="BM4" s="4">
        <v>132.94390000000001</v>
      </c>
      <c r="BN4" s="4">
        <v>130.27969999999999</v>
      </c>
      <c r="BO4" s="4">
        <v>150.86179999999999</v>
      </c>
      <c r="BP4" s="4">
        <v>124.66849999999999</v>
      </c>
      <c r="BQ4" s="4">
        <v>122.267</v>
      </c>
      <c r="BR4" s="4">
        <v>121.5424</v>
      </c>
      <c r="BS4" s="4">
        <v>127.7666</v>
      </c>
      <c r="BT4" s="4">
        <v>118.3785</v>
      </c>
      <c r="BU4" s="4">
        <v>102.7343</v>
      </c>
      <c r="BV4" s="4">
        <v>75.789410000000004</v>
      </c>
      <c r="BW4" s="4">
        <v>214.29040000000001</v>
      </c>
      <c r="BX4" s="4">
        <v>157.12029999999999</v>
      </c>
      <c r="BY4" s="4">
        <v>155.4811</v>
      </c>
      <c r="BZ4" s="4">
        <v>120.092</v>
      </c>
      <c r="CA4" s="4">
        <v>76.205740000000006</v>
      </c>
      <c r="CB4" s="4">
        <v>97.398679999999999</v>
      </c>
      <c r="CC4" s="4">
        <v>118.5941</v>
      </c>
      <c r="CD4" s="4">
        <v>94.304879999999997</v>
      </c>
      <c r="CE4" s="4">
        <v>172.4521</v>
      </c>
      <c r="CF4" s="4">
        <v>141.6602</v>
      </c>
      <c r="CG4" s="4">
        <v>96.076350000000005</v>
      </c>
      <c r="CH4" s="4">
        <v>102.7343</v>
      </c>
    </row>
    <row r="5" spans="2:86" x14ac:dyDescent="0.25">
      <c r="B5" s="4">
        <v>8.0520189999999996</v>
      </c>
      <c r="C5" s="4">
        <v>93.903700000000001</v>
      </c>
      <c r="D5" s="4">
        <v>113.96810000000001</v>
      </c>
      <c r="E5" s="4">
        <v>124.94670000000001</v>
      </c>
      <c r="F5" s="4">
        <v>126.5615</v>
      </c>
      <c r="G5" s="4">
        <v>109.7749</v>
      </c>
      <c r="H5" s="4">
        <v>115.0386</v>
      </c>
      <c r="I5" s="4">
        <v>53.84046</v>
      </c>
      <c r="J5" s="4">
        <v>103.4127</v>
      </c>
      <c r="K5" s="4">
        <v>104.8841</v>
      </c>
      <c r="L5" s="4">
        <v>108.374</v>
      </c>
      <c r="M5" s="4">
        <v>116.1972</v>
      </c>
      <c r="N5" s="4">
        <v>97.51164</v>
      </c>
      <c r="O5" s="4">
        <v>83.680030000000002</v>
      </c>
      <c r="P5" s="4">
        <v>57.95682</v>
      </c>
      <c r="Q5" s="4">
        <v>67.570539999999994</v>
      </c>
      <c r="R5" s="4">
        <v>99.867540000000005</v>
      </c>
      <c r="S5" s="4">
        <v>62.818069999999999</v>
      </c>
      <c r="T5" s="4">
        <v>106.2307</v>
      </c>
      <c r="U5" s="4">
        <v>259.90769999999998</v>
      </c>
      <c r="V5" s="4">
        <v>100.7863</v>
      </c>
      <c r="W5" s="4">
        <v>100.78628999999999</v>
      </c>
      <c r="X5" s="4">
        <v>121.33450000000001</v>
      </c>
      <c r="Y5" s="4">
        <v>120.1234</v>
      </c>
      <c r="Z5" s="4">
        <v>116.2864</v>
      </c>
      <c r="AA5" s="4">
        <v>118.49160000000001</v>
      </c>
      <c r="AB5" s="4">
        <v>118.67319999999999</v>
      </c>
      <c r="AC5" s="4">
        <v>117.5266</v>
      </c>
      <c r="AD5" s="4">
        <v>112.7153</v>
      </c>
      <c r="AE5" s="4">
        <v>93.428920000000005</v>
      </c>
      <c r="AF5" s="4">
        <v>58.059699999999999</v>
      </c>
      <c r="AG5" s="4">
        <v>164.89169999999999</v>
      </c>
      <c r="AH5" s="4">
        <v>141.54069999999999</v>
      </c>
      <c r="AI5" s="4">
        <v>118.8212</v>
      </c>
      <c r="AJ5" s="4">
        <v>180.7671</v>
      </c>
      <c r="AK5" s="4">
        <v>144.76230000000001</v>
      </c>
      <c r="AL5" s="4">
        <v>124.0453</v>
      </c>
      <c r="AM5" s="4">
        <v>122.34824</v>
      </c>
      <c r="AN5" s="4">
        <v>129.05278999999999</v>
      </c>
      <c r="AO5" s="4">
        <v>133.74695</v>
      </c>
      <c r="AP5" s="4">
        <v>135.58901</v>
      </c>
      <c r="AQ5" s="4">
        <v>134.57159999999999</v>
      </c>
      <c r="AR5" s="4">
        <v>126.69007999999999</v>
      </c>
      <c r="AS5" s="4">
        <v>123.61163000000001</v>
      </c>
      <c r="AT5" s="4">
        <v>145.35442</v>
      </c>
      <c r="AU5" s="4">
        <v>146.10091</v>
      </c>
      <c r="AV5" s="4">
        <v>144.33575999999999</v>
      </c>
      <c r="AW5" s="4">
        <v>120.88079999999999</v>
      </c>
      <c r="AX5" s="4">
        <v>141.0147</v>
      </c>
      <c r="AY5" s="4">
        <v>140.74119999999999</v>
      </c>
      <c r="AZ5" s="4">
        <v>121.3203</v>
      </c>
      <c r="BA5" s="4">
        <v>119.21339999999999</v>
      </c>
      <c r="BB5" s="4">
        <v>118.11960000000001</v>
      </c>
      <c r="BC5" s="4">
        <v>112.3569</v>
      </c>
      <c r="BD5" s="4">
        <v>102.4487</v>
      </c>
      <c r="BE5" s="4">
        <v>77.176500000000004</v>
      </c>
      <c r="BF5" s="4">
        <v>172.57140000000001</v>
      </c>
      <c r="BG5" s="4">
        <v>144.4263</v>
      </c>
      <c r="BH5" s="4">
        <v>166.14400000000001</v>
      </c>
      <c r="BI5" s="4">
        <v>168.74860000000001</v>
      </c>
      <c r="BJ5" s="4">
        <v>123.9564</v>
      </c>
      <c r="BK5" s="4">
        <v>139.22710000000001</v>
      </c>
      <c r="BL5" s="4">
        <v>86.329830000000001</v>
      </c>
      <c r="BM5" s="4">
        <v>131.4177</v>
      </c>
      <c r="BN5" s="4">
        <v>122.0398</v>
      </c>
      <c r="BO5" s="4">
        <v>138.30279999999999</v>
      </c>
      <c r="BP5" s="4">
        <v>119.6722</v>
      </c>
      <c r="BQ5" s="4">
        <v>122.49760000000001</v>
      </c>
      <c r="BR5" s="4">
        <v>119.65170000000001</v>
      </c>
      <c r="BS5" s="4">
        <v>123.92870000000001</v>
      </c>
      <c r="BT5" s="4">
        <v>116.5462</v>
      </c>
      <c r="BU5" s="4">
        <v>101.09050000000001</v>
      </c>
      <c r="BV5" s="4">
        <v>73.544589999999999</v>
      </c>
      <c r="BW5" s="4">
        <v>192.0942</v>
      </c>
      <c r="BX5" s="4">
        <v>142.50790000000001</v>
      </c>
      <c r="BY5" s="4">
        <v>152.00049999999999</v>
      </c>
      <c r="BZ5" s="4">
        <v>118.1773</v>
      </c>
      <c r="CA5" s="4">
        <v>74.065020000000004</v>
      </c>
      <c r="CB5" s="4">
        <v>96.199430000000007</v>
      </c>
      <c r="CC5" s="4">
        <v>119.35680000000001</v>
      </c>
      <c r="CD5" s="4">
        <v>91.031599999999997</v>
      </c>
      <c r="CE5" s="4">
        <v>167.38499999999999</v>
      </c>
      <c r="CF5" s="4">
        <v>140.5308</v>
      </c>
      <c r="CG5" s="4">
        <v>90.588130000000007</v>
      </c>
      <c r="CH5" s="4">
        <v>101.09050000000001</v>
      </c>
    </row>
    <row r="6" spans="2:86" x14ac:dyDescent="0.25">
      <c r="B6" s="4">
        <v>14.724220000000001</v>
      </c>
      <c r="C6" s="4">
        <v>93.522270000000006</v>
      </c>
      <c r="D6" s="4">
        <v>112.8379</v>
      </c>
      <c r="E6" s="4">
        <v>124.5442</v>
      </c>
      <c r="F6" s="4">
        <v>125.7286</v>
      </c>
      <c r="G6" s="4">
        <v>109.08459999999999</v>
      </c>
      <c r="H6" s="4">
        <v>113.4301</v>
      </c>
      <c r="I6" s="4">
        <v>53.17848</v>
      </c>
      <c r="J6" s="4">
        <v>101.8802</v>
      </c>
      <c r="K6" s="4">
        <v>104.1069</v>
      </c>
      <c r="L6" s="4">
        <v>105.1581</v>
      </c>
      <c r="M6" s="4">
        <v>115.62269999999999</v>
      </c>
      <c r="N6" s="4">
        <v>97.486109999999996</v>
      </c>
      <c r="O6" s="4">
        <v>83.905370000000005</v>
      </c>
      <c r="P6" s="4">
        <v>58.996560000000002</v>
      </c>
      <c r="Q6" s="4">
        <v>47.616010000000003</v>
      </c>
      <c r="R6" s="4">
        <v>100.1332</v>
      </c>
      <c r="S6" s="4">
        <v>48.756489999999999</v>
      </c>
      <c r="T6" s="4">
        <v>94.992649999999998</v>
      </c>
      <c r="U6" s="4">
        <v>230.04920000000001</v>
      </c>
      <c r="V6" s="4">
        <v>103.8044</v>
      </c>
      <c r="W6" s="4">
        <v>103.80437000000001</v>
      </c>
      <c r="X6" s="4">
        <v>120.32599999999999</v>
      </c>
      <c r="Y6" s="4">
        <v>119.8244</v>
      </c>
      <c r="Z6" s="4">
        <v>116.5335</v>
      </c>
      <c r="AA6" s="4">
        <v>118.5428</v>
      </c>
      <c r="AB6" s="4">
        <v>118.9552</v>
      </c>
      <c r="AC6" s="4">
        <v>118.1803</v>
      </c>
      <c r="AD6" s="4">
        <v>112.6695</v>
      </c>
      <c r="AE6" s="4">
        <v>93.246989999999997</v>
      </c>
      <c r="AF6" s="4">
        <v>58.663939999999997</v>
      </c>
      <c r="AG6" s="4">
        <v>157.40610000000001</v>
      </c>
      <c r="AH6" s="4">
        <v>141.45079999999999</v>
      </c>
      <c r="AI6" s="4">
        <v>117.78019999999999</v>
      </c>
      <c r="AJ6" s="4">
        <v>182.30879999999999</v>
      </c>
      <c r="AK6" s="4">
        <v>147.5438</v>
      </c>
      <c r="AL6" s="4">
        <v>127.9631</v>
      </c>
      <c r="AM6" s="4">
        <v>125.47886</v>
      </c>
      <c r="AN6" s="4">
        <v>127.88245999999999</v>
      </c>
      <c r="AO6" s="4">
        <v>131.69977</v>
      </c>
      <c r="AP6" s="4">
        <v>134.15209999999999</v>
      </c>
      <c r="AQ6" s="4">
        <v>133.97236000000001</v>
      </c>
      <c r="AR6" s="4">
        <v>126.93651</v>
      </c>
      <c r="AS6" s="4">
        <v>124.57737</v>
      </c>
      <c r="AT6" s="4">
        <v>144.76572999999999</v>
      </c>
      <c r="AU6" s="4">
        <v>147.05249000000001</v>
      </c>
      <c r="AV6" s="4">
        <v>145.16405</v>
      </c>
      <c r="AW6" s="4">
        <v>119.2316</v>
      </c>
      <c r="AX6" s="4">
        <v>140.95609999999999</v>
      </c>
      <c r="AY6" s="4">
        <v>137.80690000000001</v>
      </c>
      <c r="AZ6" s="4">
        <v>122.59480000000001</v>
      </c>
      <c r="BA6" s="4">
        <v>119.7765</v>
      </c>
      <c r="BB6" s="4">
        <v>117.5624</v>
      </c>
      <c r="BC6" s="4">
        <v>112.2732</v>
      </c>
      <c r="BD6" s="4">
        <v>100.4027</v>
      </c>
      <c r="BE6" s="4">
        <v>75.42595</v>
      </c>
      <c r="BF6" s="4">
        <v>168.48560000000001</v>
      </c>
      <c r="BG6" s="4">
        <v>143.00579999999999</v>
      </c>
      <c r="BH6" s="4">
        <v>166.6696</v>
      </c>
      <c r="BI6" s="4">
        <v>169.99690000000001</v>
      </c>
      <c r="BJ6" s="4">
        <v>126.6636</v>
      </c>
      <c r="BK6" s="4">
        <v>142.08869999999999</v>
      </c>
      <c r="BL6" s="4">
        <v>87.003410000000002</v>
      </c>
      <c r="BM6" s="4">
        <v>129.86580000000001</v>
      </c>
      <c r="BN6" s="4">
        <v>120.4053</v>
      </c>
      <c r="BO6" s="4">
        <v>135.1678</v>
      </c>
      <c r="BP6" s="4">
        <v>118.92189999999999</v>
      </c>
      <c r="BQ6" s="4">
        <v>122.78149999999999</v>
      </c>
      <c r="BR6" s="4">
        <v>120.0852</v>
      </c>
      <c r="BS6" s="4">
        <v>121.27330000000001</v>
      </c>
      <c r="BT6" s="4">
        <v>116.5016</v>
      </c>
      <c r="BU6" s="4">
        <v>99.746070000000003</v>
      </c>
      <c r="BV6" s="4">
        <v>72.422139999999999</v>
      </c>
      <c r="BW6" s="4">
        <v>186.6327</v>
      </c>
      <c r="BX6" s="4">
        <v>137.9922</v>
      </c>
      <c r="BY6" s="4">
        <v>152.2321</v>
      </c>
      <c r="BZ6" s="4">
        <v>122.00149999999999</v>
      </c>
      <c r="CA6" s="4">
        <v>74.594229999999996</v>
      </c>
      <c r="CB6" s="4">
        <v>93.458460000000002</v>
      </c>
      <c r="CC6" s="4">
        <v>122.7993</v>
      </c>
      <c r="CD6" s="4">
        <v>93.42765</v>
      </c>
      <c r="CE6" s="4">
        <v>172.083</v>
      </c>
      <c r="CF6" s="4">
        <v>145.57380000000001</v>
      </c>
      <c r="CG6" s="4">
        <v>89.537369999999996</v>
      </c>
      <c r="CH6" s="4">
        <v>99.746070000000003</v>
      </c>
    </row>
    <row r="7" spans="2:86" x14ac:dyDescent="0.25">
      <c r="B7" s="4">
        <v>21.494630000000001</v>
      </c>
      <c r="C7" s="4">
        <v>27.04805</v>
      </c>
      <c r="D7" s="4">
        <v>39.928379999999997</v>
      </c>
      <c r="E7" s="4">
        <v>47.157800000000002</v>
      </c>
      <c r="F7" s="4">
        <v>46.302930000000003</v>
      </c>
      <c r="G7" s="4">
        <v>44.786679999999997</v>
      </c>
      <c r="H7" s="4">
        <v>44.868319999999997</v>
      </c>
      <c r="I7" s="4">
        <v>11.16399</v>
      </c>
      <c r="J7" s="4">
        <v>24.606570000000001</v>
      </c>
      <c r="K7" s="4">
        <v>24.067350000000001</v>
      </c>
      <c r="L7" s="4">
        <v>27.642520000000001</v>
      </c>
      <c r="M7" s="4">
        <v>35.07217</v>
      </c>
      <c r="N7" s="4">
        <v>32.060270000000003</v>
      </c>
      <c r="O7" s="4">
        <v>23.583120000000001</v>
      </c>
      <c r="P7" s="4">
        <v>7.5782629999999997</v>
      </c>
      <c r="Q7" s="4">
        <v>2.9584679999999999</v>
      </c>
      <c r="R7" s="4">
        <v>6.5586510000000002</v>
      </c>
      <c r="S7" s="4">
        <v>5.732469</v>
      </c>
      <c r="T7" s="4">
        <v>5.6413880000000001</v>
      </c>
      <c r="U7" s="4">
        <v>17.333220000000001</v>
      </c>
      <c r="V7" s="4">
        <v>7.592212</v>
      </c>
      <c r="W7" s="4">
        <v>7.592212</v>
      </c>
      <c r="X7" s="4">
        <v>52.515650000000001</v>
      </c>
      <c r="Y7" s="4">
        <v>53.123359999999998</v>
      </c>
      <c r="Z7" s="4">
        <v>51.313789999999997</v>
      </c>
      <c r="AA7" s="4">
        <v>57.493989999999997</v>
      </c>
      <c r="AB7" s="4">
        <v>51.9193</v>
      </c>
      <c r="AC7" s="4">
        <v>53.158540000000002</v>
      </c>
      <c r="AD7" s="4">
        <v>52.484479999999998</v>
      </c>
      <c r="AE7" s="4">
        <v>46.884790000000002</v>
      </c>
      <c r="AF7" s="4">
        <v>29.894670000000001</v>
      </c>
      <c r="AG7" s="4">
        <v>65.338740000000001</v>
      </c>
      <c r="AH7" s="4">
        <v>56.348199999999999</v>
      </c>
      <c r="AI7" s="4">
        <v>45.227110000000003</v>
      </c>
      <c r="AJ7" s="4">
        <v>86.384540000000001</v>
      </c>
      <c r="AK7" s="4">
        <v>52.841909999999999</v>
      </c>
      <c r="AL7" s="4">
        <v>46.611759999999997</v>
      </c>
      <c r="AM7" s="4">
        <v>29.484729999999999</v>
      </c>
      <c r="AN7" s="4">
        <v>22.625330000000002</v>
      </c>
      <c r="AO7" s="4">
        <v>26.575310000000002</v>
      </c>
      <c r="AP7" s="4">
        <v>29.085039999999999</v>
      </c>
      <c r="AQ7" s="4">
        <v>28.647169999999999</v>
      </c>
      <c r="AR7" s="4">
        <v>30.952829999999999</v>
      </c>
      <c r="AS7" s="4">
        <v>28.76886</v>
      </c>
      <c r="AT7" s="4">
        <v>46.523350000000001</v>
      </c>
      <c r="AU7" s="4">
        <v>48.888649999999998</v>
      </c>
      <c r="AV7" s="4">
        <v>47.351430000000001</v>
      </c>
      <c r="AW7" s="4">
        <v>52.791789999999999</v>
      </c>
      <c r="AX7" s="4">
        <v>73.915949999999995</v>
      </c>
      <c r="AY7" s="4">
        <v>60.836179999999999</v>
      </c>
      <c r="AZ7" s="4">
        <v>52.838270000000001</v>
      </c>
      <c r="BA7" s="4">
        <v>52.663119999999999</v>
      </c>
      <c r="BB7" s="4">
        <v>51.828569999999999</v>
      </c>
      <c r="BC7" s="4">
        <v>51.208869999999997</v>
      </c>
      <c r="BD7" s="4">
        <v>46.893630000000002</v>
      </c>
      <c r="BE7" s="4">
        <v>32.679969999999997</v>
      </c>
      <c r="BF7" s="4">
        <v>82.79186</v>
      </c>
      <c r="BG7" s="4">
        <v>59.341380000000001</v>
      </c>
      <c r="BH7" s="4">
        <v>75.68647</v>
      </c>
      <c r="BI7" s="4">
        <v>81.096310000000003</v>
      </c>
      <c r="BJ7" s="4">
        <v>53.641129999999997</v>
      </c>
      <c r="BK7" s="4">
        <v>52.00667</v>
      </c>
      <c r="BL7" s="4">
        <v>34.212609999999998</v>
      </c>
      <c r="BM7" s="4">
        <v>34.24736</v>
      </c>
      <c r="BN7" s="4">
        <v>54.789250000000003</v>
      </c>
      <c r="BO7" s="4">
        <v>60.898260000000001</v>
      </c>
      <c r="BP7" s="4">
        <v>54.151110000000003</v>
      </c>
      <c r="BQ7" s="4">
        <v>58.711930000000002</v>
      </c>
      <c r="BR7" s="4">
        <v>56.48404</v>
      </c>
      <c r="BS7" s="4">
        <v>61.201990000000002</v>
      </c>
      <c r="BT7" s="4">
        <v>49.792569999999998</v>
      </c>
      <c r="BU7" s="4">
        <v>47.201619999999998</v>
      </c>
      <c r="BV7" s="4">
        <v>72.688119999999998</v>
      </c>
      <c r="BW7" s="4">
        <v>83.824399999999997</v>
      </c>
      <c r="BX7" s="4">
        <v>35.773299999999999</v>
      </c>
      <c r="BY7" s="4">
        <v>54.191400000000002</v>
      </c>
      <c r="BZ7" s="4">
        <v>24.575500000000002</v>
      </c>
      <c r="CA7" s="4">
        <v>75.409120000000001</v>
      </c>
      <c r="CB7" s="4">
        <v>51.809240000000003</v>
      </c>
      <c r="CC7" s="4">
        <v>56.628489999999999</v>
      </c>
      <c r="CD7" s="4">
        <v>42.371499999999997</v>
      </c>
      <c r="CE7" s="4">
        <v>70.581559999999996</v>
      </c>
      <c r="CF7" s="4">
        <v>56.70937</v>
      </c>
      <c r="CG7" s="4">
        <v>35.1143</v>
      </c>
      <c r="CH7" s="4">
        <v>47.201619999999998</v>
      </c>
    </row>
    <row r="8" spans="2:86" x14ac:dyDescent="0.25">
      <c r="B8" s="4">
        <v>28.162009999999999</v>
      </c>
      <c r="C8" s="4">
        <v>27.025189999999998</v>
      </c>
      <c r="D8" s="4">
        <v>40.876910000000002</v>
      </c>
      <c r="E8" s="4">
        <v>44.459699999999998</v>
      </c>
      <c r="F8" s="4">
        <v>43.409469999999999</v>
      </c>
      <c r="G8" s="4">
        <v>39.508740000000003</v>
      </c>
      <c r="H8" s="4">
        <v>42.185789999999997</v>
      </c>
      <c r="I8" s="4">
        <v>12.322100000000001</v>
      </c>
      <c r="J8" s="4">
        <v>26.103999999999999</v>
      </c>
      <c r="K8" s="4">
        <v>25.353929999999998</v>
      </c>
      <c r="L8" s="4">
        <v>28.231069999999999</v>
      </c>
      <c r="M8" s="4">
        <v>36.798699999999997</v>
      </c>
      <c r="N8" s="4">
        <v>33.184040000000003</v>
      </c>
      <c r="O8" s="4">
        <v>25.030349999999999</v>
      </c>
      <c r="P8" s="4">
        <v>8.5507279999999994</v>
      </c>
      <c r="Q8" s="4">
        <v>3.2041719999999998</v>
      </c>
      <c r="R8" s="4">
        <v>5.7876849999999997</v>
      </c>
      <c r="S8" s="4">
        <v>2.1365769999999999</v>
      </c>
      <c r="T8" s="4">
        <v>5.8928779999999996</v>
      </c>
      <c r="U8" s="4">
        <v>21.430630000000001</v>
      </c>
      <c r="V8" s="4">
        <v>6.6032060000000001</v>
      </c>
      <c r="W8" s="4">
        <v>6.6032060000000001</v>
      </c>
      <c r="X8" s="4">
        <v>50.017829999999996</v>
      </c>
      <c r="Y8" s="4">
        <v>49.7331</v>
      </c>
      <c r="Z8" s="4">
        <v>48.824019999999997</v>
      </c>
      <c r="AA8" s="4">
        <v>55.131540000000001</v>
      </c>
      <c r="AB8" s="4">
        <v>48.630400000000002</v>
      </c>
      <c r="AC8" s="4">
        <v>51.037979999999997</v>
      </c>
      <c r="AD8" s="4">
        <v>50.388330000000003</v>
      </c>
      <c r="AE8" s="4">
        <v>44.721119999999999</v>
      </c>
      <c r="AF8" s="4">
        <v>30.341830000000002</v>
      </c>
      <c r="AG8" s="4">
        <v>66.332639999999998</v>
      </c>
      <c r="AH8" s="4">
        <v>60.517769999999999</v>
      </c>
      <c r="AI8" s="4">
        <v>44.360599999999998</v>
      </c>
      <c r="AJ8" s="4">
        <v>89.739660000000001</v>
      </c>
      <c r="AK8" s="4">
        <v>53.597729999999999</v>
      </c>
      <c r="AL8" s="4">
        <v>49.09863</v>
      </c>
      <c r="AM8" s="4">
        <v>32.073529999999998</v>
      </c>
      <c r="AN8" s="4">
        <v>21.555440000000001</v>
      </c>
      <c r="AO8" s="4">
        <v>26.604859999999999</v>
      </c>
      <c r="AP8" s="4">
        <v>28.587669999999999</v>
      </c>
      <c r="AQ8" s="4">
        <v>27.23978</v>
      </c>
      <c r="AR8" s="4">
        <v>31.705110000000001</v>
      </c>
      <c r="AS8" s="4">
        <v>30.656780000000001</v>
      </c>
      <c r="AT8" s="4">
        <v>47.749369999999999</v>
      </c>
      <c r="AU8" s="4">
        <v>50.943440000000002</v>
      </c>
      <c r="AV8" s="4">
        <v>49.668219999999998</v>
      </c>
      <c r="AW8" s="4">
        <v>49.470309999999998</v>
      </c>
      <c r="AX8" s="4">
        <v>72.229969999999994</v>
      </c>
      <c r="AY8" s="4">
        <v>57.878169999999997</v>
      </c>
      <c r="AZ8" s="4">
        <v>51.020699999999998</v>
      </c>
      <c r="BA8" s="4">
        <v>49.842869999999998</v>
      </c>
      <c r="BB8" s="4">
        <v>49.485529999999997</v>
      </c>
      <c r="BC8" s="4">
        <v>48.701779999999999</v>
      </c>
      <c r="BD8" s="4">
        <v>44.410040000000002</v>
      </c>
      <c r="BE8" s="4">
        <v>32.163620000000002</v>
      </c>
      <c r="BF8" s="4">
        <v>79.387309999999999</v>
      </c>
      <c r="BG8" s="4">
        <v>63.251489999999997</v>
      </c>
      <c r="BH8" s="4">
        <v>78.850589999999997</v>
      </c>
      <c r="BI8" s="4">
        <v>84.168459999999996</v>
      </c>
      <c r="BJ8" s="4">
        <v>55.063409999999998</v>
      </c>
      <c r="BK8" s="4">
        <v>53.007770000000001</v>
      </c>
      <c r="BL8" s="4">
        <v>33.653779999999998</v>
      </c>
      <c r="BM8" s="4">
        <v>31.087399999999999</v>
      </c>
      <c r="BN8" s="4">
        <v>49.303570000000001</v>
      </c>
      <c r="BO8" s="4">
        <v>57.201729999999998</v>
      </c>
      <c r="BP8" s="4">
        <v>52.845649999999999</v>
      </c>
      <c r="BQ8" s="4">
        <v>57.41489</v>
      </c>
      <c r="BR8" s="4">
        <v>52.662329999999997</v>
      </c>
      <c r="BS8" s="4">
        <v>60.19088</v>
      </c>
      <c r="BT8" s="4">
        <v>49.671790000000001</v>
      </c>
      <c r="BU8" s="4">
        <v>44.217379999999999</v>
      </c>
      <c r="BV8" s="4">
        <v>72.209729999999993</v>
      </c>
      <c r="BW8" s="4">
        <v>78.370999999999995</v>
      </c>
      <c r="BX8" s="4">
        <v>36.030700000000003</v>
      </c>
      <c r="BY8" s="4">
        <v>55.269199999999998</v>
      </c>
      <c r="BZ8" s="4">
        <v>24.427199999999999</v>
      </c>
      <c r="CA8" s="4">
        <v>75.335070000000002</v>
      </c>
      <c r="CB8" s="4">
        <v>53.19679</v>
      </c>
      <c r="CC8" s="4">
        <v>57.133929999999999</v>
      </c>
      <c r="CD8" s="4">
        <v>42.204410000000003</v>
      </c>
      <c r="CE8" s="4">
        <v>73.204740000000001</v>
      </c>
      <c r="CF8" s="4">
        <v>58.294890000000002</v>
      </c>
      <c r="CG8" s="4">
        <v>34.943269999999998</v>
      </c>
      <c r="CH8" s="4">
        <v>44.217379999999999</v>
      </c>
    </row>
    <row r="9" spans="2:86" x14ac:dyDescent="0.25">
      <c r="B9" s="4">
        <v>34.852609999999999</v>
      </c>
      <c r="C9" s="4">
        <v>29.920780000000001</v>
      </c>
      <c r="D9" s="4">
        <v>42.107880000000002</v>
      </c>
      <c r="E9" s="4">
        <v>44.1417</v>
      </c>
      <c r="F9" s="4">
        <v>43.243789999999997</v>
      </c>
      <c r="G9" s="4">
        <v>39.124479999999998</v>
      </c>
      <c r="H9" s="4">
        <v>41.167630000000003</v>
      </c>
      <c r="I9" s="4">
        <v>12.63752</v>
      </c>
      <c r="J9" s="4">
        <v>25.813649999999999</v>
      </c>
      <c r="K9" s="4">
        <v>27.346699999999998</v>
      </c>
      <c r="L9" s="4">
        <v>27.772600000000001</v>
      </c>
      <c r="M9" s="4">
        <v>38.713239999999999</v>
      </c>
      <c r="N9" s="4">
        <v>33.403329999999997</v>
      </c>
      <c r="O9" s="4">
        <v>26.27732</v>
      </c>
      <c r="P9" s="4">
        <v>9.6853079999999991</v>
      </c>
      <c r="Q9" s="4">
        <v>3.5667</v>
      </c>
      <c r="R9" s="4">
        <v>7.4424060000000001</v>
      </c>
      <c r="S9" s="4">
        <v>3.0689519999999999</v>
      </c>
      <c r="T9" s="4">
        <v>6.6286810000000003</v>
      </c>
      <c r="U9" s="4">
        <v>20.88599</v>
      </c>
      <c r="V9" s="4">
        <v>7.1008139999999997</v>
      </c>
      <c r="W9" s="4">
        <v>7.1008139999999997</v>
      </c>
      <c r="X9" s="4">
        <v>48.158410000000003</v>
      </c>
      <c r="Y9" s="4">
        <v>49.328049999999998</v>
      </c>
      <c r="Z9" s="4">
        <v>48.321620000000003</v>
      </c>
      <c r="AA9" s="4">
        <v>55.11289</v>
      </c>
      <c r="AB9" s="4">
        <v>43.073430000000002</v>
      </c>
      <c r="AC9" s="4">
        <v>50.223320000000001</v>
      </c>
      <c r="AD9" s="4">
        <v>50.113340000000001</v>
      </c>
      <c r="AE9" s="4">
        <v>43.830880000000001</v>
      </c>
      <c r="AF9" s="4">
        <v>29.829920000000001</v>
      </c>
      <c r="AG9" s="4">
        <v>66.173559999999995</v>
      </c>
      <c r="AH9" s="4">
        <v>63.632559999999998</v>
      </c>
      <c r="AI9" s="4">
        <v>43.982199999999999</v>
      </c>
      <c r="AJ9" s="4">
        <v>89.029709999999994</v>
      </c>
      <c r="AK9" s="4">
        <v>53.454070000000002</v>
      </c>
      <c r="AL9" s="4">
        <v>49.463810000000002</v>
      </c>
      <c r="AM9" s="4">
        <v>32.88044</v>
      </c>
      <c r="AN9" s="4">
        <v>21.88729</v>
      </c>
      <c r="AO9" s="4">
        <v>26.676210000000001</v>
      </c>
      <c r="AP9" s="4">
        <v>28.274930000000001</v>
      </c>
      <c r="AQ9" s="4">
        <v>28.012180000000001</v>
      </c>
      <c r="AR9" s="4">
        <v>31.39021</v>
      </c>
      <c r="AS9" s="4">
        <v>30.742290000000001</v>
      </c>
      <c r="AT9" s="4">
        <v>49.01932</v>
      </c>
      <c r="AU9" s="4">
        <v>53.118589999999998</v>
      </c>
      <c r="AV9" s="4">
        <v>50.280760000000001</v>
      </c>
      <c r="AW9" s="4">
        <v>49.32649</v>
      </c>
      <c r="AX9" s="4">
        <v>72.277079999999998</v>
      </c>
      <c r="AY9" s="4">
        <v>56.685850000000002</v>
      </c>
      <c r="AZ9" s="4">
        <v>50.000279999999997</v>
      </c>
      <c r="BA9" s="4">
        <v>49.035310000000003</v>
      </c>
      <c r="BB9" s="4">
        <v>48.83173</v>
      </c>
      <c r="BC9" s="4">
        <v>47.477789999999999</v>
      </c>
      <c r="BD9" s="4">
        <v>43.746400000000001</v>
      </c>
      <c r="BE9" s="4">
        <v>31.628440000000001</v>
      </c>
      <c r="BF9" s="4">
        <v>75.467129999999997</v>
      </c>
      <c r="BG9" s="4">
        <v>64.504940000000005</v>
      </c>
      <c r="BH9" s="4">
        <v>79.278559999999999</v>
      </c>
      <c r="BI9" s="4">
        <v>84.242590000000007</v>
      </c>
      <c r="BJ9" s="4">
        <v>57.115929999999999</v>
      </c>
      <c r="BK9" s="4">
        <v>52.296489999999999</v>
      </c>
      <c r="BL9" s="4">
        <v>33.146250000000002</v>
      </c>
      <c r="BM9" s="4">
        <v>29.201589999999999</v>
      </c>
      <c r="BN9" s="4">
        <v>48.792810000000003</v>
      </c>
      <c r="BO9" s="4">
        <v>55.762439999999998</v>
      </c>
      <c r="BP9" s="4">
        <v>59.71219</v>
      </c>
      <c r="BQ9" s="4">
        <v>56.712769999999999</v>
      </c>
      <c r="BR9" s="4">
        <v>52.369050000000001</v>
      </c>
      <c r="BS9" s="4">
        <v>58.877180000000003</v>
      </c>
      <c r="BT9" s="4">
        <v>51.066679999999998</v>
      </c>
      <c r="BU9" s="4">
        <v>43.472859999999997</v>
      </c>
      <c r="BV9" s="4">
        <v>72.221639999999994</v>
      </c>
      <c r="BW9" s="4">
        <v>74.363299999999995</v>
      </c>
      <c r="BX9" s="4">
        <v>32.290599999999998</v>
      </c>
      <c r="BY9" s="4">
        <v>55.652999999999999</v>
      </c>
      <c r="BZ9" s="4">
        <v>24.218399999999999</v>
      </c>
      <c r="CA9" s="4">
        <v>75.954809999999995</v>
      </c>
      <c r="CB9" s="4">
        <v>52.941920000000003</v>
      </c>
      <c r="CC9" s="4">
        <v>57.155810000000002</v>
      </c>
      <c r="CD9" s="4">
        <v>41.600160000000002</v>
      </c>
      <c r="CE9" s="4">
        <v>76.642930000000007</v>
      </c>
      <c r="CF9" s="4">
        <v>57.217689999999997</v>
      </c>
      <c r="CG9" s="4">
        <v>34.550020000000004</v>
      </c>
      <c r="CH9" s="4">
        <v>43.472859999999997</v>
      </c>
    </row>
    <row r="10" spans="2:86" x14ac:dyDescent="0.25">
      <c r="B10" s="4">
        <v>41.641150000000003</v>
      </c>
      <c r="C10" s="4">
        <v>217.49760000000001</v>
      </c>
      <c r="D10" s="4">
        <v>198.15809999999999</v>
      </c>
      <c r="E10" s="4">
        <v>225.02070000000001</v>
      </c>
      <c r="F10" s="4">
        <v>229.69880000000001</v>
      </c>
      <c r="G10" s="4">
        <v>181.83080000000001</v>
      </c>
      <c r="H10" s="4">
        <v>170.97309999999999</v>
      </c>
      <c r="I10" s="4">
        <v>55.853380000000001</v>
      </c>
      <c r="J10" s="4">
        <v>106.88420000000001</v>
      </c>
      <c r="K10" s="4">
        <v>113.42359999999999</v>
      </c>
      <c r="L10" s="4">
        <v>115.9569</v>
      </c>
      <c r="M10" s="4">
        <v>130.0361</v>
      </c>
      <c r="N10" s="4">
        <v>101.22029999999999</v>
      </c>
      <c r="O10" s="4">
        <v>84.287319999999994</v>
      </c>
      <c r="P10" s="4">
        <v>68.403009999999995</v>
      </c>
      <c r="Q10" s="4">
        <v>31.236619999999998</v>
      </c>
      <c r="R10" s="4">
        <v>90.182779999999994</v>
      </c>
      <c r="S10" s="4">
        <v>80.312039999999996</v>
      </c>
      <c r="T10" s="4">
        <v>95.287700000000001</v>
      </c>
      <c r="U10" s="4">
        <v>169.9716</v>
      </c>
      <c r="V10" s="4">
        <v>95.80789</v>
      </c>
      <c r="W10" s="4">
        <v>95.80789</v>
      </c>
      <c r="X10" s="4">
        <v>239.57679999999999</v>
      </c>
      <c r="Y10" s="4">
        <v>218.81870000000001</v>
      </c>
      <c r="Z10" s="4">
        <v>205.61</v>
      </c>
      <c r="AA10" s="4">
        <v>223.4675</v>
      </c>
      <c r="AB10" s="4">
        <v>228.14009999999999</v>
      </c>
      <c r="AC10" s="4">
        <v>223.732</v>
      </c>
      <c r="AD10" s="4">
        <v>196.68700000000001</v>
      </c>
      <c r="AE10" s="4">
        <v>153.70419999999999</v>
      </c>
      <c r="AF10" s="4">
        <v>59.46266</v>
      </c>
      <c r="AG10" s="4">
        <v>120.0715</v>
      </c>
      <c r="AH10" s="4">
        <v>136.9665</v>
      </c>
      <c r="AI10" s="4">
        <v>133.36949999999999</v>
      </c>
      <c r="AJ10" s="4">
        <v>165.9768</v>
      </c>
      <c r="AK10" s="4">
        <v>137.1003</v>
      </c>
      <c r="AL10" s="4">
        <v>121.97750000000001</v>
      </c>
      <c r="AM10" s="4">
        <v>149.99381</v>
      </c>
      <c r="AN10" s="4">
        <v>121.07924</v>
      </c>
      <c r="AO10" s="4">
        <v>129.71943999999999</v>
      </c>
      <c r="AP10" s="4">
        <v>132.79576</v>
      </c>
      <c r="AQ10" s="4">
        <v>135.53896</v>
      </c>
      <c r="AR10" s="4">
        <v>153.31308000000001</v>
      </c>
      <c r="AS10" s="4">
        <v>132.44266999999999</v>
      </c>
      <c r="AT10" s="4">
        <v>151.78616</v>
      </c>
      <c r="AU10" s="4">
        <v>154.61476999999999</v>
      </c>
      <c r="AV10" s="4">
        <v>153.24753999999999</v>
      </c>
      <c r="AW10" s="4">
        <v>229.11439999999999</v>
      </c>
      <c r="AX10" s="4">
        <v>226.13640000000001</v>
      </c>
      <c r="AY10" s="4">
        <v>225.35220000000001</v>
      </c>
      <c r="AZ10" s="4">
        <v>252.30950000000001</v>
      </c>
      <c r="BA10" s="4">
        <v>218.4477</v>
      </c>
      <c r="BB10" s="4">
        <v>208.3099</v>
      </c>
      <c r="BC10" s="4">
        <v>212.89</v>
      </c>
      <c r="BD10" s="4">
        <v>168.13120000000001</v>
      </c>
      <c r="BE10" s="4">
        <v>72.792680000000004</v>
      </c>
      <c r="BF10" s="4">
        <v>129.57810000000001</v>
      </c>
      <c r="BG10" s="4">
        <v>125.9067</v>
      </c>
      <c r="BH10" s="4">
        <v>180.89259999999999</v>
      </c>
      <c r="BI10" s="4">
        <v>199.73259999999999</v>
      </c>
      <c r="BJ10" s="4">
        <v>141.31440000000001</v>
      </c>
      <c r="BK10" s="4">
        <v>132.68180000000001</v>
      </c>
      <c r="BL10" s="4">
        <v>90.502099999999999</v>
      </c>
      <c r="BM10" s="4">
        <v>123.345</v>
      </c>
      <c r="BN10" s="4">
        <v>233.31479999999999</v>
      </c>
      <c r="BO10" s="4">
        <v>232.1525</v>
      </c>
      <c r="BP10" s="4">
        <v>200.87</v>
      </c>
      <c r="BQ10" s="4">
        <v>226.0455</v>
      </c>
      <c r="BR10" s="4">
        <v>220.56</v>
      </c>
      <c r="BS10" s="4">
        <v>177.30250000000001</v>
      </c>
      <c r="BT10" s="4">
        <v>215.11500000000001</v>
      </c>
      <c r="BU10" s="4">
        <v>175.21090000000001</v>
      </c>
      <c r="BV10" s="4">
        <v>80.233860000000007</v>
      </c>
      <c r="BW10" s="4">
        <v>127.4894</v>
      </c>
      <c r="BX10" s="4">
        <v>136.1977</v>
      </c>
      <c r="BY10" s="4">
        <v>151.44460000000001</v>
      </c>
      <c r="BZ10" s="4">
        <v>126.304</v>
      </c>
      <c r="CA10" s="4">
        <v>86.886439999999993</v>
      </c>
      <c r="CB10" s="4">
        <v>79.577960000000004</v>
      </c>
      <c r="CC10" s="4">
        <v>126.1315</v>
      </c>
      <c r="CD10" s="4">
        <v>98.415809999999993</v>
      </c>
      <c r="CE10" s="4">
        <v>145.5429</v>
      </c>
      <c r="CF10" s="4">
        <v>132.70740000000001</v>
      </c>
      <c r="CG10" s="4">
        <v>96.756609999999995</v>
      </c>
      <c r="CH10" s="4">
        <v>175.21090000000001</v>
      </c>
    </row>
    <row r="11" spans="2:86" x14ac:dyDescent="0.25">
      <c r="B11" s="4">
        <v>48.343060000000001</v>
      </c>
      <c r="C11" s="4">
        <v>236.37569999999999</v>
      </c>
      <c r="D11" s="4">
        <v>212.9188</v>
      </c>
      <c r="E11" s="4">
        <v>241.59299999999999</v>
      </c>
      <c r="F11" s="4">
        <v>247.70519999999999</v>
      </c>
      <c r="G11" s="4">
        <v>185.05940000000001</v>
      </c>
      <c r="H11" s="4">
        <v>171.02269999999999</v>
      </c>
      <c r="I11" s="4">
        <v>69.664050000000003</v>
      </c>
      <c r="J11" s="4">
        <v>140.1739</v>
      </c>
      <c r="K11" s="4">
        <v>146.71129999999999</v>
      </c>
      <c r="L11" s="4">
        <v>147.13980000000001</v>
      </c>
      <c r="M11" s="4">
        <v>173.79220000000001</v>
      </c>
      <c r="N11" s="4">
        <v>123.1872</v>
      </c>
      <c r="O11" s="4">
        <v>101.0393</v>
      </c>
      <c r="P11" s="4">
        <v>86.362660000000005</v>
      </c>
      <c r="Q11" s="4">
        <v>25.34769</v>
      </c>
      <c r="R11" s="4">
        <v>89.224249999999998</v>
      </c>
      <c r="S11" s="4">
        <v>52.902819999999998</v>
      </c>
      <c r="T11" s="4">
        <v>99.416790000000006</v>
      </c>
      <c r="U11" s="4">
        <v>206.6095</v>
      </c>
      <c r="V11" s="4">
        <v>100.6979</v>
      </c>
      <c r="W11" s="4">
        <v>100.69793</v>
      </c>
      <c r="X11" s="4">
        <v>261.58620000000002</v>
      </c>
      <c r="Y11" s="4">
        <v>237.0257</v>
      </c>
      <c r="Z11" s="4">
        <v>226.48509999999999</v>
      </c>
      <c r="AA11" s="4">
        <v>241.55</v>
      </c>
      <c r="AB11" s="4">
        <v>252.8169</v>
      </c>
      <c r="AC11" s="4">
        <v>221.7825</v>
      </c>
      <c r="AD11" s="4">
        <v>197.2672</v>
      </c>
      <c r="AE11" s="4">
        <v>151.46340000000001</v>
      </c>
      <c r="AF11" s="4">
        <v>66.553479999999993</v>
      </c>
      <c r="AG11" s="4">
        <v>133.26900000000001</v>
      </c>
      <c r="AH11" s="4">
        <v>154.7714</v>
      </c>
      <c r="AI11" s="4">
        <v>167.24969999999999</v>
      </c>
      <c r="AJ11" s="4">
        <v>199.99510000000001</v>
      </c>
      <c r="AK11" s="4">
        <v>173.59719999999999</v>
      </c>
      <c r="AL11" s="4">
        <v>136.4631</v>
      </c>
      <c r="AM11" s="4">
        <v>149.84244000000001</v>
      </c>
      <c r="AN11" s="4">
        <v>121.1439</v>
      </c>
      <c r="AO11" s="4">
        <v>130.98741000000001</v>
      </c>
      <c r="AP11" s="4">
        <v>133.65705</v>
      </c>
      <c r="AQ11" s="4">
        <v>135.56546</v>
      </c>
      <c r="AR11" s="4">
        <v>154.32245</v>
      </c>
      <c r="AS11" s="4">
        <v>131.11987999999999</v>
      </c>
      <c r="AT11" s="4">
        <v>151.50816</v>
      </c>
      <c r="AU11" s="4">
        <v>154.81313</v>
      </c>
      <c r="AV11" s="4">
        <v>154.27912000000001</v>
      </c>
      <c r="AW11" s="4">
        <v>248.95480000000001</v>
      </c>
      <c r="AX11" s="4">
        <v>255.61879999999999</v>
      </c>
      <c r="AY11" s="4">
        <v>243.11850000000001</v>
      </c>
      <c r="AZ11" s="4">
        <v>265.65800000000002</v>
      </c>
      <c r="BA11" s="4">
        <v>240.48429999999999</v>
      </c>
      <c r="BB11" s="4">
        <v>214.9485</v>
      </c>
      <c r="BC11" s="4">
        <v>219.2003</v>
      </c>
      <c r="BD11" s="4">
        <v>163.22389999999999</v>
      </c>
      <c r="BE11" s="4">
        <v>81.277439999999999</v>
      </c>
      <c r="BF11" s="4">
        <v>140.75839999999999</v>
      </c>
      <c r="BG11" s="4">
        <v>148.1516</v>
      </c>
      <c r="BH11" s="4">
        <v>201.73859999999999</v>
      </c>
      <c r="BI11" s="4">
        <v>209.84960000000001</v>
      </c>
      <c r="BJ11" s="4">
        <v>159.34299999999999</v>
      </c>
      <c r="BK11" s="4">
        <v>144.13229999999999</v>
      </c>
      <c r="BL11" s="4">
        <v>40.847749999999998</v>
      </c>
      <c r="BM11" s="4">
        <v>122.2864</v>
      </c>
      <c r="BN11" s="4">
        <v>256.23450000000003</v>
      </c>
      <c r="BO11" s="4">
        <v>256.10739999999998</v>
      </c>
      <c r="BP11" s="4">
        <v>220.0882</v>
      </c>
      <c r="BQ11" s="4">
        <v>241.63509999999999</v>
      </c>
      <c r="BR11" s="4">
        <v>234.53270000000001</v>
      </c>
      <c r="BS11" s="4">
        <v>177.38030000000001</v>
      </c>
      <c r="BT11" s="4">
        <v>224.62610000000001</v>
      </c>
      <c r="BU11" s="4">
        <v>177.22980000000001</v>
      </c>
      <c r="BV11" s="4">
        <v>96.290030000000002</v>
      </c>
      <c r="BW11" s="4">
        <v>153.49369999999999</v>
      </c>
      <c r="BX11" s="4">
        <v>176.16839999999999</v>
      </c>
      <c r="BY11" s="4">
        <v>189.7193</v>
      </c>
      <c r="BZ11" s="4">
        <v>170.3425</v>
      </c>
      <c r="CA11" s="4">
        <v>102.2889</v>
      </c>
      <c r="CB11" s="4">
        <v>84.588589999999996</v>
      </c>
      <c r="CC11" s="4">
        <v>133.8802</v>
      </c>
      <c r="CD11" s="4">
        <v>103.0658</v>
      </c>
      <c r="CE11" s="4">
        <v>165.15360000000001</v>
      </c>
      <c r="CF11" s="4">
        <v>144.93260000000001</v>
      </c>
      <c r="CG11" s="4">
        <v>109.1454</v>
      </c>
      <c r="CH11" s="4">
        <v>177.22980000000001</v>
      </c>
    </row>
    <row r="12" spans="2:86" x14ac:dyDescent="0.25">
      <c r="B12" s="4">
        <v>55.042099999999998</v>
      </c>
      <c r="C12" s="4">
        <v>246.63200000000001</v>
      </c>
      <c r="D12" s="4">
        <v>225.18729999999999</v>
      </c>
      <c r="E12" s="4">
        <v>249.25569999999999</v>
      </c>
      <c r="F12" s="4">
        <v>255.86259999999999</v>
      </c>
      <c r="G12" s="4">
        <v>185.55439999999999</v>
      </c>
      <c r="H12" s="4">
        <v>167.49250000000001</v>
      </c>
      <c r="I12" s="4">
        <v>81.269940000000005</v>
      </c>
      <c r="J12" s="4">
        <v>169.07040000000001</v>
      </c>
      <c r="K12" s="4">
        <v>173.24270000000001</v>
      </c>
      <c r="L12" s="4">
        <v>171.06049999999999</v>
      </c>
      <c r="M12" s="4">
        <v>195.12469999999999</v>
      </c>
      <c r="N12" s="4">
        <v>145.75219999999999</v>
      </c>
      <c r="O12" s="4">
        <v>123.1692</v>
      </c>
      <c r="P12" s="4">
        <v>97.876999999999995</v>
      </c>
      <c r="Q12" s="4">
        <v>31.556069999999998</v>
      </c>
      <c r="R12" s="4">
        <v>89.07647</v>
      </c>
      <c r="S12" s="4">
        <v>52.871409999999997</v>
      </c>
      <c r="T12" s="4">
        <v>93.831509999999994</v>
      </c>
      <c r="U12" s="4">
        <v>248.08080000000001</v>
      </c>
      <c r="V12" s="4">
        <v>97.494630000000001</v>
      </c>
      <c r="W12" s="4">
        <v>97.494630000000001</v>
      </c>
      <c r="X12" s="4">
        <v>269.17809999999997</v>
      </c>
      <c r="Y12" s="4">
        <v>251.17420000000001</v>
      </c>
      <c r="Z12" s="4">
        <v>239.58080000000001</v>
      </c>
      <c r="AA12" s="4">
        <v>249.69300000000001</v>
      </c>
      <c r="AB12" s="4">
        <v>261.68920000000003</v>
      </c>
      <c r="AC12" s="4">
        <v>218.34219999999999</v>
      </c>
      <c r="AD12" s="4">
        <v>194.143</v>
      </c>
      <c r="AE12" s="4">
        <v>147.1163</v>
      </c>
      <c r="AF12" s="4">
        <v>75.038560000000004</v>
      </c>
      <c r="AG12" s="4">
        <v>153.78020000000001</v>
      </c>
      <c r="AH12" s="4">
        <v>182.2525</v>
      </c>
      <c r="AI12" s="4">
        <v>194.00059999999999</v>
      </c>
      <c r="AJ12" s="4">
        <v>232.86099999999999</v>
      </c>
      <c r="AK12" s="4">
        <v>208.60669999999999</v>
      </c>
      <c r="AL12" s="4">
        <v>158.6225</v>
      </c>
      <c r="AM12" s="4">
        <v>150.58488</v>
      </c>
      <c r="AN12" s="4">
        <v>120.79012</v>
      </c>
      <c r="AO12" s="4">
        <v>130.27574000000001</v>
      </c>
      <c r="AP12" s="4">
        <v>133.49118000000001</v>
      </c>
      <c r="AQ12" s="4">
        <v>135.64866000000001</v>
      </c>
      <c r="AR12" s="4">
        <v>154.12916000000001</v>
      </c>
      <c r="AS12" s="4">
        <v>132.15824000000001</v>
      </c>
      <c r="AT12" s="4">
        <v>152.41667000000001</v>
      </c>
      <c r="AU12" s="4">
        <v>155.55257</v>
      </c>
      <c r="AV12" s="4">
        <v>154.81657000000001</v>
      </c>
      <c r="AW12" s="4">
        <v>259.98039999999997</v>
      </c>
      <c r="AX12" s="4">
        <v>265.8766</v>
      </c>
      <c r="AY12" s="4">
        <v>252.57380000000001</v>
      </c>
      <c r="AZ12" s="4">
        <v>271.88159999999999</v>
      </c>
      <c r="BA12" s="4">
        <v>251.69659999999999</v>
      </c>
      <c r="BB12" s="4">
        <v>215.6362</v>
      </c>
      <c r="BC12" s="4">
        <v>221.13130000000001</v>
      </c>
      <c r="BD12" s="4">
        <v>156.92920000000001</v>
      </c>
      <c r="BE12" s="4">
        <v>93.683800000000005</v>
      </c>
      <c r="BF12" s="4">
        <v>157.4461</v>
      </c>
      <c r="BG12" s="4">
        <v>174.57650000000001</v>
      </c>
      <c r="BH12" s="4">
        <v>223.74469999999999</v>
      </c>
      <c r="BI12" s="4">
        <v>222.04650000000001</v>
      </c>
      <c r="BJ12" s="4">
        <v>182.81649999999999</v>
      </c>
      <c r="BK12" s="4">
        <v>162.054</v>
      </c>
      <c r="BL12" s="4">
        <v>31.09122</v>
      </c>
      <c r="BM12" s="4">
        <v>121.6776</v>
      </c>
      <c r="BN12" s="4">
        <v>267.44049999999999</v>
      </c>
      <c r="BO12" s="4">
        <v>268.98320000000001</v>
      </c>
      <c r="BP12" s="4">
        <v>231.37649999999999</v>
      </c>
      <c r="BQ12" s="4">
        <v>253.44040000000001</v>
      </c>
      <c r="BR12" s="4">
        <v>242.4538</v>
      </c>
      <c r="BS12" s="4">
        <v>175.09819999999999</v>
      </c>
      <c r="BT12" s="4">
        <v>227.27180000000001</v>
      </c>
      <c r="BU12" s="4">
        <v>173.74619999999999</v>
      </c>
      <c r="BV12" s="4">
        <v>113.0244</v>
      </c>
      <c r="BW12" s="4">
        <v>174.6266</v>
      </c>
      <c r="BX12" s="4">
        <v>201.15119999999999</v>
      </c>
      <c r="BY12" s="4">
        <v>213.95920000000001</v>
      </c>
      <c r="BZ12" s="4">
        <v>198.59479999999999</v>
      </c>
      <c r="CA12" s="4">
        <v>119.6409</v>
      </c>
      <c r="CB12" s="4">
        <v>90.029039999999995</v>
      </c>
      <c r="CC12" s="4">
        <v>145.5829</v>
      </c>
      <c r="CD12" s="4">
        <v>110.2349</v>
      </c>
      <c r="CE12" s="4">
        <v>186.11699999999999</v>
      </c>
      <c r="CF12" s="4">
        <v>160.285</v>
      </c>
      <c r="CG12" s="4">
        <v>124.57899999999999</v>
      </c>
      <c r="CH12" s="4">
        <v>173.74619999999999</v>
      </c>
    </row>
    <row r="13" spans="2:86" x14ac:dyDescent="0.25">
      <c r="B13" s="4">
        <v>61.814770000000003</v>
      </c>
      <c r="C13" s="4">
        <v>20.18741</v>
      </c>
      <c r="D13" s="4">
        <v>31.838339999999999</v>
      </c>
      <c r="E13" s="4">
        <v>35.226579999999998</v>
      </c>
      <c r="F13" s="4">
        <v>30.411809999999999</v>
      </c>
      <c r="G13" s="4">
        <v>33.444139999999997</v>
      </c>
      <c r="H13" s="4">
        <v>32.012779999999999</v>
      </c>
      <c r="I13" s="4">
        <v>7.0329269999999999</v>
      </c>
      <c r="J13" s="4">
        <v>12.498519999999999</v>
      </c>
      <c r="K13" s="4">
        <v>12.46686</v>
      </c>
      <c r="L13" s="4">
        <v>14.035349999999999</v>
      </c>
      <c r="M13" s="4">
        <v>21.717939999999999</v>
      </c>
      <c r="N13" s="4">
        <v>20.382100000000001</v>
      </c>
      <c r="O13" s="4">
        <v>13.75704</v>
      </c>
      <c r="P13" s="4">
        <v>-2.51796</v>
      </c>
      <c r="Q13" s="4">
        <v>0.63007500000000005</v>
      </c>
      <c r="R13" s="4">
        <v>1.604311</v>
      </c>
      <c r="S13" s="4">
        <v>1.3095159999999999</v>
      </c>
      <c r="T13" s="4">
        <v>2.2161019999999998</v>
      </c>
      <c r="U13" s="4">
        <v>9.8959340000000005</v>
      </c>
      <c r="V13" s="4">
        <v>3.5443880000000001</v>
      </c>
      <c r="W13" s="4">
        <v>3.5443880000000001</v>
      </c>
      <c r="X13" s="4">
        <v>41.142670000000003</v>
      </c>
      <c r="Y13" s="4">
        <v>42.207520000000002</v>
      </c>
      <c r="Z13" s="4">
        <v>40.499229999999997</v>
      </c>
      <c r="AA13" s="4">
        <v>48.676810000000003</v>
      </c>
      <c r="AB13" s="4">
        <v>36.087690000000002</v>
      </c>
      <c r="AC13" s="4">
        <v>43.7502</v>
      </c>
      <c r="AD13" s="4">
        <v>40.364539999999998</v>
      </c>
      <c r="AE13" s="4">
        <v>33.500399999999999</v>
      </c>
      <c r="AF13" s="4">
        <v>21.283149999999999</v>
      </c>
      <c r="AG13" s="4">
        <v>35.239069999999998</v>
      </c>
      <c r="AH13" s="4">
        <v>39.56541</v>
      </c>
      <c r="AI13" s="4">
        <v>27.550660000000001</v>
      </c>
      <c r="AJ13" s="4">
        <v>43.171770000000002</v>
      </c>
      <c r="AK13" s="4">
        <v>31.358090000000001</v>
      </c>
      <c r="AL13" s="4">
        <v>27.691700000000001</v>
      </c>
      <c r="AM13" s="4">
        <v>27.688359999999999</v>
      </c>
      <c r="AN13" s="4">
        <v>13.745480000000001</v>
      </c>
      <c r="AO13" s="4">
        <v>18.520119999999999</v>
      </c>
      <c r="AP13" s="4">
        <v>19.233740000000001</v>
      </c>
      <c r="AQ13" s="4">
        <v>19.42756</v>
      </c>
      <c r="AR13" s="4">
        <v>24.176110000000001</v>
      </c>
      <c r="AS13" s="4">
        <v>19.428329999999999</v>
      </c>
      <c r="AT13" s="4">
        <v>27.07094</v>
      </c>
      <c r="AU13" s="4">
        <v>30.056280000000001</v>
      </c>
      <c r="AV13" s="4">
        <v>26.59796</v>
      </c>
      <c r="AW13" s="4">
        <v>40.724850000000004</v>
      </c>
      <c r="AX13" s="4">
        <v>42.000709999999998</v>
      </c>
      <c r="AY13" s="4">
        <v>46.002839999999999</v>
      </c>
      <c r="AZ13" s="4">
        <v>44.600540000000002</v>
      </c>
      <c r="BA13" s="4">
        <v>42.932250000000003</v>
      </c>
      <c r="BB13" s="4">
        <v>38.359569999999998</v>
      </c>
      <c r="BC13" s="4">
        <v>41.347189999999998</v>
      </c>
      <c r="BD13" s="4">
        <v>35.658059999999999</v>
      </c>
      <c r="BE13" s="4">
        <v>22.748909999999999</v>
      </c>
      <c r="BF13" s="4">
        <v>48.58549</v>
      </c>
      <c r="BG13" s="4">
        <v>38.210290000000001</v>
      </c>
      <c r="BH13" s="4">
        <v>46.667700000000004</v>
      </c>
      <c r="BI13" s="4">
        <v>54.473770000000002</v>
      </c>
      <c r="BJ13" s="4">
        <v>33.603650000000002</v>
      </c>
      <c r="BK13" s="4">
        <v>30.781140000000001</v>
      </c>
      <c r="BL13" s="4">
        <v>22.4422</v>
      </c>
      <c r="BM13" s="4">
        <v>17.652349999999998</v>
      </c>
      <c r="BN13" s="4">
        <v>46.248750000000001</v>
      </c>
      <c r="BO13" s="4">
        <v>46.298139999999997</v>
      </c>
      <c r="BP13" s="4">
        <v>57.750749999999996</v>
      </c>
      <c r="BQ13" s="4">
        <v>38.61833</v>
      </c>
      <c r="BR13" s="4">
        <v>41.145980000000002</v>
      </c>
      <c r="BS13" s="4">
        <v>45.945970000000003</v>
      </c>
      <c r="BT13" s="4">
        <v>35.287950000000002</v>
      </c>
      <c r="BU13" s="4">
        <v>34.698799999999999</v>
      </c>
      <c r="BV13" s="4">
        <v>28.111650000000001</v>
      </c>
      <c r="BW13" s="4">
        <v>54.002189999999999</v>
      </c>
      <c r="BX13" s="4">
        <v>42.525649999999999</v>
      </c>
      <c r="BY13" s="4">
        <v>51.422020000000003</v>
      </c>
      <c r="BZ13" s="4">
        <v>36.650170000000003</v>
      </c>
      <c r="CA13" s="4">
        <v>34.278530000000003</v>
      </c>
      <c r="CB13" s="4">
        <v>36.315429999999999</v>
      </c>
      <c r="CC13" s="4">
        <v>34.281820000000003</v>
      </c>
      <c r="CD13" s="4">
        <v>27.45431</v>
      </c>
      <c r="CE13" s="4">
        <v>41.593000000000004</v>
      </c>
      <c r="CF13" s="4">
        <v>34.293570000000003</v>
      </c>
      <c r="CG13" s="4">
        <v>22.186630000000001</v>
      </c>
      <c r="CH13" s="4">
        <v>34.698799999999999</v>
      </c>
    </row>
    <row r="14" spans="2:86" x14ac:dyDescent="0.25">
      <c r="B14" s="4">
        <v>68.511539999999997</v>
      </c>
      <c r="C14" s="4">
        <v>18.773289999999999</v>
      </c>
      <c r="D14" s="4">
        <v>32.86562</v>
      </c>
      <c r="E14" s="4">
        <v>34.645960000000002</v>
      </c>
      <c r="F14" s="4">
        <v>33.14593</v>
      </c>
      <c r="G14" s="4">
        <v>32.348930000000003</v>
      </c>
      <c r="H14" s="4">
        <v>31.858370000000001</v>
      </c>
      <c r="I14" s="4">
        <v>5.7554889999999999</v>
      </c>
      <c r="J14" s="4">
        <v>12.82835</v>
      </c>
      <c r="K14" s="4">
        <v>13.09656</v>
      </c>
      <c r="L14" s="4">
        <v>14.309950000000001</v>
      </c>
      <c r="M14" s="4">
        <v>25.128779999999999</v>
      </c>
      <c r="N14" s="4">
        <v>20.884820000000001</v>
      </c>
      <c r="O14" s="4">
        <v>13.87018</v>
      </c>
      <c r="P14" s="4">
        <v>-1.27532</v>
      </c>
      <c r="Q14" s="4">
        <v>0.80147199999999996</v>
      </c>
      <c r="R14" s="4">
        <v>2.8903319999999999</v>
      </c>
      <c r="S14" s="4">
        <v>-0.37224000000000002</v>
      </c>
      <c r="T14" s="4">
        <v>2.446456</v>
      </c>
      <c r="U14" s="4">
        <v>8.1683810000000001</v>
      </c>
      <c r="V14" s="4">
        <v>2.701022</v>
      </c>
      <c r="W14" s="4">
        <v>2.701022</v>
      </c>
      <c r="X14" s="4">
        <v>40.000920000000001</v>
      </c>
      <c r="Y14" s="4">
        <v>40.985860000000002</v>
      </c>
      <c r="Z14" s="4">
        <v>39.560479999999998</v>
      </c>
      <c r="AA14" s="4">
        <v>48.758450000000003</v>
      </c>
      <c r="AB14" s="4">
        <v>36.960630000000002</v>
      </c>
      <c r="AC14" s="4">
        <v>42.592170000000003</v>
      </c>
      <c r="AD14" s="4">
        <v>41.879440000000002</v>
      </c>
      <c r="AE14" s="4">
        <v>33.480539999999998</v>
      </c>
      <c r="AF14" s="4">
        <v>21.087319999999998</v>
      </c>
      <c r="AG14" s="4">
        <v>34.125689999999999</v>
      </c>
      <c r="AH14" s="4">
        <v>39.438899999999997</v>
      </c>
      <c r="AI14" s="4">
        <v>28.689489999999999</v>
      </c>
      <c r="AJ14" s="4">
        <v>43.16386</v>
      </c>
      <c r="AK14" s="4">
        <v>31.9284</v>
      </c>
      <c r="AL14" s="4">
        <v>27.81859</v>
      </c>
      <c r="AM14" s="4">
        <v>27.138760000000001</v>
      </c>
      <c r="AN14" s="4">
        <v>14.034929999999999</v>
      </c>
      <c r="AO14" s="4">
        <v>18.048410000000001</v>
      </c>
      <c r="AP14" s="4">
        <v>18.50264</v>
      </c>
      <c r="AQ14" s="4">
        <v>18.444900000000001</v>
      </c>
      <c r="AR14" s="4">
        <v>24.451799999999999</v>
      </c>
      <c r="AS14" s="4">
        <v>19.99925</v>
      </c>
      <c r="AT14" s="4">
        <v>25.929020000000001</v>
      </c>
      <c r="AU14" s="4">
        <v>29.314720000000001</v>
      </c>
      <c r="AV14" s="4">
        <v>26.334109999999999</v>
      </c>
      <c r="AW14" s="4">
        <v>40.726730000000003</v>
      </c>
      <c r="AX14" s="4">
        <v>40.80097</v>
      </c>
      <c r="AY14" s="4">
        <v>45.303440000000002</v>
      </c>
      <c r="AZ14" s="4">
        <v>43.783940000000001</v>
      </c>
      <c r="BA14" s="4">
        <v>42.27281</v>
      </c>
      <c r="BB14" s="4">
        <v>39.95729</v>
      </c>
      <c r="BC14" s="4">
        <v>39.737949999999998</v>
      </c>
      <c r="BD14" s="4">
        <v>35.069580000000002</v>
      </c>
      <c r="BE14" s="4">
        <v>21.492370000000001</v>
      </c>
      <c r="BF14" s="4">
        <v>45.221310000000003</v>
      </c>
      <c r="BG14" s="4">
        <v>37.251640000000002</v>
      </c>
      <c r="BH14" s="4">
        <v>46.589329999999997</v>
      </c>
      <c r="BI14" s="4">
        <v>53.769080000000002</v>
      </c>
      <c r="BJ14" s="4">
        <v>35.201949999999997</v>
      </c>
      <c r="BK14" s="4">
        <v>31.910969999999999</v>
      </c>
      <c r="BL14" s="4">
        <v>21.244579999999999</v>
      </c>
      <c r="BM14" s="4">
        <v>17.891909999999999</v>
      </c>
      <c r="BN14" s="4">
        <v>42.546460000000003</v>
      </c>
      <c r="BO14" s="4">
        <v>45.491639999999997</v>
      </c>
      <c r="BP14" s="4">
        <v>52.517890000000001</v>
      </c>
      <c r="BQ14" s="4">
        <v>40.205570000000002</v>
      </c>
      <c r="BR14" s="4">
        <v>40.986550000000001</v>
      </c>
      <c r="BS14" s="4">
        <v>46.916989999999998</v>
      </c>
      <c r="BT14" s="4">
        <v>38.244100000000003</v>
      </c>
      <c r="BU14" s="4">
        <v>35.366459999999996</v>
      </c>
      <c r="BV14" s="4">
        <v>29.584990000000001</v>
      </c>
      <c r="BW14" s="4">
        <v>49.089489999999998</v>
      </c>
      <c r="BX14" s="4">
        <v>41.7682</v>
      </c>
      <c r="BY14" s="4">
        <v>51.363349999999997</v>
      </c>
      <c r="BZ14" s="4">
        <v>36.803800000000003</v>
      </c>
      <c r="CA14" s="4">
        <v>32.537379999999999</v>
      </c>
      <c r="CB14" s="4">
        <v>34.848140000000001</v>
      </c>
      <c r="CC14" s="4">
        <v>34.530230000000003</v>
      </c>
      <c r="CD14" s="4">
        <v>27.277100000000001</v>
      </c>
      <c r="CE14" s="4">
        <v>41.903680000000001</v>
      </c>
      <c r="CF14" s="4">
        <v>34.585839999999997</v>
      </c>
      <c r="CG14" s="4">
        <v>22.81392</v>
      </c>
      <c r="CH14" s="4">
        <v>35.366459999999996</v>
      </c>
    </row>
    <row r="15" spans="2:86" x14ac:dyDescent="0.25">
      <c r="B15" s="4">
        <v>75.222999999999999</v>
      </c>
      <c r="C15" s="4">
        <v>19.992730000000002</v>
      </c>
      <c r="D15" s="4">
        <v>35.959429999999998</v>
      </c>
      <c r="E15" s="4">
        <v>35.502110000000002</v>
      </c>
      <c r="F15" s="4">
        <v>34.027979999999999</v>
      </c>
      <c r="G15" s="4">
        <v>33.883279999999999</v>
      </c>
      <c r="H15" s="4">
        <v>32.105649999999997</v>
      </c>
      <c r="I15" s="4">
        <v>5.3215490000000001</v>
      </c>
      <c r="J15" s="4">
        <v>12.413449999999999</v>
      </c>
      <c r="K15" s="4">
        <v>12.504390000000001</v>
      </c>
      <c r="L15" s="4">
        <v>12.47453</v>
      </c>
      <c r="M15" s="4">
        <v>24.97007</v>
      </c>
      <c r="N15" s="4">
        <v>19.501149999999999</v>
      </c>
      <c r="O15" s="4">
        <v>13.000579999999999</v>
      </c>
      <c r="P15" s="4">
        <v>-1.7314499999999999</v>
      </c>
      <c r="Q15" s="4">
        <v>0.27601799999999999</v>
      </c>
      <c r="R15" s="4">
        <v>2.0937929999999998</v>
      </c>
      <c r="S15" s="4">
        <v>-1.32443</v>
      </c>
      <c r="T15" s="4">
        <v>1.7905070000000001</v>
      </c>
      <c r="U15" s="4">
        <v>8.7825679999999995</v>
      </c>
      <c r="V15" s="4">
        <v>2.2230490000000001</v>
      </c>
      <c r="W15" s="4">
        <v>2.2230490000000001</v>
      </c>
      <c r="X15" s="4">
        <v>39.740630000000003</v>
      </c>
      <c r="Y15" s="4">
        <v>43.188980000000001</v>
      </c>
      <c r="Z15" s="4">
        <v>39.13944</v>
      </c>
      <c r="AA15" s="4">
        <v>48.186489999999999</v>
      </c>
      <c r="AB15" s="4">
        <v>35.720080000000003</v>
      </c>
      <c r="AC15" s="4">
        <v>43.020820000000001</v>
      </c>
      <c r="AD15" s="4">
        <v>42.478290000000001</v>
      </c>
      <c r="AE15" s="4">
        <v>33.459049999999998</v>
      </c>
      <c r="AF15" s="4">
        <v>19.567219999999999</v>
      </c>
      <c r="AG15" s="4">
        <v>30.989799999999999</v>
      </c>
      <c r="AH15" s="4">
        <v>36.246429999999997</v>
      </c>
      <c r="AI15" s="4">
        <v>25.906459999999999</v>
      </c>
      <c r="AJ15" s="4">
        <v>40.644449999999999</v>
      </c>
      <c r="AK15" s="4">
        <v>29.960360000000001</v>
      </c>
      <c r="AL15" s="4">
        <v>26.70675</v>
      </c>
      <c r="AM15" s="4">
        <v>27.130739999999999</v>
      </c>
      <c r="AN15" s="4">
        <v>14.20119</v>
      </c>
      <c r="AO15" s="4">
        <v>15.52398</v>
      </c>
      <c r="AP15" s="4">
        <v>16.727029999999999</v>
      </c>
      <c r="AQ15" s="4">
        <v>17.16629</v>
      </c>
      <c r="AR15" s="4">
        <v>23.30086</v>
      </c>
      <c r="AS15" s="4">
        <v>19.310559999999999</v>
      </c>
      <c r="AT15" s="4">
        <v>25.25386</v>
      </c>
      <c r="AU15" s="4">
        <v>28.748830000000002</v>
      </c>
      <c r="AV15" s="4">
        <v>25.67173</v>
      </c>
      <c r="AW15" s="4">
        <v>40.143099999999997</v>
      </c>
      <c r="AX15" s="4">
        <v>40.919089999999997</v>
      </c>
      <c r="AY15" s="4">
        <v>45.609450000000002</v>
      </c>
      <c r="AZ15" s="4">
        <v>42.896250000000002</v>
      </c>
      <c r="BA15" s="4">
        <v>41.464790000000001</v>
      </c>
      <c r="BB15" s="4">
        <v>39.398510000000002</v>
      </c>
      <c r="BC15" s="4">
        <v>40.154649999999997</v>
      </c>
      <c r="BD15" s="4">
        <v>35.154400000000003</v>
      </c>
      <c r="BE15" s="4">
        <v>19.968340000000001</v>
      </c>
      <c r="BF15" s="4">
        <v>42.846089999999997</v>
      </c>
      <c r="BG15" s="4">
        <v>34.175939999999997</v>
      </c>
      <c r="BH15" s="4">
        <v>44.566389999999998</v>
      </c>
      <c r="BI15" s="4">
        <v>52.431840000000001</v>
      </c>
      <c r="BJ15" s="4">
        <v>33.753100000000003</v>
      </c>
      <c r="BK15" s="4">
        <v>28.736499999999999</v>
      </c>
      <c r="BL15" s="4">
        <v>18.98376</v>
      </c>
      <c r="BM15" s="4">
        <v>16.09346</v>
      </c>
      <c r="BN15" s="4">
        <v>42.335120000000003</v>
      </c>
      <c r="BO15" s="4">
        <v>44.861620000000002</v>
      </c>
      <c r="BP15" s="4">
        <v>51.855710000000002</v>
      </c>
      <c r="BQ15" s="4">
        <v>40.848750000000003</v>
      </c>
      <c r="BR15" s="4">
        <v>40.518360000000001</v>
      </c>
      <c r="BS15" s="4">
        <v>46.914369999999998</v>
      </c>
      <c r="BT15" s="4">
        <v>38.947499999999998</v>
      </c>
      <c r="BU15" s="4">
        <v>36.451099999999997</v>
      </c>
      <c r="BV15" s="4">
        <v>29.511869999999998</v>
      </c>
      <c r="BW15" s="4">
        <v>47.483440000000002</v>
      </c>
      <c r="BX15" s="4">
        <v>40.292000000000002</v>
      </c>
      <c r="BY15" s="4">
        <v>49.06738</v>
      </c>
      <c r="BZ15" s="4">
        <v>35.637210000000003</v>
      </c>
      <c r="CA15" s="4">
        <v>32.06026</v>
      </c>
      <c r="CB15" s="4">
        <v>33.396210000000004</v>
      </c>
      <c r="CC15" s="4">
        <v>32.485550000000003</v>
      </c>
      <c r="CD15" s="4">
        <v>26.31973</v>
      </c>
      <c r="CE15" s="4">
        <v>40.063879999999997</v>
      </c>
      <c r="CF15" s="4">
        <v>32.589080000000003</v>
      </c>
      <c r="CG15" s="4">
        <v>21.377300000000002</v>
      </c>
      <c r="CH15" s="4">
        <v>36.451099999999997</v>
      </c>
    </row>
  </sheetData>
  <mergeCells count="4">
    <mergeCell ref="C3:W3"/>
    <mergeCell ref="X3:AR3"/>
    <mergeCell ref="AS3:BM3"/>
    <mergeCell ref="BN3:CH3"/>
  </mergeCells>
  <pageMargins left="0.7" right="0.7" top="0.75" bottom="0.75" header="0.3" footer="0.3"/>
</worksheet>
</file>

<file path=xl/worksheets/sheet49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B3:N41"/>
  <sheetViews>
    <sheetView topLeftCell="A16" workbookViewId="0">
      <selection activeCell="D18" sqref="D18"/>
    </sheetView>
  </sheetViews>
  <sheetFormatPr defaultRowHeight="15" x14ac:dyDescent="0.25"/>
  <cols>
    <col min="2" max="2" width="34.140625" bestFit="1" customWidth="1"/>
  </cols>
  <sheetData>
    <row r="3" spans="2:14" x14ac:dyDescent="0.25">
      <c r="B3" t="s">
        <v>80</v>
      </c>
      <c r="C3" s="12" t="s">
        <v>0</v>
      </c>
      <c r="D3" s="12"/>
      <c r="E3" s="12"/>
      <c r="F3" s="12" t="s">
        <v>1</v>
      </c>
      <c r="G3" s="12"/>
      <c r="H3" s="12"/>
      <c r="I3" s="12" t="s">
        <v>33</v>
      </c>
      <c r="J3" s="12"/>
      <c r="K3" s="12"/>
      <c r="L3" s="12" t="s">
        <v>3</v>
      </c>
      <c r="M3" s="12"/>
      <c r="N3" s="12"/>
    </row>
    <row r="4" spans="2:14" x14ac:dyDescent="0.25">
      <c r="C4" s="4">
        <v>81</v>
      </c>
      <c r="D4" s="4">
        <v>33</v>
      </c>
      <c r="E4" s="4">
        <v>6</v>
      </c>
      <c r="F4" s="4">
        <v>150</v>
      </c>
      <c r="G4" s="4">
        <v>24</v>
      </c>
      <c r="H4" s="4">
        <v>7</v>
      </c>
      <c r="I4" s="4">
        <v>160</v>
      </c>
      <c r="J4" s="4">
        <v>40</v>
      </c>
      <c r="K4" s="4">
        <v>7</v>
      </c>
      <c r="L4" s="4">
        <v>120</v>
      </c>
      <c r="M4" s="4">
        <v>20</v>
      </c>
      <c r="N4" s="4">
        <v>7</v>
      </c>
    </row>
    <row r="5" spans="2:14" x14ac:dyDescent="0.25">
      <c r="C5" s="4">
        <v>85.6</v>
      </c>
      <c r="D5" s="4">
        <v>9.6</v>
      </c>
      <c r="E5" s="4">
        <v>6</v>
      </c>
      <c r="F5" s="4">
        <v>114</v>
      </c>
      <c r="G5" s="4">
        <v>18.2</v>
      </c>
      <c r="H5" s="4">
        <v>6</v>
      </c>
      <c r="I5" s="4">
        <v>113</v>
      </c>
      <c r="J5" s="4">
        <v>11</v>
      </c>
      <c r="K5" s="4">
        <v>6</v>
      </c>
      <c r="L5" s="4">
        <v>130</v>
      </c>
      <c r="M5" s="4">
        <v>20</v>
      </c>
      <c r="N5" s="4">
        <v>7</v>
      </c>
    </row>
    <row r="6" spans="2:14" x14ac:dyDescent="0.25">
      <c r="C6" s="4">
        <v>89.8</v>
      </c>
      <c r="D6" s="4">
        <v>14.7</v>
      </c>
      <c r="E6" s="4">
        <v>7</v>
      </c>
      <c r="F6" s="4">
        <v>74</v>
      </c>
      <c r="G6" s="4">
        <v>7.3</v>
      </c>
      <c r="H6" s="4">
        <v>8</v>
      </c>
      <c r="I6" s="4">
        <v>80</v>
      </c>
      <c r="J6" s="4">
        <v>10</v>
      </c>
      <c r="K6" s="4">
        <v>8</v>
      </c>
      <c r="L6" s="4">
        <v>76</v>
      </c>
      <c r="M6" s="4">
        <v>8</v>
      </c>
      <c r="N6" s="4">
        <v>8</v>
      </c>
    </row>
    <row r="8" spans="2:14" x14ac:dyDescent="0.25">
      <c r="B8" t="s">
        <v>81</v>
      </c>
      <c r="C8" s="12" t="s">
        <v>0</v>
      </c>
      <c r="D8" s="12"/>
      <c r="E8" s="12"/>
      <c r="F8" s="12" t="s">
        <v>1</v>
      </c>
      <c r="G8" s="12"/>
      <c r="H8" s="12"/>
      <c r="I8" s="12" t="s">
        <v>33</v>
      </c>
      <c r="J8" s="12"/>
      <c r="K8" s="12"/>
      <c r="L8" s="12" t="s">
        <v>3</v>
      </c>
      <c r="M8" s="12"/>
      <c r="N8" s="12"/>
    </row>
    <row r="9" spans="2:14" x14ac:dyDescent="0.25">
      <c r="C9" s="4">
        <v>12</v>
      </c>
      <c r="D9" s="4">
        <v>1.4</v>
      </c>
      <c r="E9" s="4">
        <v>6</v>
      </c>
      <c r="F9" s="4">
        <v>10.8</v>
      </c>
      <c r="G9" s="4">
        <v>1.08</v>
      </c>
      <c r="H9" s="4">
        <v>6</v>
      </c>
      <c r="I9" s="4">
        <v>9</v>
      </c>
      <c r="J9" s="4">
        <v>0.7</v>
      </c>
      <c r="K9" s="4">
        <v>6</v>
      </c>
      <c r="L9" s="4">
        <v>9</v>
      </c>
      <c r="M9" s="4">
        <v>2</v>
      </c>
      <c r="N9" s="4">
        <v>7</v>
      </c>
    </row>
    <row r="10" spans="2:14" x14ac:dyDescent="0.25">
      <c r="C10" s="4">
        <v>5.2</v>
      </c>
      <c r="D10" s="4">
        <v>3.7</v>
      </c>
      <c r="E10" s="4">
        <v>6</v>
      </c>
      <c r="F10" s="4">
        <v>9</v>
      </c>
      <c r="G10" s="4">
        <v>1.9</v>
      </c>
      <c r="H10" s="4">
        <v>7</v>
      </c>
      <c r="I10" s="4">
        <v>12</v>
      </c>
      <c r="J10" s="4">
        <v>3</v>
      </c>
      <c r="K10" s="4">
        <v>7</v>
      </c>
      <c r="L10" s="4">
        <v>9</v>
      </c>
      <c r="M10" s="4">
        <v>1</v>
      </c>
      <c r="N10" s="4">
        <v>7</v>
      </c>
    </row>
    <row r="11" spans="2:14" x14ac:dyDescent="0.25">
      <c r="C11" s="4">
        <v>9.8000000000000007</v>
      </c>
      <c r="D11" s="4">
        <v>2.2999999999999998</v>
      </c>
      <c r="E11" s="4">
        <v>7</v>
      </c>
      <c r="F11" s="4">
        <v>8</v>
      </c>
      <c r="G11" s="4">
        <v>1.3</v>
      </c>
      <c r="H11" s="4">
        <v>8</v>
      </c>
      <c r="I11" s="4">
        <v>11</v>
      </c>
      <c r="J11" s="4">
        <v>8</v>
      </c>
      <c r="K11" s="4">
        <v>8</v>
      </c>
      <c r="L11" s="4">
        <v>10</v>
      </c>
      <c r="M11" s="4">
        <v>5</v>
      </c>
      <c r="N11" s="4">
        <v>8</v>
      </c>
    </row>
    <row r="13" spans="2:14" x14ac:dyDescent="0.25">
      <c r="B13" t="s">
        <v>82</v>
      </c>
      <c r="C13" s="12" t="s">
        <v>0</v>
      </c>
      <c r="D13" s="12"/>
      <c r="E13" s="12"/>
      <c r="F13" s="12" t="s">
        <v>1</v>
      </c>
      <c r="G13" s="12"/>
      <c r="H13" s="12"/>
      <c r="I13" s="12" t="s">
        <v>33</v>
      </c>
      <c r="J13" s="12"/>
      <c r="K13" s="12"/>
      <c r="L13" s="12" t="s">
        <v>3</v>
      </c>
      <c r="M13" s="12"/>
      <c r="N13" s="12"/>
    </row>
    <row r="14" spans="2:14" x14ac:dyDescent="0.25">
      <c r="C14" s="4">
        <v>147.1</v>
      </c>
      <c r="D14" s="4">
        <v>24.3</v>
      </c>
      <c r="E14" s="4">
        <v>6</v>
      </c>
      <c r="F14" s="4">
        <v>156</v>
      </c>
      <c r="G14" s="4">
        <v>27.4</v>
      </c>
      <c r="H14" s="4">
        <v>6</v>
      </c>
      <c r="I14" s="4">
        <v>147</v>
      </c>
      <c r="J14" s="4">
        <v>23</v>
      </c>
      <c r="K14" s="4">
        <v>6</v>
      </c>
      <c r="L14" s="4">
        <v>100</v>
      </c>
      <c r="M14" s="4">
        <v>20</v>
      </c>
      <c r="N14" s="4">
        <v>7</v>
      </c>
    </row>
    <row r="15" spans="2:14" x14ac:dyDescent="0.25">
      <c r="C15" s="4">
        <v>79</v>
      </c>
      <c r="D15" s="4">
        <v>4.3</v>
      </c>
      <c r="E15" s="4">
        <v>6</v>
      </c>
      <c r="F15" s="4">
        <v>120</v>
      </c>
      <c r="G15" s="4">
        <v>5.7</v>
      </c>
      <c r="H15" s="4">
        <v>7</v>
      </c>
      <c r="I15" s="4">
        <v>140</v>
      </c>
      <c r="J15" s="4">
        <v>40</v>
      </c>
      <c r="K15" s="4">
        <v>7</v>
      </c>
      <c r="L15" s="4">
        <v>120</v>
      </c>
      <c r="M15" s="4">
        <v>40</v>
      </c>
      <c r="N15" s="4">
        <v>7</v>
      </c>
    </row>
    <row r="16" spans="2:14" x14ac:dyDescent="0.25">
      <c r="C16" s="4">
        <v>198.3</v>
      </c>
      <c r="D16" s="4">
        <v>49.3</v>
      </c>
      <c r="E16" s="4">
        <v>7</v>
      </c>
      <c r="F16" s="4">
        <v>188</v>
      </c>
      <c r="G16" s="4">
        <v>39.299999999999997</v>
      </c>
      <c r="H16" s="4">
        <v>8</v>
      </c>
      <c r="I16" s="4">
        <v>196</v>
      </c>
      <c r="J16" s="4">
        <v>35</v>
      </c>
      <c r="K16" s="4">
        <v>8</v>
      </c>
      <c r="L16" s="4">
        <v>187</v>
      </c>
      <c r="M16" s="4">
        <v>37</v>
      </c>
      <c r="N16" s="4">
        <v>8</v>
      </c>
    </row>
    <row r="18" spans="2:14" x14ac:dyDescent="0.25">
      <c r="B18" t="s">
        <v>83</v>
      </c>
      <c r="C18" s="12" t="s">
        <v>0</v>
      </c>
      <c r="D18" s="12"/>
      <c r="E18" s="12"/>
      <c r="F18" s="12" t="s">
        <v>1</v>
      </c>
      <c r="G18" s="12"/>
      <c r="H18" s="12"/>
      <c r="I18" s="12" t="s">
        <v>33</v>
      </c>
      <c r="J18" s="12"/>
      <c r="K18" s="12"/>
      <c r="L18" s="12" t="s">
        <v>3</v>
      </c>
      <c r="M18" s="12"/>
      <c r="N18" s="12"/>
    </row>
    <row r="19" spans="2:14" x14ac:dyDescent="0.25">
      <c r="C19" s="4">
        <v>61.5</v>
      </c>
      <c r="D19" s="4">
        <v>14.9</v>
      </c>
      <c r="E19" s="4">
        <v>6</v>
      </c>
      <c r="F19" s="4">
        <v>42</v>
      </c>
      <c r="G19" s="4">
        <v>27.6</v>
      </c>
      <c r="H19" s="4">
        <v>6</v>
      </c>
      <c r="I19" s="4">
        <v>34</v>
      </c>
      <c r="J19" s="4">
        <v>26</v>
      </c>
      <c r="K19" s="4">
        <v>6</v>
      </c>
      <c r="L19" s="4">
        <v>50</v>
      </c>
      <c r="M19" s="4">
        <v>0</v>
      </c>
      <c r="N19" s="4">
        <v>7</v>
      </c>
    </row>
    <row r="20" spans="2:14" x14ac:dyDescent="0.25">
      <c r="C20" s="4">
        <v>100</v>
      </c>
      <c r="D20" s="4">
        <v>0</v>
      </c>
      <c r="E20" s="4">
        <v>6</v>
      </c>
      <c r="F20" s="4">
        <v>100</v>
      </c>
      <c r="G20" s="4">
        <v>0</v>
      </c>
      <c r="H20" s="4">
        <v>7</v>
      </c>
      <c r="I20" s="4">
        <v>100</v>
      </c>
      <c r="J20" s="4">
        <v>0</v>
      </c>
      <c r="K20" s="4">
        <v>7</v>
      </c>
      <c r="L20" s="4">
        <v>100</v>
      </c>
      <c r="M20" s="4">
        <v>2</v>
      </c>
      <c r="N20" s="4">
        <v>7</v>
      </c>
    </row>
    <row r="21" spans="2:14" x14ac:dyDescent="0.25">
      <c r="C21" s="4">
        <v>108.5</v>
      </c>
      <c r="D21" s="4">
        <v>36.700000000000003</v>
      </c>
      <c r="E21" s="4">
        <v>7</v>
      </c>
      <c r="F21" s="4">
        <v>114</v>
      </c>
      <c r="G21" s="4">
        <v>32.9</v>
      </c>
      <c r="H21" s="4">
        <v>8</v>
      </c>
      <c r="I21" s="4">
        <v>115</v>
      </c>
      <c r="J21" s="4">
        <v>29</v>
      </c>
      <c r="K21" s="4">
        <v>8</v>
      </c>
      <c r="L21" s="4">
        <v>110</v>
      </c>
      <c r="M21" s="4">
        <v>31</v>
      </c>
      <c r="N21" s="4">
        <v>8</v>
      </c>
    </row>
    <row r="23" spans="2:14" x14ac:dyDescent="0.25">
      <c r="B23" t="s">
        <v>84</v>
      </c>
      <c r="C23" s="12" t="s">
        <v>0</v>
      </c>
      <c r="D23" s="12"/>
      <c r="E23" s="12"/>
      <c r="F23" s="12" t="s">
        <v>1</v>
      </c>
      <c r="G23" s="12"/>
      <c r="H23" s="12"/>
      <c r="I23" s="12" t="s">
        <v>33</v>
      </c>
      <c r="J23" s="12"/>
      <c r="K23" s="12"/>
      <c r="L23" s="12" t="s">
        <v>3</v>
      </c>
      <c r="M23" s="12"/>
      <c r="N23" s="12"/>
    </row>
    <row r="24" spans="2:14" x14ac:dyDescent="0.25">
      <c r="C24" s="4">
        <v>15.8</v>
      </c>
      <c r="D24" s="4">
        <v>4.0999999999999996</v>
      </c>
      <c r="E24" s="4">
        <v>6</v>
      </c>
      <c r="F24" s="4">
        <v>31</v>
      </c>
      <c r="G24" s="4">
        <v>5.7</v>
      </c>
      <c r="H24" s="4">
        <v>6</v>
      </c>
      <c r="I24" s="4">
        <v>39</v>
      </c>
      <c r="J24" s="4">
        <v>8</v>
      </c>
      <c r="K24" s="4">
        <v>6</v>
      </c>
      <c r="L24" s="4">
        <v>23</v>
      </c>
      <c r="M24" s="4">
        <v>3</v>
      </c>
      <c r="N24" s="4">
        <v>7</v>
      </c>
    </row>
    <row r="25" spans="2:14" x14ac:dyDescent="0.25">
      <c r="C25" s="4">
        <v>2.2999999999999998</v>
      </c>
      <c r="D25" s="4">
        <v>3.5</v>
      </c>
      <c r="E25" s="4">
        <v>6</v>
      </c>
      <c r="F25" s="4">
        <v>15</v>
      </c>
      <c r="G25" s="4">
        <v>1.9</v>
      </c>
      <c r="H25" s="4">
        <v>7</v>
      </c>
      <c r="I25" s="4">
        <v>16</v>
      </c>
      <c r="J25" s="4">
        <v>1</v>
      </c>
      <c r="K25" s="4">
        <v>7</v>
      </c>
      <c r="L25" s="4">
        <v>19</v>
      </c>
      <c r="M25" s="4">
        <v>2</v>
      </c>
      <c r="N25" s="4">
        <v>7</v>
      </c>
    </row>
    <row r="26" spans="2:14" x14ac:dyDescent="0.25">
      <c r="C26" s="4">
        <v>23.4</v>
      </c>
      <c r="D26" s="4">
        <v>22.6</v>
      </c>
      <c r="E26" s="4">
        <v>7</v>
      </c>
      <c r="F26" s="4">
        <v>40</v>
      </c>
      <c r="G26" s="4">
        <v>4.4000000000000004</v>
      </c>
      <c r="H26" s="4">
        <v>8</v>
      </c>
      <c r="I26" s="4">
        <v>40</v>
      </c>
      <c r="J26" s="4">
        <v>3</v>
      </c>
      <c r="K26" s="4">
        <v>8</v>
      </c>
      <c r="L26" s="4">
        <v>42</v>
      </c>
      <c r="M26" s="4">
        <v>10</v>
      </c>
      <c r="N26" s="4">
        <v>8</v>
      </c>
    </row>
    <row r="28" spans="2:14" x14ac:dyDescent="0.25">
      <c r="B28" t="s">
        <v>85</v>
      </c>
      <c r="C28" s="12" t="s">
        <v>0</v>
      </c>
      <c r="D28" s="12"/>
      <c r="E28" s="12"/>
      <c r="F28" s="12" t="s">
        <v>1</v>
      </c>
      <c r="G28" s="12"/>
      <c r="H28" s="12"/>
      <c r="I28" s="12" t="s">
        <v>33</v>
      </c>
      <c r="J28" s="12"/>
      <c r="K28" s="12"/>
      <c r="L28" s="12" t="s">
        <v>3</v>
      </c>
      <c r="M28" s="12"/>
      <c r="N28" s="12"/>
    </row>
    <row r="29" spans="2:14" x14ac:dyDescent="0.25">
      <c r="C29" s="4">
        <v>73.5</v>
      </c>
      <c r="D29" s="4">
        <v>8.5</v>
      </c>
      <c r="E29" s="4">
        <v>6</v>
      </c>
      <c r="F29" s="4">
        <v>87</v>
      </c>
      <c r="G29" s="4">
        <v>9</v>
      </c>
      <c r="H29" s="4">
        <v>6</v>
      </c>
      <c r="I29" s="4">
        <v>85</v>
      </c>
      <c r="J29" s="4">
        <v>6</v>
      </c>
      <c r="K29" s="4">
        <v>6</v>
      </c>
      <c r="L29" s="4">
        <v>80</v>
      </c>
      <c r="M29" s="4">
        <v>1</v>
      </c>
      <c r="N29" s="4">
        <v>6</v>
      </c>
    </row>
    <row r="30" spans="2:14" x14ac:dyDescent="0.25">
      <c r="C30" s="4">
        <v>29</v>
      </c>
      <c r="D30" s="4">
        <v>1.1000000000000001</v>
      </c>
      <c r="E30" s="4">
        <v>7</v>
      </c>
      <c r="F30" s="4">
        <v>50</v>
      </c>
      <c r="G30" s="4">
        <v>0.9</v>
      </c>
      <c r="H30" s="4">
        <v>7</v>
      </c>
      <c r="I30" s="4">
        <v>60</v>
      </c>
      <c r="J30" s="4">
        <v>2</v>
      </c>
      <c r="K30" s="4">
        <v>7</v>
      </c>
      <c r="L30" s="4">
        <v>60</v>
      </c>
      <c r="M30" s="4">
        <v>1</v>
      </c>
      <c r="N30" s="4">
        <v>7</v>
      </c>
    </row>
    <row r="31" spans="2:14" x14ac:dyDescent="0.25">
      <c r="C31" s="4">
        <v>80.099999999999994</v>
      </c>
      <c r="D31" s="4">
        <v>13.3</v>
      </c>
      <c r="E31" s="4">
        <v>8</v>
      </c>
      <c r="F31" s="4">
        <v>66</v>
      </c>
      <c r="G31" s="4">
        <v>8.1</v>
      </c>
      <c r="H31" s="4">
        <v>8</v>
      </c>
      <c r="I31" s="4">
        <v>69</v>
      </c>
      <c r="J31" s="4">
        <v>6</v>
      </c>
      <c r="K31" s="4">
        <v>8</v>
      </c>
      <c r="L31" s="4">
        <v>66</v>
      </c>
      <c r="M31" s="4">
        <v>6</v>
      </c>
      <c r="N31" s="4">
        <v>8</v>
      </c>
    </row>
    <row r="33" spans="2:14" x14ac:dyDescent="0.25">
      <c r="B33" t="s">
        <v>86</v>
      </c>
      <c r="C33" s="12" t="s">
        <v>0</v>
      </c>
      <c r="D33" s="12"/>
      <c r="E33" s="12"/>
      <c r="F33" s="12" t="s">
        <v>1</v>
      </c>
      <c r="G33" s="12"/>
      <c r="H33" s="12"/>
      <c r="I33" s="12" t="s">
        <v>33</v>
      </c>
      <c r="J33" s="12"/>
      <c r="K33" s="12"/>
      <c r="L33" s="12" t="s">
        <v>3</v>
      </c>
      <c r="M33" s="12"/>
      <c r="N33" s="12"/>
    </row>
    <row r="34" spans="2:14" x14ac:dyDescent="0.25">
      <c r="C34" s="4">
        <v>85.9</v>
      </c>
      <c r="D34" s="4">
        <v>0.9</v>
      </c>
      <c r="E34" s="4">
        <v>6</v>
      </c>
      <c r="F34" s="4">
        <v>76</v>
      </c>
      <c r="G34" s="4">
        <v>5.4</v>
      </c>
      <c r="H34" s="4">
        <v>6</v>
      </c>
      <c r="I34" s="4">
        <v>75</v>
      </c>
      <c r="J34" s="4">
        <v>4</v>
      </c>
      <c r="K34" s="4">
        <v>6</v>
      </c>
      <c r="L34" s="4">
        <v>76</v>
      </c>
      <c r="M34" s="4">
        <v>4</v>
      </c>
      <c r="N34" s="4">
        <v>6</v>
      </c>
    </row>
    <row r="35" spans="2:14" x14ac:dyDescent="0.25">
      <c r="C35" s="4">
        <v>59.4</v>
      </c>
      <c r="D35" s="4">
        <v>15.1</v>
      </c>
      <c r="E35" s="4">
        <v>7</v>
      </c>
      <c r="F35" s="4">
        <v>56</v>
      </c>
      <c r="G35" s="4">
        <v>5.3</v>
      </c>
      <c r="H35" s="4">
        <v>7</v>
      </c>
      <c r="I35" s="4">
        <v>58</v>
      </c>
      <c r="J35" s="4">
        <v>11</v>
      </c>
      <c r="K35" s="4">
        <v>7</v>
      </c>
      <c r="L35" s="4">
        <v>58</v>
      </c>
      <c r="M35" s="4">
        <v>10</v>
      </c>
      <c r="N35" s="4">
        <v>7</v>
      </c>
    </row>
    <row r="36" spans="2:14" x14ac:dyDescent="0.25">
      <c r="C36" s="4">
        <v>89.1</v>
      </c>
      <c r="D36" s="4">
        <v>2</v>
      </c>
      <c r="E36" s="4">
        <v>8</v>
      </c>
      <c r="F36" s="4">
        <v>89</v>
      </c>
      <c r="G36" s="4">
        <v>2.9</v>
      </c>
      <c r="H36" s="4">
        <v>8</v>
      </c>
      <c r="I36" s="4">
        <v>86</v>
      </c>
      <c r="J36" s="4">
        <v>7</v>
      </c>
      <c r="K36" s="4">
        <v>8</v>
      </c>
      <c r="L36" s="4">
        <v>87</v>
      </c>
      <c r="M36" s="4">
        <v>6</v>
      </c>
      <c r="N36" s="4">
        <v>8</v>
      </c>
    </row>
    <row r="38" spans="2:14" x14ac:dyDescent="0.25">
      <c r="B38" t="s">
        <v>87</v>
      </c>
      <c r="C38" s="12" t="s">
        <v>0</v>
      </c>
      <c r="D38" s="12"/>
      <c r="E38" s="12"/>
      <c r="F38" s="12" t="s">
        <v>1</v>
      </c>
      <c r="G38" s="12"/>
      <c r="H38" s="12"/>
      <c r="I38" s="12" t="s">
        <v>33</v>
      </c>
      <c r="J38" s="12"/>
      <c r="K38" s="12"/>
      <c r="L38" s="12" t="s">
        <v>3</v>
      </c>
      <c r="M38" s="12"/>
      <c r="N38" s="12"/>
    </row>
    <row r="39" spans="2:14" x14ac:dyDescent="0.25">
      <c r="C39" s="4">
        <v>171</v>
      </c>
      <c r="D39" s="4">
        <v>10.199999999999999</v>
      </c>
      <c r="E39" s="4">
        <v>6</v>
      </c>
      <c r="F39" s="4">
        <v>139</v>
      </c>
      <c r="G39" s="4">
        <v>28.1</v>
      </c>
      <c r="H39" s="4">
        <v>6</v>
      </c>
      <c r="I39" s="4">
        <v>131</v>
      </c>
      <c r="J39" s="4">
        <v>24</v>
      </c>
      <c r="K39" s="4">
        <v>6</v>
      </c>
      <c r="L39" s="4">
        <v>79</v>
      </c>
      <c r="M39" s="4">
        <v>13</v>
      </c>
      <c r="N39" s="4">
        <v>7</v>
      </c>
    </row>
    <row r="40" spans="2:14" x14ac:dyDescent="0.25">
      <c r="C40" s="4">
        <v>93.4</v>
      </c>
      <c r="D40" s="4">
        <v>17.2</v>
      </c>
      <c r="E40" s="4">
        <v>6</v>
      </c>
      <c r="F40" s="4">
        <v>75</v>
      </c>
      <c r="G40" s="4">
        <v>28</v>
      </c>
      <c r="H40" s="4">
        <v>7</v>
      </c>
      <c r="I40" s="4">
        <v>83</v>
      </c>
      <c r="J40" s="4">
        <v>15</v>
      </c>
      <c r="K40" s="4">
        <v>7</v>
      </c>
      <c r="L40" s="4">
        <v>98</v>
      </c>
      <c r="M40" s="4">
        <v>22</v>
      </c>
      <c r="N40" s="4">
        <v>7</v>
      </c>
    </row>
    <row r="41" spans="2:14" x14ac:dyDescent="0.25">
      <c r="C41" s="4">
        <v>219</v>
      </c>
      <c r="D41" s="4">
        <v>29.6</v>
      </c>
      <c r="E41" s="4">
        <v>7</v>
      </c>
      <c r="F41" s="4">
        <v>251</v>
      </c>
      <c r="G41" s="4">
        <v>35.299999999999997</v>
      </c>
      <c r="H41" s="4">
        <v>8</v>
      </c>
      <c r="I41" s="4">
        <v>243</v>
      </c>
      <c r="J41" s="4">
        <v>33</v>
      </c>
      <c r="K41" s="4">
        <v>8</v>
      </c>
      <c r="L41" s="4">
        <v>243</v>
      </c>
      <c r="M41" s="4">
        <v>35</v>
      </c>
      <c r="N41" s="4">
        <v>8</v>
      </c>
    </row>
  </sheetData>
  <mergeCells count="32">
    <mergeCell ref="C33:E33"/>
    <mergeCell ref="F33:H33"/>
    <mergeCell ref="I33:K33"/>
    <mergeCell ref="L33:N33"/>
    <mergeCell ref="C38:E38"/>
    <mergeCell ref="F38:H38"/>
    <mergeCell ref="I38:K38"/>
    <mergeCell ref="L38:N38"/>
    <mergeCell ref="C23:E23"/>
    <mergeCell ref="F23:H23"/>
    <mergeCell ref="I23:K23"/>
    <mergeCell ref="L23:N23"/>
    <mergeCell ref="C28:E28"/>
    <mergeCell ref="F28:H28"/>
    <mergeCell ref="I28:K28"/>
    <mergeCell ref="L28:N28"/>
    <mergeCell ref="C13:E13"/>
    <mergeCell ref="F13:H13"/>
    <mergeCell ref="I13:K13"/>
    <mergeCell ref="L13:N13"/>
    <mergeCell ref="C18:E18"/>
    <mergeCell ref="F18:H18"/>
    <mergeCell ref="I18:K18"/>
    <mergeCell ref="L18:N18"/>
    <mergeCell ref="C3:E3"/>
    <mergeCell ref="F3:H3"/>
    <mergeCell ref="I3:K3"/>
    <mergeCell ref="L3:N3"/>
    <mergeCell ref="C8:E8"/>
    <mergeCell ref="F8:H8"/>
    <mergeCell ref="I8:K8"/>
    <mergeCell ref="L8:N8"/>
  </mergeCells>
  <pageMargins left="0.7" right="0.7" top="0.75" bottom="0.75" header="0.3" footer="0.3"/>
</worksheet>
</file>

<file path=xl/worksheets/sheet5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2:H32"/>
  <sheetViews>
    <sheetView topLeftCell="A7" workbookViewId="0">
      <selection activeCell="D23" sqref="D23:G32"/>
    </sheetView>
  </sheetViews>
  <sheetFormatPr defaultRowHeight="15" x14ac:dyDescent="0.25"/>
  <cols>
    <col min="3" max="3" width="20.28515625" bestFit="1" customWidth="1"/>
  </cols>
  <sheetData>
    <row r="2" spans="3:8" ht="15.75" x14ac:dyDescent="0.3">
      <c r="D2" s="2" t="s">
        <v>0</v>
      </c>
      <c r="E2" s="2" t="s">
        <v>5</v>
      </c>
      <c r="F2" s="2" t="s">
        <v>6</v>
      </c>
      <c r="G2" s="2" t="s">
        <v>7</v>
      </c>
      <c r="H2" s="2" t="s">
        <v>8</v>
      </c>
    </row>
    <row r="3" spans="3:8" x14ac:dyDescent="0.25">
      <c r="C3" t="s">
        <v>4</v>
      </c>
      <c r="D3" s="1">
        <v>1</v>
      </c>
      <c r="E3" s="1">
        <v>1.0780000000000001</v>
      </c>
      <c r="F3" s="1">
        <v>1.3340000000000001</v>
      </c>
      <c r="G3" s="1">
        <v>1.038</v>
      </c>
      <c r="H3" s="1">
        <v>1.671</v>
      </c>
    </row>
    <row r="4" spans="3:8" x14ac:dyDescent="0.25">
      <c r="D4" s="1">
        <v>1.0640000000000001</v>
      </c>
      <c r="E4" s="1">
        <v>1.095</v>
      </c>
      <c r="F4" s="1">
        <v>1.159</v>
      </c>
      <c r="G4" s="1">
        <v>1.129</v>
      </c>
      <c r="H4" s="1">
        <v>1.3380000000000001</v>
      </c>
    </row>
    <row r="5" spans="3:8" x14ac:dyDescent="0.25">
      <c r="D5" s="1">
        <v>1.004</v>
      </c>
      <c r="E5" s="1">
        <v>1.038</v>
      </c>
      <c r="F5" s="1">
        <v>1.131</v>
      </c>
      <c r="G5" s="1">
        <v>1.0549999999999999</v>
      </c>
      <c r="H5" s="1">
        <v>1.248</v>
      </c>
    </row>
    <row r="6" spans="3:8" x14ac:dyDescent="0.25">
      <c r="D6" s="1">
        <v>1.081</v>
      </c>
      <c r="E6" s="1">
        <v>1.0840000000000001</v>
      </c>
      <c r="F6" s="1">
        <v>1.1339999999999999</v>
      </c>
      <c r="G6" s="1">
        <v>1.085</v>
      </c>
      <c r="H6" s="1">
        <v>1.302</v>
      </c>
    </row>
    <row r="7" spans="3:8" x14ac:dyDescent="0.25">
      <c r="D7" s="1">
        <v>1.093</v>
      </c>
      <c r="E7" s="1">
        <v>1.0660000000000001</v>
      </c>
      <c r="F7" s="1">
        <v>1.147</v>
      </c>
      <c r="G7" s="1">
        <v>1.0649999999999999</v>
      </c>
      <c r="H7" s="1">
        <v>1.1890000000000001</v>
      </c>
    </row>
    <row r="8" spans="3:8" x14ac:dyDescent="0.25">
      <c r="D8" s="1">
        <v>1.1220000000000001</v>
      </c>
      <c r="E8" s="1">
        <v>1.0660000000000001</v>
      </c>
      <c r="F8" s="1">
        <v>1.4550000000000001</v>
      </c>
      <c r="G8" s="1">
        <v>1.024</v>
      </c>
      <c r="H8" s="1">
        <v>1.3440000000000001</v>
      </c>
    </row>
    <row r="9" spans="3:8" x14ac:dyDescent="0.25">
      <c r="D9" s="1">
        <v>1.046</v>
      </c>
      <c r="E9" s="1">
        <v>1.0980000000000001</v>
      </c>
      <c r="F9" s="1">
        <v>1.5309999999999999</v>
      </c>
      <c r="G9" s="1">
        <v>1.0669999999999999</v>
      </c>
      <c r="H9" s="1">
        <v>1.2549999999999999</v>
      </c>
    </row>
    <row r="10" spans="3:8" x14ac:dyDescent="0.25">
      <c r="D10" s="1">
        <v>1</v>
      </c>
      <c r="E10" s="1">
        <v>1.022</v>
      </c>
      <c r="F10" s="1">
        <v>1.2470000000000001</v>
      </c>
      <c r="G10" s="1">
        <v>1.0589999999999999</v>
      </c>
      <c r="H10" s="1">
        <v>1.216</v>
      </c>
    </row>
    <row r="11" spans="3:8" x14ac:dyDescent="0.25">
      <c r="D11" s="1">
        <v>1.131</v>
      </c>
      <c r="E11" s="1">
        <v>1.0469999999999999</v>
      </c>
      <c r="F11" s="1">
        <v>1.23</v>
      </c>
      <c r="G11" s="1">
        <v>1.032</v>
      </c>
      <c r="H11" s="1">
        <v>1.1619999999999999</v>
      </c>
    </row>
    <row r="12" spans="3:8" x14ac:dyDescent="0.25">
      <c r="D12" s="1">
        <v>1</v>
      </c>
      <c r="E12" s="1">
        <v>1.091</v>
      </c>
      <c r="F12" s="1">
        <v>1.2270000000000001</v>
      </c>
      <c r="G12" s="1">
        <v>1.014</v>
      </c>
      <c r="H12" s="1">
        <v>1.163</v>
      </c>
    </row>
    <row r="13" spans="3:8" x14ac:dyDescent="0.25">
      <c r="D13" s="1">
        <v>1</v>
      </c>
      <c r="E13" s="1">
        <v>1.0249999999999999</v>
      </c>
      <c r="F13" s="1">
        <v>1.2709999999999999</v>
      </c>
      <c r="G13" s="1">
        <v>1.028</v>
      </c>
      <c r="H13" s="1">
        <v>1.2430000000000001</v>
      </c>
    </row>
    <row r="14" spans="3:8" x14ac:dyDescent="0.25">
      <c r="D14" s="1">
        <v>1.115</v>
      </c>
      <c r="E14" s="1">
        <v>1.131</v>
      </c>
      <c r="F14" s="1">
        <v>1.294</v>
      </c>
      <c r="G14" s="1">
        <v>1.071</v>
      </c>
      <c r="H14" s="1">
        <v>1.2170000000000001</v>
      </c>
    </row>
    <row r="15" spans="3:8" x14ac:dyDescent="0.25">
      <c r="D15" s="1">
        <v>1.091</v>
      </c>
      <c r="E15" s="1">
        <v>1.08</v>
      </c>
      <c r="F15" s="1">
        <v>1.2749999999999999</v>
      </c>
      <c r="G15" s="1">
        <v>1.0389999999999999</v>
      </c>
      <c r="H15" s="1">
        <v>1.272</v>
      </c>
    </row>
    <row r="16" spans="3:8" x14ac:dyDescent="0.25">
      <c r="D16" s="1">
        <v>1.1619999999999999</v>
      </c>
      <c r="E16" s="1">
        <v>1.1040000000000001</v>
      </c>
      <c r="F16" s="1">
        <v>1.242</v>
      </c>
      <c r="G16" s="1">
        <v>1.0429999999999999</v>
      </c>
      <c r="H16" s="1">
        <v>1.2</v>
      </c>
    </row>
    <row r="17" spans="4:8" x14ac:dyDescent="0.25">
      <c r="D17" s="1">
        <v>1.0940000000000001</v>
      </c>
      <c r="E17" s="1">
        <v>1.0620000000000001</v>
      </c>
      <c r="F17" s="1">
        <v>1.367</v>
      </c>
      <c r="G17" s="1">
        <v>1.048</v>
      </c>
      <c r="H17" s="1">
        <v>1.196</v>
      </c>
    </row>
    <row r="18" spans="4:8" x14ac:dyDescent="0.25">
      <c r="D18" s="1">
        <v>1.08</v>
      </c>
      <c r="E18" s="1">
        <v>1.0580000000000001</v>
      </c>
      <c r="F18" s="1">
        <v>1.1739999999999999</v>
      </c>
      <c r="G18" s="1">
        <v>1.0649999999999999</v>
      </c>
      <c r="H18" s="1">
        <v>1.196</v>
      </c>
    </row>
    <row r="19" spans="4:8" x14ac:dyDescent="0.25">
      <c r="D19" s="1">
        <v>1.147</v>
      </c>
      <c r="E19" s="1">
        <v>1.1220000000000001</v>
      </c>
      <c r="F19" s="1">
        <v>1.173</v>
      </c>
      <c r="G19" s="1">
        <v>1.0529999999999999</v>
      </c>
      <c r="H19" s="1">
        <v>1.2949999999999999</v>
      </c>
    </row>
    <row r="20" spans="4:8" x14ac:dyDescent="0.25">
      <c r="D20" s="1">
        <v>1.135</v>
      </c>
      <c r="E20" s="1">
        <v>1.113</v>
      </c>
      <c r="F20" s="1">
        <v>1.3220000000000001</v>
      </c>
      <c r="G20" s="1">
        <v>1.048</v>
      </c>
      <c r="H20" s="1">
        <v>1.294</v>
      </c>
    </row>
    <row r="21" spans="4:8" x14ac:dyDescent="0.25">
      <c r="D21" s="1">
        <v>1.08</v>
      </c>
      <c r="E21" s="1">
        <v>1.0189999999999999</v>
      </c>
      <c r="F21" s="1">
        <v>1.3140000000000001</v>
      </c>
      <c r="G21" s="1">
        <v>1.0389999999999999</v>
      </c>
      <c r="H21" s="1">
        <v>1.133</v>
      </c>
    </row>
    <row r="22" spans="4:8" x14ac:dyDescent="0.25">
      <c r="D22" s="1">
        <v>1.0329999999999999</v>
      </c>
      <c r="E22" s="1">
        <v>1.0389999999999999</v>
      </c>
      <c r="F22" s="1">
        <v>1.2529999999999999</v>
      </c>
      <c r="G22" s="1">
        <v>1.0189999999999999</v>
      </c>
      <c r="H22" s="1">
        <v>1.153</v>
      </c>
    </row>
    <row r="23" spans="4:8" x14ac:dyDescent="0.25">
      <c r="D23" s="1"/>
      <c r="E23" s="1"/>
      <c r="F23" s="1"/>
      <c r="G23" s="1"/>
    </row>
    <row r="24" spans="4:8" x14ac:dyDescent="0.25">
      <c r="D24" s="1"/>
      <c r="E24" s="1"/>
      <c r="F24" s="1"/>
      <c r="G24" s="1"/>
    </row>
    <row r="25" spans="4:8" x14ac:dyDescent="0.25">
      <c r="D25" s="1"/>
      <c r="E25" s="1"/>
      <c r="F25" s="1"/>
      <c r="G25" s="1"/>
    </row>
    <row r="26" spans="4:8" x14ac:dyDescent="0.25">
      <c r="D26" s="1"/>
      <c r="E26" s="1"/>
      <c r="F26" s="1"/>
      <c r="G26" s="1"/>
    </row>
    <row r="27" spans="4:8" x14ac:dyDescent="0.25">
      <c r="D27" s="1"/>
      <c r="E27" s="1"/>
      <c r="F27" s="1"/>
      <c r="G27" s="1"/>
    </row>
    <row r="28" spans="4:8" x14ac:dyDescent="0.25">
      <c r="D28" s="1"/>
      <c r="E28" s="1"/>
      <c r="F28" s="1"/>
      <c r="G28" s="1"/>
    </row>
    <row r="29" spans="4:8" x14ac:dyDescent="0.25">
      <c r="D29" s="1"/>
      <c r="E29" s="1"/>
      <c r="F29" s="1"/>
      <c r="G29" s="1"/>
    </row>
    <row r="30" spans="4:8" x14ac:dyDescent="0.25">
      <c r="D30" s="1"/>
      <c r="E30" s="1"/>
      <c r="F30" s="1"/>
      <c r="G30" s="1"/>
    </row>
    <row r="31" spans="4:8" x14ac:dyDescent="0.25">
      <c r="D31" s="1"/>
      <c r="E31" s="1"/>
      <c r="F31" s="1"/>
      <c r="G31" s="1"/>
    </row>
    <row r="32" spans="4:8" x14ac:dyDescent="0.25">
      <c r="D32" s="1"/>
      <c r="E32" s="1"/>
      <c r="F32" s="1"/>
      <c r="G32" s="1"/>
    </row>
  </sheetData>
  <pageMargins left="0.7" right="0.7" top="0.75" bottom="0.75" header="0.3" footer="0.3"/>
</worksheet>
</file>

<file path=xl/worksheets/sheet50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B3:E9"/>
  <sheetViews>
    <sheetView workbookViewId="0">
      <selection activeCell="D18" sqref="D18"/>
    </sheetView>
  </sheetViews>
  <sheetFormatPr defaultRowHeight="15" x14ac:dyDescent="0.25"/>
  <cols>
    <col min="2" max="2" width="18.140625" bestFit="1" customWidth="1"/>
  </cols>
  <sheetData>
    <row r="3" spans="2:5" x14ac:dyDescent="0.25">
      <c r="C3" s="9" t="s">
        <v>9</v>
      </c>
      <c r="D3" s="9" t="s">
        <v>5</v>
      </c>
      <c r="E3" s="9" t="s">
        <v>6</v>
      </c>
    </row>
    <row r="4" spans="2:5" x14ac:dyDescent="0.25">
      <c r="B4" t="s">
        <v>88</v>
      </c>
      <c r="C4" s="10">
        <v>1</v>
      </c>
      <c r="D4" s="10">
        <v>0.70710700000000004</v>
      </c>
      <c r="E4" s="10">
        <v>1.4142140000000001</v>
      </c>
    </row>
    <row r="5" spans="2:5" x14ac:dyDescent="0.25">
      <c r="C5" s="10">
        <v>1</v>
      </c>
      <c r="D5" s="10">
        <v>0.65975399999999995</v>
      </c>
      <c r="E5" s="10">
        <v>1.3195079999999999</v>
      </c>
    </row>
    <row r="6" spans="2:5" x14ac:dyDescent="0.25">
      <c r="C6" s="10">
        <v>0.87055099999999996</v>
      </c>
      <c r="D6" s="10">
        <v>0.933033</v>
      </c>
      <c r="E6" s="10">
        <v>1.3195079999999999</v>
      </c>
    </row>
    <row r="7" spans="2:5" x14ac:dyDescent="0.25">
      <c r="C7" s="10">
        <v>1.148698</v>
      </c>
      <c r="D7" s="10">
        <v>1.0717730000000001</v>
      </c>
      <c r="E7" s="10">
        <v>1.3195079999999999</v>
      </c>
    </row>
    <row r="8" spans="2:5" x14ac:dyDescent="0.25">
      <c r="C8" s="10">
        <v>1.0352650000000001</v>
      </c>
      <c r="D8" s="10">
        <v>1.0352650000000001</v>
      </c>
      <c r="E8" s="10">
        <v>1.2745610000000001</v>
      </c>
    </row>
    <row r="9" spans="2:5" x14ac:dyDescent="0.25">
      <c r="C9" s="10">
        <v>0.96593600000000002</v>
      </c>
      <c r="D9" s="10">
        <v>1.0352650000000001</v>
      </c>
      <c r="E9" s="10">
        <v>1.6817930000000001</v>
      </c>
    </row>
  </sheetData>
  <pageMargins left="0.7" right="0.7" top="0.75" bottom="0.75" header="0.3" footer="0.3"/>
</worksheet>
</file>

<file path=xl/worksheets/sheet5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B3:E9"/>
  <sheetViews>
    <sheetView workbookViewId="0">
      <selection activeCell="D18" sqref="D18"/>
    </sheetView>
  </sheetViews>
  <sheetFormatPr defaultRowHeight="15" x14ac:dyDescent="0.25"/>
  <cols>
    <col min="2" max="2" width="10.7109375" bestFit="1" customWidth="1"/>
  </cols>
  <sheetData>
    <row r="3" spans="2:5" x14ac:dyDescent="0.25">
      <c r="B3" t="s">
        <v>89</v>
      </c>
      <c r="C3" s="9" t="s">
        <v>9</v>
      </c>
      <c r="D3" s="9" t="s">
        <v>5</v>
      </c>
      <c r="E3" s="9" t="s">
        <v>6</v>
      </c>
    </row>
    <row r="4" spans="2:5" x14ac:dyDescent="0.25">
      <c r="C4" s="10">
        <v>1.0717730000000001</v>
      </c>
      <c r="D4" s="10">
        <v>0.87055099999999996</v>
      </c>
      <c r="E4" s="10">
        <v>1.3660399999999999</v>
      </c>
    </row>
    <row r="5" spans="2:5" x14ac:dyDescent="0.25">
      <c r="C5" s="10">
        <v>0.933033</v>
      </c>
      <c r="D5" s="10">
        <v>0.75785800000000003</v>
      </c>
      <c r="E5" s="10">
        <v>1.464086</v>
      </c>
    </row>
    <row r="6" spans="2:5" x14ac:dyDescent="0.25">
      <c r="C6" s="10">
        <v>0.90125</v>
      </c>
      <c r="D6" s="10">
        <v>1.1892069999999999</v>
      </c>
      <c r="E6" s="10">
        <v>1.6245050000000001</v>
      </c>
    </row>
    <row r="7" spans="2:5" x14ac:dyDescent="0.25">
      <c r="C7" s="10">
        <v>1.109569</v>
      </c>
      <c r="D7" s="10">
        <v>1.109569</v>
      </c>
      <c r="E7" s="10">
        <v>1.6245050000000001</v>
      </c>
    </row>
    <row r="8" spans="2:5" x14ac:dyDescent="0.25">
      <c r="C8" s="10">
        <v>0.96593600000000002</v>
      </c>
      <c r="D8" s="10">
        <v>1.109569</v>
      </c>
      <c r="E8" s="10">
        <v>2.0705300000000002</v>
      </c>
    </row>
    <row r="9" spans="2:5" x14ac:dyDescent="0.25">
      <c r="C9" s="10">
        <v>1.0352650000000001</v>
      </c>
      <c r="D9" s="10">
        <v>0.732043</v>
      </c>
      <c r="E9" s="10">
        <v>1.464086</v>
      </c>
    </row>
  </sheetData>
  <pageMargins left="0.7" right="0.7" top="0.75" bottom="0.75" header="0.3" footer="0.3"/>
</worksheet>
</file>

<file path=xl/worksheets/sheet52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4:T11"/>
  <sheetViews>
    <sheetView workbookViewId="0">
      <selection activeCell="D18" sqref="D18"/>
    </sheetView>
  </sheetViews>
  <sheetFormatPr defaultRowHeight="15" x14ac:dyDescent="0.25"/>
  <sheetData>
    <row r="4" spans="1:20" x14ac:dyDescent="0.25">
      <c r="B4" s="11" t="s">
        <v>90</v>
      </c>
      <c r="C4" s="11"/>
      <c r="D4" s="11"/>
      <c r="E4" s="11"/>
      <c r="G4" s="11" t="s">
        <v>91</v>
      </c>
      <c r="H4" s="11"/>
      <c r="I4" s="11"/>
      <c r="J4" s="11"/>
      <c r="L4" s="11" t="s">
        <v>92</v>
      </c>
      <c r="M4" s="11"/>
      <c r="N4" s="11"/>
      <c r="O4" s="11"/>
      <c r="Q4" s="11" t="s">
        <v>93</v>
      </c>
      <c r="R4" s="11"/>
      <c r="S4" s="11"/>
      <c r="T4" s="11"/>
    </row>
    <row r="5" spans="1:20" x14ac:dyDescent="0.25">
      <c r="B5" s="9" t="s">
        <v>0</v>
      </c>
      <c r="C5" s="9" t="s">
        <v>6</v>
      </c>
      <c r="D5" s="9" t="s">
        <v>0</v>
      </c>
      <c r="E5" s="9" t="s">
        <v>6</v>
      </c>
      <c r="G5" s="9" t="s">
        <v>0</v>
      </c>
      <c r="H5" s="9" t="s">
        <v>6</v>
      </c>
      <c r="I5" s="9" t="s">
        <v>0</v>
      </c>
      <c r="J5" s="9" t="s">
        <v>6</v>
      </c>
      <c r="L5" s="9" t="s">
        <v>0</v>
      </c>
      <c r="M5" s="9" t="s">
        <v>6</v>
      </c>
      <c r="N5" s="9" t="s">
        <v>0</v>
      </c>
      <c r="O5" s="9" t="s">
        <v>6</v>
      </c>
      <c r="Q5" s="8" t="s">
        <v>0</v>
      </c>
      <c r="R5" s="8" t="s">
        <v>6</v>
      </c>
      <c r="S5" s="8" t="s">
        <v>0</v>
      </c>
      <c r="T5" s="8" t="s">
        <v>6</v>
      </c>
    </row>
    <row r="6" spans="1:20" x14ac:dyDescent="0.25">
      <c r="A6" t="s">
        <v>89</v>
      </c>
      <c r="B6" s="10">
        <v>1</v>
      </c>
      <c r="C6" s="10">
        <v>3.4822022530000001</v>
      </c>
      <c r="D6" s="10">
        <v>1</v>
      </c>
      <c r="E6" s="10">
        <v>1.1892071150000001</v>
      </c>
      <c r="G6" s="10">
        <v>1.1892071150000001</v>
      </c>
      <c r="H6" s="10">
        <v>2.7320805140000002</v>
      </c>
      <c r="I6" s="10">
        <v>0.93303299200000001</v>
      </c>
      <c r="J6" s="10">
        <v>1.414213562</v>
      </c>
      <c r="L6" s="10">
        <v>0.66021423999999995</v>
      </c>
      <c r="M6" s="10">
        <v>1.6817928310000001</v>
      </c>
      <c r="N6" s="10">
        <v>0.35355339099999999</v>
      </c>
      <c r="O6" s="10">
        <v>0.378929142</v>
      </c>
      <c r="Q6" s="4">
        <v>0.81225239599999999</v>
      </c>
      <c r="R6" s="4">
        <v>1.3660402570000001</v>
      </c>
      <c r="S6" s="4">
        <v>1.0435872939999999</v>
      </c>
      <c r="T6" s="4">
        <v>0.17677669500000001</v>
      </c>
    </row>
    <row r="7" spans="1:20" x14ac:dyDescent="0.25">
      <c r="B7" s="10">
        <v>1.1486983550000001</v>
      </c>
      <c r="C7" s="10">
        <v>3.0314331330000002</v>
      </c>
      <c r="D7" s="10">
        <v>1.071773463</v>
      </c>
      <c r="E7" s="10">
        <v>1.3660402570000001</v>
      </c>
      <c r="G7" s="10">
        <v>0.84089641500000001</v>
      </c>
      <c r="H7" s="10">
        <v>4.141059695</v>
      </c>
      <c r="I7" s="10">
        <v>1</v>
      </c>
      <c r="J7" s="10">
        <v>1.7411011270000001</v>
      </c>
      <c r="L7" s="10">
        <v>0.59460355799999998</v>
      </c>
      <c r="M7" s="10">
        <v>1.4506252310000001</v>
      </c>
      <c r="N7" s="10">
        <v>0.32987697799999999</v>
      </c>
      <c r="O7" s="10">
        <v>0.25</v>
      </c>
      <c r="Q7" s="4">
        <v>1.031144413</v>
      </c>
      <c r="R7" s="4">
        <v>1.3660402570000001</v>
      </c>
      <c r="S7" s="4">
        <v>0.153893052</v>
      </c>
      <c r="T7" s="4">
        <v>0.96493848900000001</v>
      </c>
    </row>
    <row r="8" spans="1:20" x14ac:dyDescent="0.25">
      <c r="B8" s="10">
        <v>0.93303299200000001</v>
      </c>
      <c r="C8" s="10">
        <v>1.9096832079999999</v>
      </c>
      <c r="D8" s="10">
        <v>0.901250463</v>
      </c>
      <c r="E8" s="10">
        <v>0.81225239599999999</v>
      </c>
      <c r="G8" s="10">
        <v>1</v>
      </c>
      <c r="H8" s="10">
        <v>1.7411011270000001</v>
      </c>
      <c r="I8" s="10">
        <v>1.5691681959999999</v>
      </c>
      <c r="J8" s="10">
        <v>1.3660402570000001</v>
      </c>
      <c r="L8" s="10">
        <v>0.96593632900000004</v>
      </c>
      <c r="M8" s="10">
        <v>1.4640856959999999</v>
      </c>
      <c r="N8" s="10">
        <v>0.48296816399999998</v>
      </c>
      <c r="O8" s="10">
        <v>0.35355339099999999</v>
      </c>
      <c r="Q8" s="4">
        <v>1.1892071150000001</v>
      </c>
      <c r="R8" s="4">
        <v>2.9644045060000002</v>
      </c>
      <c r="S8" s="4">
        <v>0.81225239599999999</v>
      </c>
      <c r="T8" s="4">
        <v>0.42044820799999999</v>
      </c>
    </row>
    <row r="9" spans="1:20" x14ac:dyDescent="0.25">
      <c r="B9" s="10">
        <v>1.071773463</v>
      </c>
      <c r="C9" s="10">
        <v>2</v>
      </c>
      <c r="D9" s="10">
        <v>0.901250463</v>
      </c>
      <c r="E9" s="10">
        <v>0.75785828300000002</v>
      </c>
      <c r="G9" s="10">
        <v>1</v>
      </c>
      <c r="H9" s="10">
        <v>3</v>
      </c>
      <c r="I9" s="10">
        <v>1.2745606270000001</v>
      </c>
      <c r="J9" s="10">
        <v>1.3660402570000001</v>
      </c>
      <c r="L9" s="10">
        <v>1.035264924</v>
      </c>
      <c r="M9" s="10">
        <v>2.7320805140000002</v>
      </c>
      <c r="N9" s="10">
        <v>0.63728031399999996</v>
      </c>
      <c r="O9" s="10">
        <v>0.40612619799999999</v>
      </c>
      <c r="Q9" s="4">
        <v>0.84089641500000001</v>
      </c>
      <c r="R9" s="4">
        <v>2.5741877</v>
      </c>
      <c r="S9" s="4">
        <v>0.870550563</v>
      </c>
      <c r="T9" s="4">
        <v>0.45062523100000001</v>
      </c>
    </row>
    <row r="10" spans="1:20" x14ac:dyDescent="0.25">
      <c r="B10" s="10">
        <v>0.93303299200000001</v>
      </c>
      <c r="C10" s="10">
        <v>1.6245047930000001</v>
      </c>
      <c r="D10" s="10">
        <v>0.901250463</v>
      </c>
      <c r="E10" s="10">
        <v>1.0533610360000001</v>
      </c>
      <c r="G10" s="10">
        <v>1.1486983550000001</v>
      </c>
      <c r="H10" s="10">
        <v>2.6390158220000002</v>
      </c>
      <c r="I10" s="10">
        <v>1.5691681959999999</v>
      </c>
      <c r="J10" s="10">
        <v>1.3660402570000001</v>
      </c>
      <c r="L10" s="10">
        <v>0.81225239599999999</v>
      </c>
      <c r="M10" s="10">
        <v>1.133971683</v>
      </c>
      <c r="N10" s="10">
        <v>1.125</v>
      </c>
      <c r="O10" s="10">
        <v>0.94732285000000005</v>
      </c>
      <c r="Q10" s="4">
        <v>1.1892071150000001</v>
      </c>
      <c r="R10" s="4">
        <v>1.035264924</v>
      </c>
      <c r="S10" s="4">
        <v>0.98073012000000004</v>
      </c>
      <c r="T10" s="4">
        <v>0.60371021000000002</v>
      </c>
    </row>
    <row r="11" spans="1:20" x14ac:dyDescent="0.25">
      <c r="B11" s="10">
        <v>1.071773463</v>
      </c>
      <c r="C11" s="10">
        <v>2.3510958130000001</v>
      </c>
      <c r="D11" s="10">
        <v>0.901250463</v>
      </c>
      <c r="E11" s="10">
        <v>0.98282059899999996</v>
      </c>
      <c r="G11" s="10">
        <v>0.870550563</v>
      </c>
      <c r="H11" s="10">
        <v>2.4622888270000001</v>
      </c>
      <c r="I11" s="10">
        <v>1.2745606270000001</v>
      </c>
      <c r="J11" s="10">
        <v>0.96593632900000004</v>
      </c>
      <c r="L11" s="10">
        <v>1.2332582480000001</v>
      </c>
      <c r="M11" s="10">
        <v>1.231144413</v>
      </c>
      <c r="N11" s="10">
        <v>1.1166291239999999</v>
      </c>
      <c r="O11" s="10">
        <v>1.0824692440000001</v>
      </c>
      <c r="Q11" s="4">
        <v>0.84089641500000001</v>
      </c>
      <c r="R11" s="4" t="s">
        <v>94</v>
      </c>
      <c r="S11" s="4">
        <v>0.138696184</v>
      </c>
      <c r="T11" s="4">
        <v>0.91505356000000004</v>
      </c>
    </row>
  </sheetData>
  <mergeCells count="4">
    <mergeCell ref="B4:E4"/>
    <mergeCell ref="G4:J4"/>
    <mergeCell ref="L4:O4"/>
    <mergeCell ref="Q4:T4"/>
  </mergeCells>
  <pageMargins left="0.7" right="0.7" top="0.75" bottom="0.75" header="0.3" footer="0.3"/>
  <pageSetup paperSize="9" orientation="portrait" r:id="rId1"/>
</worksheet>
</file>

<file path=xl/worksheets/sheet53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4:J12"/>
  <sheetViews>
    <sheetView workbookViewId="0">
      <selection activeCell="D18" sqref="D18"/>
    </sheetView>
  </sheetViews>
  <sheetFormatPr defaultRowHeight="15" x14ac:dyDescent="0.25"/>
  <cols>
    <col min="3" max="3" width="11.28515625" bestFit="1" customWidth="1"/>
  </cols>
  <sheetData>
    <row r="4" spans="3:10" x14ac:dyDescent="0.25">
      <c r="D4" s="8" t="s">
        <v>0</v>
      </c>
      <c r="E4" s="8" t="s">
        <v>95</v>
      </c>
      <c r="F4" s="8" t="s">
        <v>33</v>
      </c>
      <c r="G4" s="8" t="s">
        <v>3</v>
      </c>
      <c r="H4" s="8" t="s">
        <v>5</v>
      </c>
      <c r="I4" s="8" t="s">
        <v>6</v>
      </c>
      <c r="J4" s="8" t="s">
        <v>52</v>
      </c>
    </row>
    <row r="5" spans="3:10" x14ac:dyDescent="0.25">
      <c r="C5" t="s">
        <v>96</v>
      </c>
      <c r="D5" s="4">
        <v>23231</v>
      </c>
      <c r="E5" s="4">
        <v>23821</v>
      </c>
      <c r="F5" s="4">
        <v>23463</v>
      </c>
      <c r="G5" s="4">
        <v>25189</v>
      </c>
      <c r="H5" s="4">
        <v>23748</v>
      </c>
      <c r="I5" s="4">
        <v>23547</v>
      </c>
      <c r="J5" s="4"/>
    </row>
    <row r="6" spans="3:10" x14ac:dyDescent="0.25">
      <c r="D6" s="4">
        <v>23726</v>
      </c>
      <c r="E6" s="4">
        <v>24239</v>
      </c>
      <c r="F6" s="4">
        <v>24226</v>
      </c>
      <c r="G6" s="4">
        <v>24020</v>
      </c>
      <c r="H6" s="4">
        <v>24196</v>
      </c>
      <c r="I6" s="4">
        <v>24194</v>
      </c>
      <c r="J6" s="4"/>
    </row>
    <row r="7" spans="3:10" x14ac:dyDescent="0.25">
      <c r="D7" s="4">
        <v>23915</v>
      </c>
      <c r="E7" s="4">
        <v>23840</v>
      </c>
      <c r="F7" s="4">
        <v>23699</v>
      </c>
      <c r="G7" s="4">
        <v>24012</v>
      </c>
      <c r="H7" s="4">
        <v>24576</v>
      </c>
      <c r="I7" s="4">
        <v>23973</v>
      </c>
      <c r="J7" s="4"/>
    </row>
    <row r="8" spans="3:10" x14ac:dyDescent="0.25">
      <c r="D8" s="4">
        <v>23356</v>
      </c>
      <c r="E8" s="4">
        <v>24214</v>
      </c>
      <c r="F8" s="4">
        <v>24134</v>
      </c>
      <c r="G8" s="4">
        <v>24171</v>
      </c>
      <c r="H8" s="4">
        <v>24164</v>
      </c>
      <c r="I8" s="4">
        <v>23756</v>
      </c>
      <c r="J8" s="4"/>
    </row>
    <row r="9" spans="3:10" x14ac:dyDescent="0.25">
      <c r="D9" s="4">
        <v>20941</v>
      </c>
      <c r="E9" s="4">
        <v>21070</v>
      </c>
      <c r="F9" s="4">
        <v>21190</v>
      </c>
      <c r="G9" s="4">
        <v>20856</v>
      </c>
      <c r="H9" s="4">
        <v>20891</v>
      </c>
      <c r="I9" s="4">
        <v>21128</v>
      </c>
      <c r="J9" s="4">
        <v>17950</v>
      </c>
    </row>
    <row r="10" spans="3:10" x14ac:dyDescent="0.25">
      <c r="D10" s="4">
        <v>21128</v>
      </c>
      <c r="E10" s="4">
        <v>20746</v>
      </c>
      <c r="F10" s="4">
        <v>20225</v>
      </c>
      <c r="G10" s="4">
        <v>20439</v>
      </c>
      <c r="H10" s="4">
        <v>20714</v>
      </c>
      <c r="I10" s="4">
        <v>20805</v>
      </c>
      <c r="J10" s="4">
        <v>18521</v>
      </c>
    </row>
    <row r="11" spans="3:10" x14ac:dyDescent="0.25">
      <c r="D11" s="4">
        <v>20869</v>
      </c>
      <c r="E11" s="4">
        <v>20475</v>
      </c>
      <c r="F11" s="4">
        <v>20428</v>
      </c>
      <c r="G11" s="4">
        <v>20086</v>
      </c>
      <c r="H11" s="4">
        <v>20342</v>
      </c>
      <c r="I11" s="4">
        <v>20300</v>
      </c>
      <c r="J11" s="4">
        <v>18078</v>
      </c>
    </row>
    <row r="12" spans="3:10" x14ac:dyDescent="0.25">
      <c r="D12" s="4">
        <v>21118</v>
      </c>
      <c r="E12" s="4">
        <v>21131</v>
      </c>
      <c r="F12" s="4">
        <v>20922</v>
      </c>
      <c r="G12" s="4">
        <v>20826</v>
      </c>
      <c r="H12" s="4">
        <v>20876</v>
      </c>
      <c r="I12" s="4">
        <v>20440</v>
      </c>
      <c r="J12" s="4">
        <v>18517</v>
      </c>
    </row>
  </sheetData>
  <pageMargins left="0.7" right="0.7" top="0.75" bottom="0.75" header="0.3" footer="0.3"/>
</worksheet>
</file>

<file path=xl/worksheets/sheet54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3:I9"/>
  <sheetViews>
    <sheetView workbookViewId="0">
      <selection activeCell="D18" sqref="D18"/>
    </sheetView>
  </sheetViews>
  <sheetFormatPr defaultRowHeight="15" x14ac:dyDescent="0.25"/>
  <sheetData>
    <row r="3" spans="3:9" x14ac:dyDescent="0.25">
      <c r="D3" s="8" t="s">
        <v>9</v>
      </c>
      <c r="E3" s="8" t="s">
        <v>1</v>
      </c>
      <c r="F3" s="19" t="s">
        <v>97</v>
      </c>
      <c r="G3" s="8" t="s">
        <v>3</v>
      </c>
      <c r="H3" s="8" t="s">
        <v>5</v>
      </c>
      <c r="I3" s="8" t="s">
        <v>6</v>
      </c>
    </row>
    <row r="4" spans="3:9" x14ac:dyDescent="0.25">
      <c r="C4" t="s">
        <v>98</v>
      </c>
      <c r="D4" s="4">
        <v>0.52715524309575601</v>
      </c>
      <c r="E4" s="4">
        <v>0.63449367865360695</v>
      </c>
      <c r="F4" s="4">
        <v>0.52453844118266901</v>
      </c>
      <c r="G4" s="4">
        <v>0.58947099931095404</v>
      </c>
      <c r="H4" s="4">
        <v>0.50032071272367895</v>
      </c>
      <c r="I4" s="4">
        <v>0.54829187181879702</v>
      </c>
    </row>
    <row r="5" spans="3:9" x14ac:dyDescent="0.25">
      <c r="D5" s="4">
        <v>0.54120304166898203</v>
      </c>
      <c r="E5" s="4">
        <v>0.59953559960292702</v>
      </c>
      <c r="F5" s="4">
        <v>0.61969503633801704</v>
      </c>
      <c r="G5" s="4">
        <v>0.54660175253884302</v>
      </c>
      <c r="H5" s="4">
        <v>0.59294560505598803</v>
      </c>
      <c r="I5" s="4">
        <v>0.57351732035831704</v>
      </c>
    </row>
    <row r="6" spans="3:9" x14ac:dyDescent="0.25">
      <c r="D6" s="4">
        <v>0.53017783208389702</v>
      </c>
      <c r="E6" s="4">
        <v>0.59963041324280797</v>
      </c>
      <c r="F6" s="4">
        <v>0.59490542849178496</v>
      </c>
      <c r="G6" s="4">
        <v>0.53032910121913002</v>
      </c>
      <c r="H6" s="4">
        <v>0.53184219822053702</v>
      </c>
      <c r="I6" s="4">
        <v>0.53790251930542898</v>
      </c>
    </row>
    <row r="7" spans="3:9" x14ac:dyDescent="0.25">
      <c r="D7" s="4">
        <v>0.50437507788936398</v>
      </c>
      <c r="E7" s="4">
        <v>0.55144065864245395</v>
      </c>
      <c r="F7" s="4">
        <v>0.53494080951978096</v>
      </c>
      <c r="G7" s="4">
        <v>0.51552759100060697</v>
      </c>
      <c r="H7" s="4">
        <v>0.57510851294479304</v>
      </c>
      <c r="I7" s="4">
        <v>0.58896845349525195</v>
      </c>
    </row>
    <row r="8" spans="3:9" x14ac:dyDescent="0.25">
      <c r="D8" s="4">
        <v>0.51942299999999997</v>
      </c>
      <c r="E8" s="4">
        <v>0.51806099999999999</v>
      </c>
      <c r="F8" s="4">
        <v>0.55484699999999998</v>
      </c>
      <c r="G8" s="4">
        <v>0.5464</v>
      </c>
      <c r="H8" s="4">
        <v>0.51778800000000003</v>
      </c>
      <c r="I8" s="4">
        <v>0.523783</v>
      </c>
    </row>
    <row r="9" spans="3:9" x14ac:dyDescent="0.25">
      <c r="D9" s="4">
        <v>0.51751599999999998</v>
      </c>
      <c r="E9" s="4">
        <v>0.52242100000000002</v>
      </c>
      <c r="F9" s="4">
        <v>0.52105800000000002</v>
      </c>
      <c r="G9" s="4">
        <v>0.53522800000000004</v>
      </c>
      <c r="H9" s="4">
        <v>0.51915100000000003</v>
      </c>
      <c r="I9" s="4">
        <v>0.52105800000000002</v>
      </c>
    </row>
  </sheetData>
  <pageMargins left="0.7" right="0.7" top="0.75" bottom="0.75" header="0.3" footer="0.3"/>
</worksheet>
</file>

<file path=xl/worksheets/sheet55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4:I18"/>
  <sheetViews>
    <sheetView workbookViewId="0">
      <selection activeCell="D18" sqref="D18"/>
    </sheetView>
  </sheetViews>
  <sheetFormatPr defaultRowHeight="15" x14ac:dyDescent="0.25"/>
  <sheetData>
    <row r="4" spans="3:9" x14ac:dyDescent="0.25">
      <c r="D4" s="8" t="s">
        <v>9</v>
      </c>
      <c r="E4" s="8" t="s">
        <v>1</v>
      </c>
      <c r="F4" s="8" t="s">
        <v>33</v>
      </c>
      <c r="G4" s="8" t="s">
        <v>3</v>
      </c>
      <c r="H4" s="8" t="s">
        <v>5</v>
      </c>
      <c r="I4" s="8" t="s">
        <v>6</v>
      </c>
    </row>
    <row r="5" spans="3:9" x14ac:dyDescent="0.25">
      <c r="C5" t="s">
        <v>99</v>
      </c>
      <c r="D5" s="4">
        <v>0.52700000000000002</v>
      </c>
      <c r="E5" s="4">
        <v>0.53900000000000003</v>
      </c>
      <c r="F5" s="4">
        <v>0.50700000000000001</v>
      </c>
      <c r="G5" s="4">
        <v>0.58899999999999997</v>
      </c>
      <c r="H5" s="4">
        <v>0.59099999999999997</v>
      </c>
      <c r="I5" s="4">
        <v>0.63100000000000001</v>
      </c>
    </row>
    <row r="6" spans="3:9" x14ac:dyDescent="0.25">
      <c r="D6" s="4">
        <v>0.57099999999999995</v>
      </c>
      <c r="E6" s="4">
        <v>0.495</v>
      </c>
      <c r="F6" s="4">
        <v>0.55300000000000005</v>
      </c>
      <c r="G6" s="4">
        <v>0.52200000000000002</v>
      </c>
      <c r="H6" s="4">
        <v>0.58699999999999997</v>
      </c>
      <c r="I6" s="4">
        <v>0.6</v>
      </c>
    </row>
    <row r="7" spans="3:9" x14ac:dyDescent="0.25">
      <c r="D7" s="4">
        <v>0.59699999999999998</v>
      </c>
      <c r="E7" s="4">
        <v>0.52900000000000003</v>
      </c>
      <c r="F7" s="4">
        <v>0.39900000000000002</v>
      </c>
      <c r="G7" s="4">
        <v>0.499</v>
      </c>
      <c r="H7" s="4">
        <v>0.53400000000000003</v>
      </c>
      <c r="I7" s="4">
        <v>0.505</v>
      </c>
    </row>
    <row r="8" spans="3:9" x14ac:dyDescent="0.25">
      <c r="D8" s="4">
        <v>0.53600000000000003</v>
      </c>
      <c r="E8" s="4">
        <v>0.54700000000000004</v>
      </c>
      <c r="F8" s="4">
        <v>0.55400000000000005</v>
      </c>
      <c r="G8" s="4">
        <v>0.53500000000000003</v>
      </c>
      <c r="H8" s="4">
        <v>0.56599999999999995</v>
      </c>
      <c r="I8" s="4">
        <v>0.55700000000000005</v>
      </c>
    </row>
    <row r="9" spans="3:9" x14ac:dyDescent="0.25">
      <c r="D9" s="4">
        <v>0.35399999999999998</v>
      </c>
      <c r="E9" s="4">
        <v>0.46899999999999997</v>
      </c>
      <c r="F9" s="4">
        <v>0.46800000000000003</v>
      </c>
      <c r="G9" s="4">
        <v>0.53200000000000003</v>
      </c>
      <c r="H9" s="4">
        <v>0.54800000000000004</v>
      </c>
      <c r="I9" s="4">
        <v>0.59799999999999998</v>
      </c>
    </row>
    <row r="10" spans="3:9" x14ac:dyDescent="0.25">
      <c r="D10" s="4">
        <v>0.36899999999999999</v>
      </c>
      <c r="E10" s="4">
        <v>0.54700000000000004</v>
      </c>
      <c r="F10" s="4">
        <v>0.57499999999999996</v>
      </c>
      <c r="G10" s="4">
        <v>0.56200000000000006</v>
      </c>
      <c r="H10" s="4">
        <v>0.54300000000000004</v>
      </c>
      <c r="I10" s="4">
        <v>0.48599999999999999</v>
      </c>
    </row>
    <row r="11" spans="3:9" x14ac:dyDescent="0.25">
      <c r="D11" s="4">
        <v>0.504</v>
      </c>
      <c r="E11" s="4">
        <v>0.46899999999999997</v>
      </c>
      <c r="F11" s="4">
        <v>0.49</v>
      </c>
      <c r="G11" s="4">
        <v>0.45500000000000002</v>
      </c>
      <c r="H11" s="4">
        <v>0.52500000000000002</v>
      </c>
      <c r="I11" s="4">
        <v>0.50700000000000001</v>
      </c>
    </row>
    <row r="12" spans="3:9" x14ac:dyDescent="0.25">
      <c r="D12" s="4">
        <v>0.48399999999999999</v>
      </c>
      <c r="E12" s="4">
        <v>0.38800000000000001</v>
      </c>
      <c r="F12" s="4">
        <v>0.501</v>
      </c>
      <c r="G12" s="4">
        <v>0.53</v>
      </c>
      <c r="H12" s="4">
        <v>0.53100000000000003</v>
      </c>
      <c r="I12" s="4">
        <v>0.51500000000000001</v>
      </c>
    </row>
    <row r="13" spans="3:9" x14ac:dyDescent="0.25">
      <c r="D13" s="4">
        <v>0.57599999999999996</v>
      </c>
      <c r="E13" s="4">
        <v>0.55000000000000004</v>
      </c>
      <c r="F13" s="4">
        <v>0.56100000000000005</v>
      </c>
      <c r="G13" s="4">
        <v>0.49099999999999999</v>
      </c>
      <c r="H13" s="4">
        <v>0.56200000000000006</v>
      </c>
      <c r="I13" s="4">
        <v>0.60099999999999998</v>
      </c>
    </row>
    <row r="14" spans="3:9" x14ac:dyDescent="0.25">
      <c r="E14" s="4"/>
    </row>
    <row r="15" spans="3:9" x14ac:dyDescent="0.25">
      <c r="F15" s="20"/>
    </row>
    <row r="17" spans="4:4" x14ac:dyDescent="0.25">
      <c r="D17" s="20"/>
    </row>
    <row r="18" spans="4:4" x14ac:dyDescent="0.25">
      <c r="D18" s="20"/>
    </row>
  </sheetData>
  <pageMargins left="0.7" right="0.7" top="0.75" bottom="0.75" header="0.3" footer="0.3"/>
</worksheet>
</file>

<file path=xl/worksheets/sheet56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B3:U13"/>
  <sheetViews>
    <sheetView workbookViewId="0">
      <selection activeCell="D18" sqref="D18"/>
    </sheetView>
  </sheetViews>
  <sheetFormatPr defaultRowHeight="15" x14ac:dyDescent="0.25"/>
  <cols>
    <col min="3" max="3" width="11.28515625" bestFit="1" customWidth="1"/>
  </cols>
  <sheetData>
    <row r="3" spans="2:21" x14ac:dyDescent="0.25">
      <c r="C3" s="8" t="s">
        <v>100</v>
      </c>
      <c r="D3" s="12" t="s">
        <v>5</v>
      </c>
      <c r="E3" s="12"/>
      <c r="F3" s="12"/>
      <c r="G3" s="12"/>
      <c r="H3" s="12"/>
      <c r="I3" s="12"/>
      <c r="J3" s="12" t="s">
        <v>6</v>
      </c>
      <c r="K3" s="12"/>
      <c r="L3" s="12"/>
      <c r="M3" s="12"/>
      <c r="N3" s="12"/>
      <c r="O3" s="12"/>
      <c r="P3" s="12" t="s">
        <v>0</v>
      </c>
      <c r="Q3" s="12"/>
      <c r="R3" s="12"/>
      <c r="S3" s="12"/>
      <c r="T3" s="12"/>
      <c r="U3" s="12"/>
    </row>
    <row r="4" spans="2:21" x14ac:dyDescent="0.25">
      <c r="B4" t="s">
        <v>19</v>
      </c>
      <c r="C4" s="4" t="s">
        <v>101</v>
      </c>
      <c r="D4" s="4">
        <v>61134</v>
      </c>
      <c r="E4" s="4">
        <v>60285</v>
      </c>
      <c r="F4" s="4">
        <v>64205</v>
      </c>
      <c r="G4" s="4">
        <v>63079</v>
      </c>
      <c r="H4" s="4">
        <v>62864</v>
      </c>
      <c r="I4" s="4">
        <v>62594</v>
      </c>
      <c r="J4" s="4">
        <v>60304</v>
      </c>
      <c r="K4" s="4">
        <v>59404</v>
      </c>
      <c r="L4" s="4">
        <v>63475</v>
      </c>
      <c r="M4" s="4">
        <v>60733</v>
      </c>
      <c r="N4" s="4">
        <v>61192</v>
      </c>
      <c r="O4" s="4">
        <v>59712</v>
      </c>
      <c r="P4" s="4">
        <v>62474</v>
      </c>
      <c r="Q4" s="4">
        <v>59827</v>
      </c>
      <c r="R4" s="4">
        <v>57500</v>
      </c>
      <c r="S4" s="4">
        <v>61048</v>
      </c>
      <c r="T4" s="4"/>
      <c r="U4" s="4"/>
    </row>
    <row r="5" spans="2:21" x14ac:dyDescent="0.25">
      <c r="C5" s="4" t="s">
        <v>102</v>
      </c>
      <c r="D5" s="4">
        <v>62586</v>
      </c>
      <c r="E5" s="4">
        <v>61016</v>
      </c>
      <c r="F5" s="4">
        <v>63938</v>
      </c>
      <c r="G5" s="4">
        <v>61446</v>
      </c>
      <c r="H5" s="4">
        <v>61816</v>
      </c>
      <c r="I5" s="4">
        <v>60262</v>
      </c>
      <c r="J5" s="4">
        <v>62019</v>
      </c>
      <c r="K5" s="4">
        <v>60927</v>
      </c>
      <c r="L5" s="4">
        <v>60043</v>
      </c>
      <c r="M5" s="4">
        <v>61262</v>
      </c>
      <c r="N5" s="4">
        <v>61097</v>
      </c>
      <c r="O5" s="4">
        <v>59781</v>
      </c>
      <c r="P5" s="4">
        <v>57710</v>
      </c>
      <c r="Q5" s="4">
        <v>58042</v>
      </c>
      <c r="R5" s="4">
        <v>60438</v>
      </c>
      <c r="S5" s="4">
        <v>59291</v>
      </c>
      <c r="T5" s="4"/>
      <c r="U5" s="4"/>
    </row>
    <row r="6" spans="2:21" x14ac:dyDescent="0.25">
      <c r="C6" s="4" t="s">
        <v>103</v>
      </c>
      <c r="D6" s="4">
        <v>61080</v>
      </c>
      <c r="E6" s="4">
        <v>61053</v>
      </c>
      <c r="F6" s="4">
        <v>63334</v>
      </c>
      <c r="G6" s="4">
        <v>63969</v>
      </c>
      <c r="H6" s="4">
        <v>62084</v>
      </c>
      <c r="I6" s="4">
        <v>64198</v>
      </c>
      <c r="J6" s="4">
        <v>60915</v>
      </c>
      <c r="K6" s="4">
        <v>60662</v>
      </c>
      <c r="L6" s="4">
        <v>63534</v>
      </c>
      <c r="M6" s="4">
        <v>63404</v>
      </c>
      <c r="N6" s="4">
        <v>60800</v>
      </c>
      <c r="O6" s="4">
        <v>62987</v>
      </c>
      <c r="P6" s="4">
        <v>64389</v>
      </c>
      <c r="Q6" s="4">
        <v>59962</v>
      </c>
      <c r="R6" s="4">
        <v>59714</v>
      </c>
      <c r="S6" s="4">
        <v>61209</v>
      </c>
      <c r="T6" s="4"/>
      <c r="U6" s="4"/>
    </row>
    <row r="7" spans="2:21" x14ac:dyDescent="0.25">
      <c r="C7" s="4" t="s">
        <v>104</v>
      </c>
      <c r="D7" s="4">
        <v>62431</v>
      </c>
      <c r="E7" s="4">
        <v>62714</v>
      </c>
      <c r="F7" s="4">
        <v>63077</v>
      </c>
      <c r="G7" s="4">
        <v>62001</v>
      </c>
      <c r="H7" s="4">
        <v>64194</v>
      </c>
      <c r="I7" s="4">
        <v>63803</v>
      </c>
      <c r="J7" s="4">
        <v>64206</v>
      </c>
      <c r="K7" s="4">
        <v>63084</v>
      </c>
      <c r="L7" s="4">
        <v>65171</v>
      </c>
      <c r="M7" s="4">
        <v>64272</v>
      </c>
      <c r="N7" s="4">
        <v>63992</v>
      </c>
      <c r="O7" s="4">
        <v>60162</v>
      </c>
      <c r="P7" s="4">
        <v>60232</v>
      </c>
      <c r="Q7" s="4">
        <v>59716</v>
      </c>
      <c r="R7" s="4">
        <v>63913</v>
      </c>
      <c r="S7" s="4">
        <v>61487</v>
      </c>
      <c r="T7" s="4"/>
      <c r="U7" s="4"/>
    </row>
    <row r="8" spans="2:21" x14ac:dyDescent="0.25">
      <c r="C8" s="4" t="s">
        <v>105</v>
      </c>
      <c r="D8" s="4">
        <v>65168</v>
      </c>
      <c r="E8" s="4">
        <v>63692</v>
      </c>
      <c r="F8" s="4">
        <v>63388</v>
      </c>
      <c r="G8" s="4">
        <v>63231</v>
      </c>
      <c r="H8" s="4">
        <v>64014</v>
      </c>
      <c r="I8" s="4">
        <v>63273</v>
      </c>
      <c r="J8" s="4">
        <v>64081</v>
      </c>
      <c r="K8" s="4">
        <v>66695</v>
      </c>
      <c r="L8" s="4">
        <v>64071</v>
      </c>
      <c r="M8" s="4">
        <v>68272</v>
      </c>
      <c r="N8" s="4">
        <v>66181</v>
      </c>
      <c r="O8" s="4">
        <v>63505</v>
      </c>
      <c r="P8" s="4">
        <v>63446</v>
      </c>
      <c r="Q8" s="4">
        <v>62170</v>
      </c>
      <c r="R8" s="4">
        <v>64179</v>
      </c>
      <c r="S8" s="4">
        <v>62562</v>
      </c>
      <c r="T8" s="4"/>
      <c r="U8" s="4"/>
    </row>
    <row r="9" spans="2:21" x14ac:dyDescent="0.25">
      <c r="C9" s="4" t="s">
        <v>106</v>
      </c>
      <c r="D9" s="4">
        <v>65194</v>
      </c>
      <c r="E9" s="4">
        <v>62696</v>
      </c>
      <c r="F9" s="4">
        <v>62270</v>
      </c>
      <c r="G9" s="4">
        <v>64192</v>
      </c>
      <c r="H9" s="4">
        <v>65381</v>
      </c>
      <c r="I9" s="4">
        <v>64900</v>
      </c>
      <c r="J9" s="4">
        <v>66877</v>
      </c>
      <c r="K9" s="4">
        <v>67634</v>
      </c>
      <c r="L9" s="4">
        <v>70924</v>
      </c>
      <c r="M9" s="4">
        <v>68562</v>
      </c>
      <c r="N9" s="4">
        <v>70811</v>
      </c>
      <c r="O9" s="4">
        <v>66344</v>
      </c>
      <c r="P9" s="4">
        <v>62325</v>
      </c>
      <c r="Q9" s="4">
        <v>62048</v>
      </c>
      <c r="R9" s="4">
        <v>62428</v>
      </c>
      <c r="S9" s="4">
        <v>63914</v>
      </c>
      <c r="T9" s="4"/>
      <c r="U9" s="4"/>
    </row>
    <row r="10" spans="2:21" x14ac:dyDescent="0.25">
      <c r="C10" s="4" t="s">
        <v>107</v>
      </c>
      <c r="D10" s="4">
        <v>64288</v>
      </c>
      <c r="E10" s="4">
        <v>64990</v>
      </c>
      <c r="F10" s="4">
        <v>65125</v>
      </c>
      <c r="G10" s="4">
        <v>61921</v>
      </c>
      <c r="H10" s="4">
        <v>64164</v>
      </c>
      <c r="I10" s="4">
        <v>64928</v>
      </c>
      <c r="J10" s="4">
        <v>67925</v>
      </c>
      <c r="K10" s="4">
        <v>68713</v>
      </c>
      <c r="L10" s="4">
        <v>68894</v>
      </c>
      <c r="M10" s="4">
        <v>73058</v>
      </c>
      <c r="N10" s="4">
        <v>72251</v>
      </c>
      <c r="O10" s="4">
        <v>66944</v>
      </c>
      <c r="P10" s="4">
        <v>67026</v>
      </c>
      <c r="Q10" s="4">
        <v>62281</v>
      </c>
      <c r="R10" s="4">
        <v>64283</v>
      </c>
      <c r="S10" s="4">
        <v>62345</v>
      </c>
      <c r="T10" s="4"/>
      <c r="U10" s="4"/>
    </row>
    <row r="11" spans="2:21" x14ac:dyDescent="0.25">
      <c r="T11" s="4"/>
      <c r="U11" s="4"/>
    </row>
    <row r="12" spans="2:21" x14ac:dyDescent="0.25">
      <c r="T12" s="4"/>
      <c r="U12" s="4"/>
    </row>
    <row r="13" spans="2:21" x14ac:dyDescent="0.25">
      <c r="T13" s="4"/>
      <c r="U13" s="4"/>
    </row>
  </sheetData>
  <mergeCells count="3">
    <mergeCell ref="D3:I3"/>
    <mergeCell ref="J3:O3"/>
    <mergeCell ref="P3:U3"/>
  </mergeCells>
  <pageMargins left="0.7" right="0.7" top="0.75" bottom="0.75" header="0.3" footer="0.3"/>
</worksheet>
</file>

<file path=xl/worksheets/sheet57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B2:G23"/>
  <sheetViews>
    <sheetView workbookViewId="0">
      <selection activeCell="D18" sqref="D18"/>
    </sheetView>
  </sheetViews>
  <sheetFormatPr defaultRowHeight="15" x14ac:dyDescent="0.25"/>
  <cols>
    <col min="2" max="2" width="20.28515625" bestFit="1" customWidth="1"/>
  </cols>
  <sheetData>
    <row r="2" spans="2:7" x14ac:dyDescent="0.25">
      <c r="D2" s="11" t="s">
        <v>6</v>
      </c>
      <c r="E2" s="11"/>
      <c r="F2" s="11"/>
      <c r="G2" s="11"/>
    </row>
    <row r="3" spans="2:7" x14ac:dyDescent="0.25">
      <c r="C3" s="8" t="s">
        <v>0</v>
      </c>
      <c r="D3" s="8" t="s">
        <v>17</v>
      </c>
      <c r="E3" s="8" t="s">
        <v>22</v>
      </c>
      <c r="F3" s="8" t="s">
        <v>25</v>
      </c>
      <c r="G3" s="8" t="s">
        <v>26</v>
      </c>
    </row>
    <row r="4" spans="2:7" x14ac:dyDescent="0.25">
      <c r="B4" t="s">
        <v>4</v>
      </c>
      <c r="C4" s="4">
        <v>1.014</v>
      </c>
      <c r="D4" s="4">
        <v>1.2170000000000001</v>
      </c>
      <c r="E4" s="4">
        <v>1.1100000000000001</v>
      </c>
      <c r="F4" s="4">
        <v>1.413</v>
      </c>
      <c r="G4" s="4">
        <v>1.2549999999999999</v>
      </c>
    </row>
    <row r="5" spans="2:7" x14ac:dyDescent="0.25">
      <c r="C5" s="4">
        <v>1.028</v>
      </c>
      <c r="D5" s="4">
        <v>1.2030000000000001</v>
      </c>
      <c r="E5" s="4">
        <v>1.1379999999999999</v>
      </c>
      <c r="F5" s="4">
        <v>1.1970000000000001</v>
      </c>
      <c r="G5" s="4">
        <v>1.278</v>
      </c>
    </row>
    <row r="6" spans="2:7" x14ac:dyDescent="0.25">
      <c r="C6" s="4">
        <v>1.071</v>
      </c>
      <c r="D6" s="4">
        <v>1.1339999999999999</v>
      </c>
      <c r="E6" s="4">
        <v>1.0860000000000001</v>
      </c>
      <c r="F6" s="4">
        <v>1.101</v>
      </c>
      <c r="G6" s="4">
        <v>1.27</v>
      </c>
    </row>
    <row r="7" spans="2:7" x14ac:dyDescent="0.25">
      <c r="C7" s="4">
        <v>1.0389999999999999</v>
      </c>
      <c r="D7" s="4">
        <v>1.127</v>
      </c>
      <c r="E7" s="4">
        <v>1.1319999999999999</v>
      </c>
      <c r="F7" s="4">
        <v>1.153</v>
      </c>
      <c r="G7" s="4">
        <v>1.232</v>
      </c>
    </row>
    <row r="8" spans="2:7" x14ac:dyDescent="0.25">
      <c r="C8" s="4">
        <v>1.0429999999999999</v>
      </c>
      <c r="D8" s="4">
        <v>1.1830000000000001</v>
      </c>
      <c r="E8" s="4">
        <v>1.103</v>
      </c>
      <c r="F8" s="4">
        <v>1.5069999999999999</v>
      </c>
      <c r="G8" s="4">
        <v>1.177</v>
      </c>
    </row>
    <row r="9" spans="2:7" x14ac:dyDescent="0.25">
      <c r="C9" s="4">
        <v>1.048</v>
      </c>
      <c r="D9" s="4">
        <v>1.1479999999999999</v>
      </c>
      <c r="E9" s="4">
        <v>1.131</v>
      </c>
      <c r="F9" s="4">
        <v>1.081</v>
      </c>
      <c r="G9" s="4">
        <v>1.103</v>
      </c>
    </row>
    <row r="10" spans="2:7" x14ac:dyDescent="0.25">
      <c r="C10" s="4">
        <v>1.0649999999999999</v>
      </c>
      <c r="D10" s="4">
        <v>1.161</v>
      </c>
      <c r="E10" s="4">
        <v>1.115</v>
      </c>
      <c r="F10" s="4">
        <v>1.097</v>
      </c>
      <c r="G10" s="4">
        <v>1.1479999999999999</v>
      </c>
    </row>
    <row r="11" spans="2:7" x14ac:dyDescent="0.25">
      <c r="C11" s="4">
        <v>1.0529999999999999</v>
      </c>
      <c r="D11" s="4">
        <v>1.163</v>
      </c>
      <c r="E11" s="4">
        <v>1.2330000000000001</v>
      </c>
      <c r="F11" s="4">
        <v>1.06</v>
      </c>
      <c r="G11" s="4">
        <v>1.103</v>
      </c>
    </row>
    <row r="12" spans="2:7" x14ac:dyDescent="0.25">
      <c r="C12" s="4">
        <v>1.048</v>
      </c>
      <c r="D12" s="4">
        <v>1.123</v>
      </c>
      <c r="E12" s="4">
        <v>1.161</v>
      </c>
      <c r="F12" s="4">
        <v>1.105</v>
      </c>
      <c r="G12" s="4">
        <v>1.1100000000000001</v>
      </c>
    </row>
    <row r="13" spans="2:7" x14ac:dyDescent="0.25">
      <c r="C13" s="4">
        <v>1.0580000000000001</v>
      </c>
      <c r="D13" s="4">
        <v>1.27</v>
      </c>
      <c r="E13" s="4">
        <v>1.095</v>
      </c>
      <c r="F13" s="4">
        <v>1.3720000000000001</v>
      </c>
      <c r="G13" s="4">
        <v>1.256</v>
      </c>
    </row>
    <row r="14" spans="2:7" x14ac:dyDescent="0.25">
      <c r="C14" s="4">
        <v>1.026</v>
      </c>
      <c r="D14" s="4">
        <v>1.2410000000000001</v>
      </c>
      <c r="E14" s="4">
        <v>1.109</v>
      </c>
      <c r="F14" s="4">
        <v>1.1140000000000001</v>
      </c>
      <c r="G14" s="4">
        <v>1.099</v>
      </c>
    </row>
    <row r="15" spans="2:7" x14ac:dyDescent="0.25">
      <c r="C15" s="4">
        <v>1.0449999999999999</v>
      </c>
      <c r="D15" s="4">
        <v>1.2529999999999999</v>
      </c>
      <c r="E15" s="4">
        <v>1.1839999999999999</v>
      </c>
      <c r="F15" s="4">
        <v>1.1140000000000001</v>
      </c>
      <c r="G15" s="4">
        <v>1.1299999999999999</v>
      </c>
    </row>
    <row r="16" spans="2:7" x14ac:dyDescent="0.25">
      <c r="C16" s="4">
        <v>1.044</v>
      </c>
      <c r="D16" s="4">
        <v>1.5860000000000001</v>
      </c>
      <c r="E16" s="4">
        <v>1.1220000000000001</v>
      </c>
      <c r="F16" s="4">
        <v>1.079</v>
      </c>
      <c r="G16" s="4">
        <v>1.123</v>
      </c>
    </row>
    <row r="17" spans="3:7" x14ac:dyDescent="0.25">
      <c r="C17" s="4">
        <v>1.0249999999999999</v>
      </c>
      <c r="D17" s="4">
        <v>1.484</v>
      </c>
      <c r="E17" s="4">
        <v>1.1339999999999999</v>
      </c>
      <c r="F17" s="4">
        <v>1.0860000000000001</v>
      </c>
      <c r="G17" s="4">
        <v>1.179</v>
      </c>
    </row>
    <row r="18" spans="3:7" x14ac:dyDescent="0.25">
      <c r="C18" s="4">
        <v>1.0249999999999999</v>
      </c>
      <c r="D18" s="4">
        <v>1.1539999999999999</v>
      </c>
      <c r="E18" s="4">
        <v>1.206</v>
      </c>
      <c r="F18" s="4">
        <v>1.079</v>
      </c>
      <c r="G18" s="4">
        <v>1.161</v>
      </c>
    </row>
    <row r="19" spans="3:7" x14ac:dyDescent="0.25">
      <c r="C19" s="4">
        <v>1.0109999999999999</v>
      </c>
      <c r="D19" s="4">
        <v>1.2569999999999999</v>
      </c>
      <c r="E19" s="4">
        <v>1.1299999999999999</v>
      </c>
      <c r="F19" s="4">
        <v>1.5569999999999999</v>
      </c>
      <c r="G19" s="4">
        <v>1.2310000000000001</v>
      </c>
    </row>
    <row r="20" spans="3:7" x14ac:dyDescent="0.25">
      <c r="C20" s="4">
        <v>1.0289999999999999</v>
      </c>
      <c r="D20" s="4">
        <v>1.33</v>
      </c>
      <c r="E20" s="4">
        <v>1.579</v>
      </c>
      <c r="F20" s="4">
        <v>1.05</v>
      </c>
      <c r="G20" s="4">
        <v>1.347</v>
      </c>
    </row>
    <row r="21" spans="3:7" x14ac:dyDescent="0.25">
      <c r="C21" s="4">
        <v>1.0389999999999999</v>
      </c>
      <c r="D21" s="4">
        <v>1.222</v>
      </c>
      <c r="E21" s="4">
        <v>1.5289999999999999</v>
      </c>
      <c r="F21" s="4">
        <v>1.5109999999999999</v>
      </c>
      <c r="G21" s="4">
        <v>1.095</v>
      </c>
    </row>
    <row r="22" spans="3:7" x14ac:dyDescent="0.25">
      <c r="C22" s="4">
        <v>1.0189999999999999</v>
      </c>
      <c r="D22" s="4">
        <v>1.2</v>
      </c>
      <c r="E22" s="4">
        <v>1.085</v>
      </c>
      <c r="F22" s="4">
        <v>1.075</v>
      </c>
      <c r="G22" s="4">
        <v>1.117</v>
      </c>
    </row>
    <row r="23" spans="3:7" x14ac:dyDescent="0.25">
      <c r="C23" s="4">
        <v>1.01</v>
      </c>
      <c r="D23" s="4">
        <v>1.135</v>
      </c>
      <c r="E23" s="4">
        <v>1.071</v>
      </c>
      <c r="F23" s="4">
        <v>1.095</v>
      </c>
      <c r="G23" s="4">
        <v>1.5089999999999999</v>
      </c>
    </row>
  </sheetData>
  <mergeCells count="1">
    <mergeCell ref="D2:G2"/>
  </mergeCells>
  <pageMargins left="0.7" right="0.7" top="0.75" bottom="0.75" header="0.3" footer="0.3"/>
</worksheet>
</file>

<file path=xl/worksheets/sheet58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3:E15"/>
  <sheetViews>
    <sheetView workbookViewId="0">
      <selection activeCell="D18" sqref="D18"/>
    </sheetView>
  </sheetViews>
  <sheetFormatPr defaultRowHeight="15" x14ac:dyDescent="0.25"/>
  <cols>
    <col min="3" max="3" width="12.140625" bestFit="1" customWidth="1"/>
  </cols>
  <sheetData>
    <row r="3" spans="3:5" x14ac:dyDescent="0.25">
      <c r="D3" s="10" t="s">
        <v>0</v>
      </c>
      <c r="E3" s="10" t="s">
        <v>108</v>
      </c>
    </row>
    <row r="4" spans="3:5" x14ac:dyDescent="0.25">
      <c r="C4" t="s">
        <v>19</v>
      </c>
      <c r="D4" s="10">
        <v>62370</v>
      </c>
      <c r="E4" s="10">
        <v>98756</v>
      </c>
    </row>
    <row r="5" spans="3:5" x14ac:dyDescent="0.25">
      <c r="D5" s="10">
        <v>64063</v>
      </c>
      <c r="E5" s="10">
        <v>90025</v>
      </c>
    </row>
    <row r="6" spans="3:5" x14ac:dyDescent="0.25">
      <c r="D6" s="10">
        <v>63261</v>
      </c>
      <c r="E6" s="10">
        <v>88865</v>
      </c>
    </row>
    <row r="7" spans="3:5" x14ac:dyDescent="0.25">
      <c r="D7" s="10">
        <v>62837</v>
      </c>
      <c r="E7" s="10">
        <v>81698</v>
      </c>
    </row>
    <row r="8" spans="3:5" x14ac:dyDescent="0.25">
      <c r="D8" s="10">
        <v>52815</v>
      </c>
      <c r="E8" s="10">
        <v>78692</v>
      </c>
    </row>
    <row r="9" spans="3:5" x14ac:dyDescent="0.25">
      <c r="D9" s="10">
        <v>52980</v>
      </c>
      <c r="E9" s="10">
        <v>80424</v>
      </c>
    </row>
    <row r="10" spans="3:5" x14ac:dyDescent="0.25">
      <c r="D10" s="10">
        <v>52214</v>
      </c>
      <c r="E10" s="10">
        <v>81307</v>
      </c>
    </row>
    <row r="11" spans="3:5" x14ac:dyDescent="0.25">
      <c r="D11" s="10">
        <v>50824</v>
      </c>
      <c r="E11" s="10">
        <v>81313</v>
      </c>
    </row>
    <row r="12" spans="3:5" x14ac:dyDescent="0.25">
      <c r="D12" s="10">
        <v>52906</v>
      </c>
      <c r="E12" s="10">
        <v>79404</v>
      </c>
    </row>
    <row r="13" spans="3:5" x14ac:dyDescent="0.25">
      <c r="D13" s="10">
        <v>54154</v>
      </c>
      <c r="E13" s="10">
        <v>81617</v>
      </c>
    </row>
    <row r="14" spans="3:5" x14ac:dyDescent="0.25">
      <c r="D14" s="10">
        <v>50759</v>
      </c>
      <c r="E14" s="10">
        <v>83880</v>
      </c>
    </row>
    <row r="15" spans="3:5" x14ac:dyDescent="0.25">
      <c r="D15" s="10">
        <v>53493</v>
      </c>
      <c r="E15" s="10">
        <v>77937</v>
      </c>
    </row>
  </sheetData>
  <pageMargins left="0.7" right="0.7" top="0.75" bottom="0.75" header="0.3" footer="0.3"/>
</worksheet>
</file>

<file path=xl/worksheets/sheet59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3:F23"/>
  <sheetViews>
    <sheetView workbookViewId="0">
      <selection activeCell="D18" sqref="D18"/>
    </sheetView>
  </sheetViews>
  <sheetFormatPr defaultRowHeight="15" x14ac:dyDescent="0.25"/>
  <cols>
    <col min="3" max="3" width="22.140625" bestFit="1" customWidth="1"/>
  </cols>
  <sheetData>
    <row r="3" spans="3:6" x14ac:dyDescent="0.25">
      <c r="D3" s="10" t="s">
        <v>0</v>
      </c>
      <c r="E3" s="10" t="s">
        <v>108</v>
      </c>
      <c r="F3" s="10" t="s">
        <v>109</v>
      </c>
    </row>
    <row r="4" spans="3:6" x14ac:dyDescent="0.25">
      <c r="C4" t="s">
        <v>4</v>
      </c>
      <c r="D4" s="10">
        <v>1.014</v>
      </c>
      <c r="E4" s="10">
        <v>1.1100000000000001</v>
      </c>
      <c r="F4" s="10">
        <v>1.0329999999999999</v>
      </c>
    </row>
    <row r="5" spans="3:6" x14ac:dyDescent="0.25">
      <c r="D5" s="10">
        <v>1.028</v>
      </c>
      <c r="E5" s="10">
        <v>1.155</v>
      </c>
      <c r="F5" s="10">
        <v>1.0389999999999999</v>
      </c>
    </row>
    <row r="6" spans="3:6" x14ac:dyDescent="0.25">
      <c r="D6" s="10">
        <v>1.071</v>
      </c>
      <c r="E6" s="10">
        <v>1.129</v>
      </c>
      <c r="F6" s="10">
        <v>1.042</v>
      </c>
    </row>
    <row r="7" spans="3:6" x14ac:dyDescent="0.25">
      <c r="D7" s="10">
        <v>1.0389999999999999</v>
      </c>
      <c r="E7" s="10">
        <v>1.1399999999999999</v>
      </c>
      <c r="F7" s="10">
        <v>1.0580000000000001</v>
      </c>
    </row>
    <row r="8" spans="3:6" x14ac:dyDescent="0.25">
      <c r="D8" s="10">
        <v>1.0429999999999999</v>
      </c>
      <c r="E8" s="10">
        <v>1.111</v>
      </c>
      <c r="F8" s="10">
        <v>1.034</v>
      </c>
    </row>
    <row r="9" spans="3:6" x14ac:dyDescent="0.25">
      <c r="D9" s="10">
        <v>1.048</v>
      </c>
      <c r="E9" s="10">
        <v>1.117</v>
      </c>
      <c r="F9" s="10">
        <v>1.0129999999999999</v>
      </c>
    </row>
    <row r="10" spans="3:6" x14ac:dyDescent="0.25">
      <c r="D10" s="10">
        <v>1.0649999999999999</v>
      </c>
      <c r="E10" s="10">
        <v>1.1870000000000001</v>
      </c>
      <c r="F10" s="10">
        <v>1.0229999999999999</v>
      </c>
    </row>
    <row r="11" spans="3:6" x14ac:dyDescent="0.25">
      <c r="D11" s="10">
        <v>1.0529999999999999</v>
      </c>
      <c r="E11" s="10">
        <v>1.1220000000000001</v>
      </c>
      <c r="F11" s="10">
        <v>1</v>
      </c>
    </row>
    <row r="12" spans="3:6" x14ac:dyDescent="0.25">
      <c r="D12" s="10">
        <v>1.048</v>
      </c>
      <c r="E12" s="10">
        <v>1.1639999999999999</v>
      </c>
      <c r="F12" s="10">
        <v>1.01</v>
      </c>
    </row>
    <row r="13" spans="3:6" x14ac:dyDescent="0.25">
      <c r="D13" s="10">
        <v>1.0580000000000001</v>
      </c>
      <c r="E13" s="10">
        <v>1.345</v>
      </c>
      <c r="F13" s="10">
        <v>1.0349999999999999</v>
      </c>
    </row>
    <row r="14" spans="3:6" x14ac:dyDescent="0.25">
      <c r="D14" s="10">
        <v>1.026</v>
      </c>
      <c r="E14" s="10">
        <v>1.115</v>
      </c>
      <c r="F14" s="10">
        <v>1.0089999999999999</v>
      </c>
    </row>
    <row r="15" spans="3:6" x14ac:dyDescent="0.25">
      <c r="D15" s="10">
        <v>1.0449999999999999</v>
      </c>
      <c r="E15" s="10">
        <v>1.103</v>
      </c>
      <c r="F15" s="10">
        <v>1.0509999999999999</v>
      </c>
    </row>
    <row r="16" spans="3:6" x14ac:dyDescent="0.25">
      <c r="D16" s="10">
        <v>1.044</v>
      </c>
      <c r="E16" s="10">
        <v>1.202</v>
      </c>
      <c r="F16" s="10">
        <v>1.0309999999999999</v>
      </c>
    </row>
    <row r="17" spans="4:6" x14ac:dyDescent="0.25">
      <c r="D17" s="10">
        <v>1.0249999999999999</v>
      </c>
      <c r="E17" s="10">
        <v>1.232</v>
      </c>
      <c r="F17" s="10">
        <v>1.0409999999999999</v>
      </c>
    </row>
    <row r="18" spans="4:6" x14ac:dyDescent="0.25">
      <c r="D18" s="10">
        <v>1.0249999999999999</v>
      </c>
      <c r="E18" s="10">
        <v>1.0880000000000001</v>
      </c>
      <c r="F18" s="10">
        <v>1.07</v>
      </c>
    </row>
    <row r="19" spans="4:6" x14ac:dyDescent="0.25">
      <c r="D19" s="10">
        <v>1.0109999999999999</v>
      </c>
      <c r="E19" s="10">
        <v>1.464</v>
      </c>
      <c r="F19" s="10">
        <v>1.0429999999999999</v>
      </c>
    </row>
    <row r="20" spans="4:6" x14ac:dyDescent="0.25">
      <c r="D20" s="10">
        <v>1.0289999999999999</v>
      </c>
      <c r="E20" s="10">
        <v>1.343</v>
      </c>
      <c r="F20" s="10">
        <v>1.018</v>
      </c>
    </row>
    <row r="21" spans="4:6" x14ac:dyDescent="0.25">
      <c r="D21" s="10">
        <v>1.0389999999999999</v>
      </c>
      <c r="E21" s="10">
        <v>1.448</v>
      </c>
      <c r="F21" s="10">
        <v>1.024</v>
      </c>
    </row>
    <row r="22" spans="4:6" x14ac:dyDescent="0.25">
      <c r="D22" s="10">
        <v>1.0189999999999999</v>
      </c>
      <c r="E22" s="10">
        <v>1.24</v>
      </c>
      <c r="F22" s="10">
        <v>1.0189999999999999</v>
      </c>
    </row>
    <row r="23" spans="4:6" x14ac:dyDescent="0.25">
      <c r="D23" s="10">
        <v>1.01</v>
      </c>
      <c r="E23" s="10">
        <v>1.125</v>
      </c>
      <c r="F23" s="10">
        <v>1.01</v>
      </c>
    </row>
  </sheetData>
  <pageMargins left="0.7" right="0.7" top="0.75" bottom="0.75" header="0.3" footer="0.3"/>
</worksheet>
</file>

<file path=xl/worksheets/sheet6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2:I32"/>
  <sheetViews>
    <sheetView workbookViewId="0">
      <selection activeCell="D2" sqref="D2:I22"/>
    </sheetView>
  </sheetViews>
  <sheetFormatPr defaultRowHeight="15" x14ac:dyDescent="0.25"/>
  <cols>
    <col min="3" max="3" width="20.28515625" bestFit="1" customWidth="1"/>
  </cols>
  <sheetData>
    <row r="2" spans="3:9" x14ac:dyDescent="0.25">
      <c r="D2" s="2" t="s">
        <v>9</v>
      </c>
      <c r="E2" s="2" t="s">
        <v>10</v>
      </c>
      <c r="F2" s="2" t="s">
        <v>11</v>
      </c>
      <c r="G2" s="2" t="s">
        <v>12</v>
      </c>
      <c r="H2" s="2" t="s">
        <v>13</v>
      </c>
      <c r="I2" s="2" t="s">
        <v>14</v>
      </c>
    </row>
    <row r="3" spans="3:9" x14ac:dyDescent="0.25">
      <c r="C3" t="s">
        <v>4</v>
      </c>
      <c r="D3" s="1">
        <v>1.0409999999999999</v>
      </c>
      <c r="E3" s="1">
        <v>1.1240000000000001</v>
      </c>
      <c r="F3" s="1">
        <v>1.3160000000000001</v>
      </c>
      <c r="G3" s="1">
        <v>1.1100000000000001</v>
      </c>
      <c r="H3" s="1">
        <v>1.036</v>
      </c>
      <c r="I3" s="1">
        <v>1.04</v>
      </c>
    </row>
    <row r="4" spans="3:9" x14ac:dyDescent="0.25">
      <c r="D4" s="1">
        <v>1.0740000000000001</v>
      </c>
      <c r="E4" s="1">
        <v>1.1040000000000001</v>
      </c>
      <c r="F4" s="1">
        <v>1.238</v>
      </c>
      <c r="G4" s="1">
        <v>1.1930000000000001</v>
      </c>
      <c r="H4" s="1">
        <v>1.0149999999999999</v>
      </c>
      <c r="I4" s="1">
        <v>1.028</v>
      </c>
    </row>
    <row r="5" spans="3:9" x14ac:dyDescent="0.25">
      <c r="D5" s="1">
        <v>1.0389999999999999</v>
      </c>
      <c r="E5" s="1">
        <v>1.1160000000000001</v>
      </c>
      <c r="F5" s="1">
        <v>1.167</v>
      </c>
      <c r="G5" s="1">
        <v>1.095</v>
      </c>
      <c r="H5" s="1">
        <v>1.0389999999999999</v>
      </c>
      <c r="I5" s="1">
        <v>1.04</v>
      </c>
    </row>
    <row r="6" spans="3:9" x14ac:dyDescent="0.25">
      <c r="D6" s="1">
        <v>1.014</v>
      </c>
      <c r="E6" s="1">
        <v>1.1060000000000001</v>
      </c>
      <c r="F6" s="1">
        <v>1.5760000000000001</v>
      </c>
      <c r="G6" s="1">
        <v>1.143</v>
      </c>
      <c r="H6" s="1">
        <v>1.034</v>
      </c>
      <c r="I6" s="1">
        <v>1.0329999999999999</v>
      </c>
    </row>
    <row r="7" spans="3:9" x14ac:dyDescent="0.25">
      <c r="D7" s="1">
        <v>1.0309999999999999</v>
      </c>
      <c r="E7" s="1">
        <v>1.115</v>
      </c>
      <c r="F7" s="1">
        <v>1.109</v>
      </c>
      <c r="G7" s="1">
        <v>1.1259999999999999</v>
      </c>
      <c r="H7" s="1">
        <v>1.0509999999999999</v>
      </c>
      <c r="I7" s="1">
        <v>1.044</v>
      </c>
    </row>
    <row r="8" spans="3:9" x14ac:dyDescent="0.25">
      <c r="D8" s="1">
        <v>1.054</v>
      </c>
      <c r="E8" s="1">
        <v>1.2709999999999999</v>
      </c>
      <c r="F8" s="1">
        <v>1.2729999999999999</v>
      </c>
      <c r="G8" s="1">
        <v>1.0780000000000001</v>
      </c>
      <c r="H8" s="1">
        <v>1.0429999999999999</v>
      </c>
      <c r="I8" s="1">
        <v>1.0029999999999999</v>
      </c>
    </row>
    <row r="9" spans="3:9" x14ac:dyDescent="0.25">
      <c r="D9" s="1">
        <v>1.0089999999999999</v>
      </c>
      <c r="E9" s="1">
        <v>1.2609999999999999</v>
      </c>
      <c r="F9" s="1">
        <v>1.087</v>
      </c>
      <c r="G9" s="1">
        <v>1.117</v>
      </c>
      <c r="H9" s="1">
        <v>1.0309999999999999</v>
      </c>
      <c r="I9" s="1">
        <v>1.016</v>
      </c>
    </row>
    <row r="10" spans="3:9" x14ac:dyDescent="0.25">
      <c r="D10" s="1">
        <v>1.0149999999999999</v>
      </c>
      <c r="E10" s="1">
        <v>1.492</v>
      </c>
      <c r="F10" s="1">
        <v>1.1619999999999999</v>
      </c>
      <c r="G10" s="1">
        <v>1.139</v>
      </c>
      <c r="H10" s="1">
        <v>1.0309999999999999</v>
      </c>
      <c r="I10" s="1">
        <v>1.014</v>
      </c>
    </row>
    <row r="11" spans="3:9" x14ac:dyDescent="0.25">
      <c r="D11" s="1">
        <v>1.0780000000000001</v>
      </c>
      <c r="E11" s="1">
        <v>1.3560000000000001</v>
      </c>
      <c r="F11" s="1">
        <v>1.091</v>
      </c>
      <c r="G11" s="1">
        <v>1.1160000000000001</v>
      </c>
      <c r="H11" s="1">
        <v>1.0129999999999999</v>
      </c>
      <c r="I11" s="1">
        <v>1.016</v>
      </c>
    </row>
    <row r="12" spans="3:9" x14ac:dyDescent="0.25">
      <c r="D12" s="1">
        <v>1.044</v>
      </c>
      <c r="E12" s="1">
        <v>1.17</v>
      </c>
      <c r="F12" s="1">
        <v>1.1599999999999999</v>
      </c>
      <c r="G12" s="1">
        <v>1.135</v>
      </c>
      <c r="H12" s="1">
        <v>1.032</v>
      </c>
      <c r="I12" s="1">
        <v>1.0740000000000001</v>
      </c>
    </row>
    <row r="13" spans="3:9" x14ac:dyDescent="0.25">
      <c r="D13" s="1">
        <v>1.0629999999999999</v>
      </c>
      <c r="E13" s="1">
        <v>1.1890000000000001</v>
      </c>
      <c r="F13" s="1">
        <v>1.1319999999999999</v>
      </c>
      <c r="G13" s="1">
        <v>1.1919999999999999</v>
      </c>
      <c r="H13" s="1">
        <v>1.0209999999999999</v>
      </c>
      <c r="I13" s="1">
        <v>1.079</v>
      </c>
    </row>
    <row r="14" spans="3:9" x14ac:dyDescent="0.25">
      <c r="D14" s="1">
        <v>1.056</v>
      </c>
      <c r="E14" s="1">
        <v>1.2430000000000001</v>
      </c>
      <c r="F14" s="1">
        <v>1.1319999999999999</v>
      </c>
      <c r="G14" s="1">
        <v>1.181</v>
      </c>
      <c r="H14" s="1">
        <v>1.036</v>
      </c>
      <c r="I14" s="1">
        <v>1.022</v>
      </c>
    </row>
    <row r="15" spans="3:9" x14ac:dyDescent="0.25">
      <c r="D15" s="1">
        <v>1.0309999999999999</v>
      </c>
      <c r="E15" s="1">
        <v>1.111</v>
      </c>
      <c r="F15" s="1">
        <v>1.0820000000000001</v>
      </c>
      <c r="G15" s="1">
        <v>1.1910000000000001</v>
      </c>
      <c r="H15" s="1">
        <v>1.07</v>
      </c>
      <c r="I15" s="1">
        <v>1.075</v>
      </c>
    </row>
    <row r="16" spans="3:9" x14ac:dyDescent="0.25">
      <c r="D16" s="1">
        <v>1.0369999999999999</v>
      </c>
      <c r="E16" s="1">
        <v>1.1120000000000001</v>
      </c>
      <c r="F16" s="1">
        <v>1.1060000000000001</v>
      </c>
      <c r="G16" s="1">
        <v>1.119</v>
      </c>
      <c r="H16" s="1">
        <v>1.01</v>
      </c>
      <c r="I16" s="1">
        <v>1.069</v>
      </c>
    </row>
    <row r="17" spans="4:9" x14ac:dyDescent="0.25">
      <c r="D17" s="1">
        <v>1.022</v>
      </c>
      <c r="E17" s="1">
        <v>1.1100000000000001</v>
      </c>
      <c r="F17" s="1">
        <v>1.147</v>
      </c>
      <c r="G17" s="1">
        <v>1.2050000000000001</v>
      </c>
      <c r="H17" s="1">
        <v>1.0169999999999999</v>
      </c>
      <c r="I17" s="1">
        <v>1.079</v>
      </c>
    </row>
    <row r="18" spans="4:9" x14ac:dyDescent="0.25">
      <c r="D18" s="1">
        <v>1.0469999999999999</v>
      </c>
      <c r="E18" s="1">
        <v>1.147</v>
      </c>
      <c r="F18" s="1">
        <v>1.1100000000000001</v>
      </c>
      <c r="G18" s="1">
        <v>1.1100000000000001</v>
      </c>
      <c r="H18" s="1">
        <v>1.0089999999999999</v>
      </c>
      <c r="I18" s="1">
        <v>1.08</v>
      </c>
    </row>
    <row r="19" spans="4:9" x14ac:dyDescent="0.25">
      <c r="D19" s="1">
        <v>1.0349999999999999</v>
      </c>
      <c r="E19" s="1">
        <v>1.1919999999999999</v>
      </c>
      <c r="F19" s="1">
        <v>1.1399999999999999</v>
      </c>
      <c r="G19" s="1">
        <v>1.155</v>
      </c>
      <c r="H19" s="1">
        <v>1.0580000000000001</v>
      </c>
      <c r="I19" s="1">
        <v>1.0309999999999999</v>
      </c>
    </row>
    <row r="20" spans="4:9" x14ac:dyDescent="0.25">
      <c r="D20" s="1">
        <v>1.0229999999999999</v>
      </c>
      <c r="E20" s="1">
        <v>1.1120000000000001</v>
      </c>
      <c r="F20" s="1">
        <v>1.1579999999999999</v>
      </c>
      <c r="G20" s="1">
        <v>1.0629999999999999</v>
      </c>
      <c r="H20" s="1">
        <v>1.0149999999999999</v>
      </c>
      <c r="I20" s="1">
        <v>1.0329999999999999</v>
      </c>
    </row>
    <row r="21" spans="4:9" x14ac:dyDescent="0.25">
      <c r="D21" s="1">
        <v>1.046</v>
      </c>
      <c r="E21" s="1">
        <v>1.1839999999999999</v>
      </c>
      <c r="F21" s="1">
        <v>1.19</v>
      </c>
      <c r="G21" s="1">
        <v>1.1619999999999999</v>
      </c>
      <c r="H21" s="1">
        <v>1.014</v>
      </c>
      <c r="I21" s="1">
        <v>1.0629999999999999</v>
      </c>
    </row>
    <row r="22" spans="4:9" x14ac:dyDescent="0.25">
      <c r="D22" s="1">
        <v>1.05</v>
      </c>
      <c r="E22" s="1">
        <v>1.19</v>
      </c>
      <c r="F22" s="1">
        <v>1.1839999999999999</v>
      </c>
      <c r="G22" s="1">
        <v>1.1679999999999999</v>
      </c>
      <c r="H22" s="1">
        <v>1.028</v>
      </c>
      <c r="I22" s="1">
        <v>1.07</v>
      </c>
    </row>
    <row r="23" spans="4:9" x14ac:dyDescent="0.25">
      <c r="D23" s="1"/>
      <c r="E23" s="1"/>
      <c r="F23" s="1"/>
      <c r="G23" s="1"/>
    </row>
    <row r="24" spans="4:9" x14ac:dyDescent="0.25">
      <c r="D24" s="1"/>
      <c r="E24" s="1"/>
      <c r="F24" s="1"/>
      <c r="G24" s="1"/>
    </row>
    <row r="25" spans="4:9" x14ac:dyDescent="0.25">
      <c r="D25" s="1"/>
      <c r="E25" s="1"/>
      <c r="F25" s="1"/>
      <c r="G25" s="1"/>
    </row>
    <row r="26" spans="4:9" x14ac:dyDescent="0.25">
      <c r="D26" s="1"/>
      <c r="E26" s="1"/>
      <c r="F26" s="1"/>
      <c r="G26" s="1"/>
    </row>
    <row r="27" spans="4:9" x14ac:dyDescent="0.25">
      <c r="D27" s="1"/>
      <c r="E27" s="1"/>
      <c r="F27" s="1"/>
      <c r="G27" s="1"/>
    </row>
    <row r="28" spans="4:9" x14ac:dyDescent="0.25">
      <c r="D28" s="1"/>
      <c r="E28" s="1"/>
      <c r="F28" s="1"/>
      <c r="G28" s="1"/>
    </row>
    <row r="29" spans="4:9" x14ac:dyDescent="0.25">
      <c r="D29" s="1"/>
      <c r="E29" s="1"/>
      <c r="F29" s="1"/>
      <c r="G29" s="1"/>
    </row>
    <row r="30" spans="4:9" x14ac:dyDescent="0.25">
      <c r="D30" s="1"/>
      <c r="E30" s="1"/>
      <c r="F30" s="1"/>
      <c r="G30" s="1"/>
    </row>
    <row r="31" spans="4:9" x14ac:dyDescent="0.25">
      <c r="D31" s="1"/>
      <c r="E31" s="1"/>
      <c r="F31" s="1"/>
      <c r="G31" s="1"/>
    </row>
    <row r="32" spans="4:9" x14ac:dyDescent="0.25">
      <c r="D32" s="1"/>
      <c r="E32" s="1"/>
      <c r="F32" s="1"/>
      <c r="G32" s="1"/>
    </row>
  </sheetData>
  <pageMargins left="0.7" right="0.7" top="0.75" bottom="0.75" header="0.3" footer="0.3"/>
</worksheet>
</file>

<file path=xl/worksheets/sheet60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workbookViewId="0">
      <selection activeCell="D18" sqref="D18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6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3:E19"/>
  <sheetViews>
    <sheetView workbookViewId="0">
      <selection activeCell="D18" sqref="D18"/>
    </sheetView>
  </sheetViews>
  <sheetFormatPr defaultRowHeight="15" x14ac:dyDescent="0.25"/>
  <cols>
    <col min="3" max="3" width="13.85546875" bestFit="1" customWidth="1"/>
  </cols>
  <sheetData>
    <row r="3" spans="3:5" x14ac:dyDescent="0.25">
      <c r="D3" s="10" t="s">
        <v>0</v>
      </c>
      <c r="E3" s="10" t="s">
        <v>110</v>
      </c>
    </row>
    <row r="4" spans="3:5" x14ac:dyDescent="0.25">
      <c r="C4" t="s">
        <v>28</v>
      </c>
      <c r="D4" s="10">
        <v>2219</v>
      </c>
      <c r="E4" s="10">
        <v>2541</v>
      </c>
    </row>
    <row r="5" spans="3:5" x14ac:dyDescent="0.25">
      <c r="D5" s="10">
        <v>2297</v>
      </c>
      <c r="E5" s="10">
        <v>2663</v>
      </c>
    </row>
    <row r="6" spans="3:5" x14ac:dyDescent="0.25">
      <c r="D6" s="3" t="s">
        <v>111</v>
      </c>
      <c r="E6" s="10">
        <v>2427</v>
      </c>
    </row>
    <row r="7" spans="3:5" x14ac:dyDescent="0.25">
      <c r="D7" s="10">
        <v>2272</v>
      </c>
      <c r="E7" s="10">
        <v>2623</v>
      </c>
    </row>
    <row r="8" spans="3:5" x14ac:dyDescent="0.25">
      <c r="D8" s="10">
        <v>2275</v>
      </c>
      <c r="E8" s="10">
        <v>2696</v>
      </c>
    </row>
    <row r="9" spans="3:5" x14ac:dyDescent="0.25">
      <c r="D9" s="10">
        <v>2296</v>
      </c>
      <c r="E9" s="10">
        <v>2881</v>
      </c>
    </row>
    <row r="10" spans="3:5" x14ac:dyDescent="0.25">
      <c r="D10" s="10">
        <v>2375</v>
      </c>
      <c r="E10" s="10">
        <v>2783</v>
      </c>
    </row>
    <row r="11" spans="3:5" x14ac:dyDescent="0.25">
      <c r="D11" s="10">
        <v>2252</v>
      </c>
      <c r="E11" s="10">
        <v>2722</v>
      </c>
    </row>
    <row r="12" spans="3:5" x14ac:dyDescent="0.25">
      <c r="D12" s="10">
        <v>2186</v>
      </c>
      <c r="E12" s="10">
        <v>2671</v>
      </c>
    </row>
    <row r="13" spans="3:5" x14ac:dyDescent="0.25">
      <c r="D13" s="10">
        <v>2194</v>
      </c>
      <c r="E13" s="10">
        <v>2878</v>
      </c>
    </row>
    <row r="14" spans="3:5" x14ac:dyDescent="0.25">
      <c r="D14" s="10">
        <v>2243</v>
      </c>
      <c r="E14" s="10">
        <v>3070</v>
      </c>
    </row>
    <row r="15" spans="3:5" x14ac:dyDescent="0.25">
      <c r="D15" s="10">
        <v>2187</v>
      </c>
      <c r="E15" s="10">
        <v>3098</v>
      </c>
    </row>
    <row r="16" spans="3:5" x14ac:dyDescent="0.25">
      <c r="D16" s="3" t="s">
        <v>112</v>
      </c>
      <c r="E16" s="10">
        <v>2833</v>
      </c>
    </row>
    <row r="17" spans="4:5" x14ac:dyDescent="0.25">
      <c r="D17" s="10">
        <v>2216</v>
      </c>
      <c r="E17" s="10">
        <v>2700</v>
      </c>
    </row>
    <row r="18" spans="4:5" x14ac:dyDescent="0.25">
      <c r="D18" s="10"/>
      <c r="E18" s="10">
        <v>2747</v>
      </c>
    </row>
    <row r="19" spans="4:5" x14ac:dyDescent="0.25">
      <c r="D19" s="10"/>
      <c r="E19" s="10">
        <v>2767</v>
      </c>
    </row>
  </sheetData>
  <pageMargins left="0.7" right="0.7" top="0.75" bottom="0.75" header="0.3" footer="0.3"/>
</worksheet>
</file>

<file path=xl/worksheets/sheet62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2:G17"/>
  <sheetViews>
    <sheetView workbookViewId="0">
      <selection activeCell="D18" sqref="D18"/>
    </sheetView>
  </sheetViews>
  <sheetFormatPr defaultRowHeight="15" x14ac:dyDescent="0.25"/>
  <sheetData>
    <row r="2" spans="3:7" x14ac:dyDescent="0.25">
      <c r="D2" s="11" t="s">
        <v>15</v>
      </c>
      <c r="E2" s="11"/>
      <c r="F2" s="11" t="s">
        <v>34</v>
      </c>
      <c r="G2" s="11"/>
    </row>
    <row r="3" spans="3:7" x14ac:dyDescent="0.25">
      <c r="D3" s="10" t="s">
        <v>0</v>
      </c>
      <c r="E3" s="10" t="s">
        <v>110</v>
      </c>
      <c r="F3" s="10" t="s">
        <v>0</v>
      </c>
      <c r="G3" s="10" t="s">
        <v>110</v>
      </c>
    </row>
    <row r="4" spans="3:7" x14ac:dyDescent="0.25">
      <c r="C4" t="s">
        <v>29</v>
      </c>
      <c r="D4" s="10">
        <v>1117</v>
      </c>
      <c r="E4" s="10">
        <v>2385</v>
      </c>
      <c r="F4" s="10">
        <v>1048</v>
      </c>
      <c r="G4" s="10">
        <v>891</v>
      </c>
    </row>
    <row r="5" spans="3:7" x14ac:dyDescent="0.25">
      <c r="D5" s="10">
        <v>959</v>
      </c>
      <c r="E5" s="10">
        <v>2779</v>
      </c>
      <c r="F5" s="10">
        <v>1133</v>
      </c>
      <c r="G5" s="10">
        <v>1391</v>
      </c>
    </row>
    <row r="6" spans="3:7" x14ac:dyDescent="0.25">
      <c r="D6" s="10">
        <v>1118</v>
      </c>
      <c r="E6" s="10">
        <v>2026</v>
      </c>
      <c r="F6" s="10">
        <v>1153</v>
      </c>
      <c r="G6" s="10">
        <v>1120</v>
      </c>
    </row>
    <row r="7" spans="3:7" x14ac:dyDescent="0.25">
      <c r="D7" s="10">
        <v>1075</v>
      </c>
      <c r="E7" s="10">
        <v>2111</v>
      </c>
      <c r="F7" s="10">
        <v>1046</v>
      </c>
      <c r="G7" s="10">
        <v>1014</v>
      </c>
    </row>
    <row r="8" spans="3:7" x14ac:dyDescent="0.25">
      <c r="D8" s="10">
        <v>1125</v>
      </c>
      <c r="E8" s="10">
        <v>2284</v>
      </c>
      <c r="F8" s="10">
        <v>1088</v>
      </c>
      <c r="G8" s="10">
        <v>1048</v>
      </c>
    </row>
    <row r="9" spans="3:7" x14ac:dyDescent="0.25">
      <c r="D9" s="10">
        <v>1081</v>
      </c>
      <c r="E9" s="10">
        <v>1700</v>
      </c>
      <c r="F9" s="10">
        <v>891</v>
      </c>
      <c r="G9" s="10">
        <v>1092</v>
      </c>
    </row>
    <row r="10" spans="3:7" x14ac:dyDescent="0.25">
      <c r="D10" s="10">
        <v>1031</v>
      </c>
      <c r="E10" s="10">
        <v>2136</v>
      </c>
      <c r="F10" s="10">
        <v>754</v>
      </c>
      <c r="G10" s="10">
        <v>928</v>
      </c>
    </row>
    <row r="11" spans="3:7" x14ac:dyDescent="0.25">
      <c r="D11" s="10">
        <v>1062</v>
      </c>
      <c r="E11" s="10">
        <v>2096</v>
      </c>
      <c r="F11" s="10">
        <v>862</v>
      </c>
      <c r="G11" s="10">
        <v>862</v>
      </c>
    </row>
    <row r="12" spans="3:7" x14ac:dyDescent="0.25">
      <c r="D12" s="10">
        <v>1183</v>
      </c>
      <c r="E12" s="10">
        <v>2372</v>
      </c>
      <c r="F12" s="10">
        <v>704</v>
      </c>
      <c r="G12" s="10">
        <v>867</v>
      </c>
    </row>
    <row r="13" spans="3:7" x14ac:dyDescent="0.25">
      <c r="D13" s="10">
        <v>1264</v>
      </c>
      <c r="E13" s="10">
        <v>1893</v>
      </c>
      <c r="F13" s="10">
        <v>682</v>
      </c>
      <c r="G13" s="10">
        <v>772</v>
      </c>
    </row>
    <row r="14" spans="3:7" x14ac:dyDescent="0.25">
      <c r="D14" s="10">
        <v>1020</v>
      </c>
      <c r="E14" s="10">
        <v>1848</v>
      </c>
      <c r="F14" s="10">
        <v>801</v>
      </c>
      <c r="G14" s="10">
        <v>1178</v>
      </c>
    </row>
    <row r="15" spans="3:7" x14ac:dyDescent="0.25">
      <c r="D15" s="10">
        <v>1182</v>
      </c>
      <c r="E15" s="10">
        <v>1982</v>
      </c>
      <c r="F15" s="10">
        <v>872</v>
      </c>
      <c r="G15" s="10">
        <v>886</v>
      </c>
    </row>
    <row r="16" spans="3:7" x14ac:dyDescent="0.25">
      <c r="D16" s="10">
        <v>1303</v>
      </c>
      <c r="E16" s="10">
        <v>1793</v>
      </c>
      <c r="F16" s="10">
        <v>842</v>
      </c>
      <c r="G16" s="10">
        <v>900</v>
      </c>
    </row>
    <row r="17" spans="4:7" x14ac:dyDescent="0.25">
      <c r="D17" s="10">
        <v>1253</v>
      </c>
      <c r="E17" s="10">
        <v>2064</v>
      </c>
      <c r="F17" s="10">
        <v>823</v>
      </c>
      <c r="G17" s="10">
        <v>841</v>
      </c>
    </row>
  </sheetData>
  <mergeCells count="2">
    <mergeCell ref="D2:E2"/>
    <mergeCell ref="F2:G2"/>
  </mergeCells>
  <pageMargins left="0.7" right="0.7" top="0.75" bottom="0.75" header="0.3" footer="0.3"/>
</worksheet>
</file>

<file path=xl/worksheets/sheet63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3:E23"/>
  <sheetViews>
    <sheetView workbookViewId="0">
      <selection activeCell="D18" sqref="D18"/>
    </sheetView>
  </sheetViews>
  <sheetFormatPr defaultRowHeight="15" x14ac:dyDescent="0.25"/>
  <cols>
    <col min="3" max="3" width="22.140625" bestFit="1" customWidth="1"/>
  </cols>
  <sheetData>
    <row r="3" spans="3:5" ht="15.75" x14ac:dyDescent="0.3">
      <c r="D3" s="10" t="s">
        <v>0</v>
      </c>
      <c r="E3" s="10" t="s">
        <v>113</v>
      </c>
    </row>
    <row r="4" spans="3:5" x14ac:dyDescent="0.25">
      <c r="C4" t="s">
        <v>4</v>
      </c>
      <c r="D4" s="10">
        <v>1.014</v>
      </c>
      <c r="E4" s="10">
        <v>1.0840000000000001</v>
      </c>
    </row>
    <row r="5" spans="3:5" x14ac:dyDescent="0.25">
      <c r="D5" s="10">
        <v>1.028</v>
      </c>
      <c r="E5" s="10">
        <v>1.0740000000000001</v>
      </c>
    </row>
    <row r="6" spans="3:5" x14ac:dyDescent="0.25">
      <c r="D6" s="10">
        <v>1.071</v>
      </c>
      <c r="E6" s="10">
        <v>1.0469999999999999</v>
      </c>
    </row>
    <row r="7" spans="3:5" x14ac:dyDescent="0.25">
      <c r="D7" s="10">
        <v>1.0389999999999999</v>
      </c>
      <c r="E7" s="10">
        <v>1.0249999999999999</v>
      </c>
    </row>
    <row r="8" spans="3:5" x14ac:dyDescent="0.25">
      <c r="D8" s="10">
        <v>1.0429999999999999</v>
      </c>
      <c r="E8" s="10">
        <v>1.0900000000000001</v>
      </c>
    </row>
    <row r="9" spans="3:5" x14ac:dyDescent="0.25">
      <c r="D9" s="10">
        <v>1.048</v>
      </c>
      <c r="E9" s="10">
        <v>1.08</v>
      </c>
    </row>
    <row r="10" spans="3:5" x14ac:dyDescent="0.25">
      <c r="D10" s="10">
        <v>1.0649999999999999</v>
      </c>
      <c r="E10" s="10">
        <v>1.0649999999999999</v>
      </c>
    </row>
    <row r="11" spans="3:5" x14ac:dyDescent="0.25">
      <c r="D11" s="10">
        <v>1.0529999999999999</v>
      </c>
      <c r="E11" s="10">
        <v>1.073</v>
      </c>
    </row>
    <row r="12" spans="3:5" x14ac:dyDescent="0.25">
      <c r="D12" s="10">
        <v>1.048</v>
      </c>
      <c r="E12" s="10">
        <v>1.071</v>
      </c>
    </row>
    <row r="13" spans="3:5" x14ac:dyDescent="0.25">
      <c r="D13" s="10">
        <v>1.0580000000000001</v>
      </c>
      <c r="E13" s="10">
        <v>1.0780000000000001</v>
      </c>
    </row>
    <row r="14" spans="3:5" x14ac:dyDescent="0.25">
      <c r="D14" s="10">
        <v>1.026</v>
      </c>
      <c r="E14" s="10">
        <v>1.0069999999999999</v>
      </c>
    </row>
    <row r="15" spans="3:5" x14ac:dyDescent="0.25">
      <c r="D15" s="10">
        <v>1.0449999999999999</v>
      </c>
      <c r="E15" s="10">
        <v>1.0449999999999999</v>
      </c>
    </row>
    <row r="16" spans="3:5" x14ac:dyDescent="0.25">
      <c r="D16" s="10">
        <v>1.044</v>
      </c>
      <c r="E16" s="10">
        <v>1</v>
      </c>
    </row>
    <row r="17" spans="4:5" x14ac:dyDescent="0.25">
      <c r="D17" s="10">
        <v>1.0249999999999999</v>
      </c>
      <c r="E17" s="10">
        <v>1</v>
      </c>
    </row>
    <row r="18" spans="4:5" x14ac:dyDescent="0.25">
      <c r="D18" s="10">
        <v>1.0249999999999999</v>
      </c>
      <c r="E18" s="10">
        <v>1</v>
      </c>
    </row>
    <row r="19" spans="4:5" x14ac:dyDescent="0.25">
      <c r="D19" s="10">
        <v>1.0109999999999999</v>
      </c>
      <c r="E19" s="10">
        <v>1.024</v>
      </c>
    </row>
    <row r="20" spans="4:5" x14ac:dyDescent="0.25">
      <c r="D20" s="10">
        <v>1.0289999999999999</v>
      </c>
      <c r="E20" s="10">
        <v>1.0449999999999999</v>
      </c>
    </row>
    <row r="21" spans="4:5" x14ac:dyDescent="0.25">
      <c r="D21" s="10">
        <v>1.0389999999999999</v>
      </c>
      <c r="E21" s="10">
        <v>1.01</v>
      </c>
    </row>
    <row r="22" spans="4:5" x14ac:dyDescent="0.25">
      <c r="D22" s="10">
        <v>1.0189999999999999</v>
      </c>
      <c r="E22" s="10">
        <v>1</v>
      </c>
    </row>
    <row r="23" spans="4:5" x14ac:dyDescent="0.25">
      <c r="D23" s="10">
        <v>1.01</v>
      </c>
      <c r="E23" s="10">
        <v>1.0149999999999999</v>
      </c>
    </row>
  </sheetData>
  <pageMargins left="0.7" right="0.7" top="0.75" bottom="0.75" header="0.3" footer="0.3"/>
</worksheet>
</file>

<file path=xl/worksheets/sheet64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B3:U6"/>
  <sheetViews>
    <sheetView workbookViewId="0">
      <selection activeCell="D18" sqref="D18"/>
    </sheetView>
  </sheetViews>
  <sheetFormatPr defaultRowHeight="15" x14ac:dyDescent="0.25"/>
  <sheetData>
    <row r="3" spans="2:21" x14ac:dyDescent="0.25">
      <c r="C3" s="10"/>
      <c r="D3" s="13" t="s">
        <v>15</v>
      </c>
      <c r="E3" s="13"/>
      <c r="F3" s="13"/>
      <c r="G3" s="13"/>
      <c r="H3" s="13"/>
      <c r="I3" s="13"/>
      <c r="J3" s="13"/>
      <c r="K3" s="13"/>
      <c r="L3" s="13"/>
      <c r="M3" s="13" t="s">
        <v>32</v>
      </c>
      <c r="N3" s="13"/>
      <c r="O3" s="13"/>
      <c r="P3" s="13"/>
      <c r="Q3" s="13"/>
      <c r="R3" s="13"/>
      <c r="S3" s="13"/>
      <c r="T3" s="13"/>
      <c r="U3" s="13"/>
    </row>
    <row r="4" spans="2:21" x14ac:dyDescent="0.25">
      <c r="B4" t="s">
        <v>29</v>
      </c>
      <c r="C4" s="10" t="s">
        <v>0</v>
      </c>
      <c r="D4" s="10">
        <v>1371</v>
      </c>
      <c r="E4" s="10">
        <v>958</v>
      </c>
      <c r="F4" s="10">
        <v>1334</v>
      </c>
      <c r="G4" s="10">
        <v>1234</v>
      </c>
      <c r="H4" s="10">
        <v>1226</v>
      </c>
      <c r="I4" s="10">
        <v>1134</v>
      </c>
      <c r="J4" s="10">
        <v>937</v>
      </c>
      <c r="K4" s="10">
        <v>1045</v>
      </c>
      <c r="L4" s="10">
        <v>903</v>
      </c>
      <c r="M4" s="10">
        <v>1035</v>
      </c>
      <c r="N4" s="10">
        <v>878</v>
      </c>
      <c r="O4" s="10">
        <v>939</v>
      </c>
      <c r="P4" s="10">
        <v>998</v>
      </c>
      <c r="Q4" s="10">
        <v>933</v>
      </c>
      <c r="R4" s="10">
        <v>998</v>
      </c>
      <c r="S4" s="10">
        <v>916</v>
      </c>
      <c r="T4" s="10">
        <v>1092</v>
      </c>
      <c r="U4" s="10">
        <v>973</v>
      </c>
    </row>
    <row r="5" spans="2:21" x14ac:dyDescent="0.25">
      <c r="C5" s="10" t="s">
        <v>5</v>
      </c>
      <c r="D5" s="10">
        <v>1108</v>
      </c>
      <c r="E5" s="10">
        <v>1913</v>
      </c>
      <c r="F5" s="10">
        <v>1670</v>
      </c>
      <c r="G5" s="10">
        <v>1097</v>
      </c>
      <c r="H5" s="10">
        <v>1226</v>
      </c>
      <c r="I5" s="10">
        <v>1011</v>
      </c>
      <c r="J5" s="10">
        <v>1245</v>
      </c>
      <c r="K5" s="10">
        <v>991</v>
      </c>
      <c r="L5" s="10">
        <v>1067</v>
      </c>
      <c r="M5" s="10">
        <v>1224</v>
      </c>
      <c r="N5" s="10">
        <v>1228</v>
      </c>
      <c r="O5" s="10">
        <v>1232</v>
      </c>
      <c r="P5" s="10">
        <v>1244</v>
      </c>
      <c r="Q5" s="10">
        <v>1214</v>
      </c>
      <c r="R5" s="10">
        <v>1049</v>
      </c>
      <c r="S5" s="10">
        <v>1258</v>
      </c>
      <c r="T5" s="10">
        <v>1358</v>
      </c>
      <c r="U5" s="10">
        <v>1646</v>
      </c>
    </row>
    <row r="6" spans="2:21" x14ac:dyDescent="0.25">
      <c r="C6" s="10" t="s">
        <v>6</v>
      </c>
      <c r="D6" s="10">
        <v>2366</v>
      </c>
      <c r="E6" s="10">
        <v>2830</v>
      </c>
      <c r="F6" s="10">
        <v>2554</v>
      </c>
      <c r="G6" s="10">
        <v>2428</v>
      </c>
      <c r="H6" s="10">
        <v>2370</v>
      </c>
      <c r="I6" s="10">
        <v>2339</v>
      </c>
      <c r="J6" s="10">
        <v>2846</v>
      </c>
      <c r="K6" s="10">
        <v>2202</v>
      </c>
      <c r="L6" s="10">
        <v>2122</v>
      </c>
      <c r="M6" s="10">
        <v>1396</v>
      </c>
      <c r="N6" s="10">
        <v>1472</v>
      </c>
      <c r="O6" s="10">
        <v>1310</v>
      </c>
      <c r="P6" s="10">
        <v>1565</v>
      </c>
      <c r="Q6" s="10">
        <v>1302</v>
      </c>
      <c r="R6" s="10">
        <v>1724</v>
      </c>
      <c r="S6" s="10">
        <v>974</v>
      </c>
      <c r="T6" s="10">
        <v>1520</v>
      </c>
      <c r="U6" s="10">
        <v>1457</v>
      </c>
    </row>
  </sheetData>
  <mergeCells count="2">
    <mergeCell ref="D3:L3"/>
    <mergeCell ref="M3:U3"/>
  </mergeCells>
  <pageMargins left="0.7" right="0.7" top="0.75" bottom="0.75" header="0.3" footer="0.3"/>
</worksheet>
</file>

<file path=xl/worksheets/sheet65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2:G23"/>
  <sheetViews>
    <sheetView workbookViewId="0">
      <selection activeCell="D18" sqref="D18"/>
    </sheetView>
  </sheetViews>
  <sheetFormatPr defaultRowHeight="15" x14ac:dyDescent="0.25"/>
  <cols>
    <col min="3" max="3" width="22.140625" bestFit="1" customWidth="1"/>
  </cols>
  <sheetData>
    <row r="2" spans="3:7" x14ac:dyDescent="0.25">
      <c r="D2" s="11" t="s">
        <v>15</v>
      </c>
      <c r="E2" s="11"/>
      <c r="F2" s="11" t="s">
        <v>34</v>
      </c>
      <c r="G2" s="11"/>
    </row>
    <row r="3" spans="3:7" x14ac:dyDescent="0.25">
      <c r="C3" t="s">
        <v>4</v>
      </c>
      <c r="D3" s="10" t="s">
        <v>0</v>
      </c>
      <c r="E3" s="10" t="s">
        <v>6</v>
      </c>
      <c r="F3" s="10" t="s">
        <v>0</v>
      </c>
      <c r="G3" s="10" t="s">
        <v>6</v>
      </c>
    </row>
    <row r="4" spans="3:7" x14ac:dyDescent="0.25">
      <c r="D4" s="10">
        <v>1.0089999999999999</v>
      </c>
      <c r="E4" s="10">
        <v>1.2749999999999999</v>
      </c>
      <c r="F4" s="10">
        <v>1.0189999999999999</v>
      </c>
      <c r="G4" s="10">
        <v>1.5860000000000001</v>
      </c>
    </row>
    <row r="5" spans="3:7" x14ac:dyDescent="0.25">
      <c r="D5" s="10">
        <v>1.0169999999999999</v>
      </c>
      <c r="E5" s="10">
        <v>1.252</v>
      </c>
      <c r="F5" s="10">
        <v>1.014</v>
      </c>
      <c r="G5" s="10">
        <v>1.429</v>
      </c>
    </row>
    <row r="6" spans="3:7" x14ac:dyDescent="0.25">
      <c r="D6" s="10">
        <v>1.0189999999999999</v>
      </c>
      <c r="E6" s="10">
        <v>1.0369999999999999</v>
      </c>
      <c r="F6" s="10">
        <v>1.032</v>
      </c>
      <c r="G6" s="10">
        <v>1.155</v>
      </c>
    </row>
    <row r="7" spans="3:7" x14ac:dyDescent="0.25">
      <c r="D7" s="10">
        <v>1.0529999999999999</v>
      </c>
      <c r="E7" s="10">
        <v>1.5409999999999999</v>
      </c>
      <c r="F7" s="10">
        <v>1</v>
      </c>
      <c r="G7" s="10">
        <v>1.2749999999999999</v>
      </c>
    </row>
    <row r="8" spans="3:7" x14ac:dyDescent="0.25">
      <c r="D8" s="10">
        <v>1.0589999999999999</v>
      </c>
      <c r="E8" s="10">
        <v>1.29</v>
      </c>
      <c r="F8" s="10">
        <v>1.0089999999999999</v>
      </c>
      <c r="G8" s="10">
        <v>1.252</v>
      </c>
    </row>
    <row r="9" spans="3:7" x14ac:dyDescent="0.25">
      <c r="D9" s="10">
        <v>1.026</v>
      </c>
      <c r="E9" s="10">
        <v>1.141</v>
      </c>
      <c r="F9" s="10">
        <v>1.0129999999999999</v>
      </c>
      <c r="G9" s="10">
        <v>1.542</v>
      </c>
    </row>
    <row r="10" spans="3:7" x14ac:dyDescent="0.25">
      <c r="D10" s="10">
        <v>1.0549999999999999</v>
      </c>
      <c r="E10" s="10">
        <v>1.2629999999999999</v>
      </c>
      <c r="F10" s="10">
        <v>1.024</v>
      </c>
      <c r="G10" s="10">
        <v>1.29</v>
      </c>
    </row>
    <row r="11" spans="3:7" x14ac:dyDescent="0.25">
      <c r="D11" s="10">
        <v>1.0620000000000001</v>
      </c>
      <c r="E11" s="10">
        <v>1.57</v>
      </c>
      <c r="F11" s="10">
        <v>1.087</v>
      </c>
      <c r="G11" s="10">
        <v>1.149</v>
      </c>
    </row>
    <row r="12" spans="3:7" x14ac:dyDescent="0.25">
      <c r="D12" s="10">
        <v>1.052</v>
      </c>
      <c r="E12" s="10">
        <v>1.248</v>
      </c>
      <c r="F12" s="10">
        <v>1.02</v>
      </c>
      <c r="G12" s="10">
        <v>1.1180000000000001</v>
      </c>
    </row>
    <row r="13" spans="3:7" x14ac:dyDescent="0.25">
      <c r="D13" s="10">
        <v>1.0349999999999999</v>
      </c>
      <c r="E13" s="10">
        <v>1.597</v>
      </c>
      <c r="F13" s="10">
        <v>1.028</v>
      </c>
      <c r="G13" s="10">
        <v>1.1779999999999999</v>
      </c>
    </row>
    <row r="14" spans="3:7" x14ac:dyDescent="0.25">
      <c r="D14" s="10">
        <v>1.038</v>
      </c>
      <c r="E14" s="10">
        <v>1.2210000000000001</v>
      </c>
      <c r="F14" s="10">
        <v>1.03</v>
      </c>
      <c r="G14" s="10">
        <v>1.1930000000000001</v>
      </c>
    </row>
    <row r="15" spans="3:7" x14ac:dyDescent="0.25">
      <c r="D15" s="10">
        <v>1.0469999999999999</v>
      </c>
      <c r="E15" s="10">
        <v>1.2190000000000001</v>
      </c>
      <c r="F15" s="10">
        <v>1.042</v>
      </c>
      <c r="G15" s="10">
        <v>1.19</v>
      </c>
    </row>
    <row r="16" spans="3:7" x14ac:dyDescent="0.25">
      <c r="D16" s="10">
        <v>1.008</v>
      </c>
      <c r="E16" s="10">
        <v>1.5669999999999999</v>
      </c>
      <c r="F16" s="10">
        <v>1.0209999999999999</v>
      </c>
      <c r="G16" s="10">
        <v>1.2629999999999999</v>
      </c>
    </row>
    <row r="17" spans="4:7" x14ac:dyDescent="0.25">
      <c r="D17" s="10">
        <v>1.0209999999999999</v>
      </c>
      <c r="E17" s="10">
        <v>1.379</v>
      </c>
      <c r="F17" s="10">
        <v>1.0289999999999999</v>
      </c>
      <c r="G17" s="10">
        <v>1.587</v>
      </c>
    </row>
    <row r="18" spans="4:7" x14ac:dyDescent="0.25">
      <c r="D18" s="10">
        <v>1.046</v>
      </c>
      <c r="E18" s="10">
        <v>1.246</v>
      </c>
      <c r="F18" s="10">
        <v>1.0369999999999999</v>
      </c>
      <c r="G18" s="10">
        <v>1.2549999999999999</v>
      </c>
    </row>
    <row r="19" spans="4:7" x14ac:dyDescent="0.25">
      <c r="D19" s="10">
        <v>1.018</v>
      </c>
      <c r="E19" s="10">
        <v>1.2829999999999999</v>
      </c>
      <c r="F19" s="10">
        <v>1.016</v>
      </c>
      <c r="G19" s="10">
        <v>1.1870000000000001</v>
      </c>
    </row>
    <row r="20" spans="4:7" x14ac:dyDescent="0.25">
      <c r="D20" s="10">
        <v>1.036</v>
      </c>
      <c r="E20" s="10">
        <v>1.224</v>
      </c>
      <c r="F20" s="10">
        <v>1.0129999999999999</v>
      </c>
      <c r="G20" s="10">
        <v>1.2190000000000001</v>
      </c>
    </row>
    <row r="21" spans="4:7" x14ac:dyDescent="0.25">
      <c r="D21" s="10">
        <v>1.04</v>
      </c>
      <c r="E21" s="10">
        <v>1.274</v>
      </c>
      <c r="F21" s="10">
        <v>1.0169999999999999</v>
      </c>
      <c r="G21" s="10">
        <v>1.1379999999999999</v>
      </c>
    </row>
    <row r="22" spans="4:7" x14ac:dyDescent="0.25">
      <c r="D22" s="10">
        <v>1.048</v>
      </c>
      <c r="E22" s="10">
        <v>1.532</v>
      </c>
      <c r="F22" s="10">
        <v>1.0629999999999999</v>
      </c>
      <c r="G22" s="10">
        <v>1.286</v>
      </c>
    </row>
    <row r="23" spans="4:7" x14ac:dyDescent="0.25">
      <c r="D23" s="10">
        <v>1.0289999999999999</v>
      </c>
      <c r="E23" s="10">
        <v>1.496</v>
      </c>
      <c r="F23" s="10">
        <v>1.032</v>
      </c>
      <c r="G23" s="10">
        <v>1.159</v>
      </c>
    </row>
  </sheetData>
  <mergeCells count="2">
    <mergeCell ref="D2:E2"/>
    <mergeCell ref="F2:G2"/>
  </mergeCells>
  <pageMargins left="0.7" right="0.7" top="0.75" bottom="0.75" header="0.3" footer="0.3"/>
</worksheet>
</file>

<file path=xl/worksheets/sheet66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3:G12"/>
  <sheetViews>
    <sheetView workbookViewId="0">
      <selection activeCell="D18" sqref="D18"/>
    </sheetView>
  </sheetViews>
  <sheetFormatPr defaultRowHeight="15" x14ac:dyDescent="0.25"/>
  <cols>
    <col min="3" max="3" width="12.140625" bestFit="1" customWidth="1"/>
  </cols>
  <sheetData>
    <row r="3" spans="3:7" x14ac:dyDescent="0.25">
      <c r="D3" s="11" t="s">
        <v>15</v>
      </c>
      <c r="E3" s="11"/>
      <c r="F3" s="11" t="s">
        <v>34</v>
      </c>
      <c r="G3" s="11"/>
    </row>
    <row r="4" spans="3:7" x14ac:dyDescent="0.25">
      <c r="D4" s="10" t="s">
        <v>0</v>
      </c>
      <c r="E4" s="10" t="s">
        <v>6</v>
      </c>
      <c r="F4" s="10" t="s">
        <v>0</v>
      </c>
      <c r="G4" s="10" t="s">
        <v>6</v>
      </c>
    </row>
    <row r="5" spans="3:7" x14ac:dyDescent="0.25">
      <c r="C5" t="s">
        <v>19</v>
      </c>
      <c r="D5" s="10">
        <v>51414</v>
      </c>
      <c r="E5" s="10">
        <v>81643</v>
      </c>
      <c r="F5" s="10">
        <v>54606</v>
      </c>
      <c r="G5" s="10">
        <v>74340</v>
      </c>
    </row>
    <row r="6" spans="3:7" x14ac:dyDescent="0.25">
      <c r="D6" s="10">
        <v>51226</v>
      </c>
      <c r="E6" s="10">
        <v>78103</v>
      </c>
      <c r="F6" s="10">
        <v>52389</v>
      </c>
      <c r="G6" s="10">
        <v>71946</v>
      </c>
    </row>
    <row r="7" spans="3:7" x14ac:dyDescent="0.25">
      <c r="D7" s="10">
        <v>58191</v>
      </c>
      <c r="E7" s="10">
        <v>80877</v>
      </c>
      <c r="F7" s="10">
        <v>52413</v>
      </c>
      <c r="G7" s="10">
        <v>86021</v>
      </c>
    </row>
    <row r="8" spans="3:7" x14ac:dyDescent="0.25">
      <c r="D8" s="10">
        <v>54790</v>
      </c>
      <c r="E8" s="10">
        <v>76305</v>
      </c>
      <c r="F8" s="10">
        <v>49857</v>
      </c>
      <c r="G8" s="10">
        <v>67624</v>
      </c>
    </row>
    <row r="9" spans="3:7" x14ac:dyDescent="0.25">
      <c r="D9" s="10">
        <v>59227</v>
      </c>
      <c r="E9" s="10">
        <v>85193</v>
      </c>
      <c r="F9" s="10">
        <v>57756</v>
      </c>
      <c r="G9" s="10">
        <v>67783</v>
      </c>
    </row>
    <row r="10" spans="3:7" x14ac:dyDescent="0.25">
      <c r="D10" s="10">
        <v>64639</v>
      </c>
      <c r="E10" s="10">
        <v>81234</v>
      </c>
      <c r="F10" s="10">
        <v>58777</v>
      </c>
      <c r="G10" s="10">
        <v>78629</v>
      </c>
    </row>
    <row r="11" spans="3:7" x14ac:dyDescent="0.25">
      <c r="D11" s="10">
        <v>61196</v>
      </c>
      <c r="E11" s="10">
        <v>74067</v>
      </c>
      <c r="F11" s="10">
        <v>69989</v>
      </c>
      <c r="G11" s="10">
        <v>67194</v>
      </c>
    </row>
    <row r="12" spans="3:7" x14ac:dyDescent="0.25">
      <c r="D12" s="10">
        <v>67568</v>
      </c>
      <c r="E12" s="10">
        <v>87447</v>
      </c>
      <c r="F12" s="10">
        <v>57011</v>
      </c>
      <c r="G12" s="10">
        <v>73627</v>
      </c>
    </row>
  </sheetData>
  <mergeCells count="2">
    <mergeCell ref="D3:E3"/>
    <mergeCell ref="F3:G3"/>
  </mergeCells>
  <pageMargins left="0.7" right="0.7" top="0.75" bottom="0.75" header="0.3" footer="0.3"/>
</worksheet>
</file>

<file path=xl/worksheets/sheet67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4:F7"/>
  <sheetViews>
    <sheetView workbookViewId="0">
      <selection activeCell="D18" sqref="D18"/>
    </sheetView>
  </sheetViews>
  <sheetFormatPr defaultRowHeight="15" x14ac:dyDescent="0.25"/>
  <cols>
    <col min="3" max="3" width="25.7109375" bestFit="1" customWidth="1"/>
  </cols>
  <sheetData>
    <row r="4" spans="3:6" x14ac:dyDescent="0.25">
      <c r="D4" s="10" t="s">
        <v>5</v>
      </c>
      <c r="E4" s="10" t="s">
        <v>6</v>
      </c>
      <c r="F4" s="10" t="s">
        <v>0</v>
      </c>
    </row>
    <row r="5" spans="3:6" x14ac:dyDescent="0.25">
      <c r="C5" t="s">
        <v>31</v>
      </c>
      <c r="D5" s="10">
        <v>46.875</v>
      </c>
      <c r="E5" s="10">
        <v>25.757580000000001</v>
      </c>
      <c r="F5" s="10">
        <v>15.06024</v>
      </c>
    </row>
    <row r="6" spans="3:6" x14ac:dyDescent="0.25">
      <c r="D6" s="10">
        <v>34.343429999999998</v>
      </c>
      <c r="E6" s="10">
        <v>11.64659</v>
      </c>
      <c r="F6" s="10">
        <v>13.67521</v>
      </c>
    </row>
    <row r="7" spans="3:6" x14ac:dyDescent="0.25">
      <c r="D7" s="10">
        <v>53.551909999999999</v>
      </c>
      <c r="E7" s="10">
        <v>19.672129999999999</v>
      </c>
      <c r="F7" s="10">
        <v>21.052630000000001</v>
      </c>
    </row>
  </sheetData>
  <pageMargins left="0.7" right="0.7" top="0.75" bottom="0.75" header="0.3" footer="0.3"/>
</worksheet>
</file>

<file path=xl/worksheets/sheet68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4:J7"/>
  <sheetViews>
    <sheetView workbookViewId="0">
      <selection activeCell="D18" sqref="D18"/>
    </sheetView>
  </sheetViews>
  <sheetFormatPr defaultRowHeight="15" x14ac:dyDescent="0.25"/>
  <cols>
    <col min="3" max="3" width="25.7109375" bestFit="1" customWidth="1"/>
  </cols>
  <sheetData>
    <row r="4" spans="3:10" x14ac:dyDescent="0.25">
      <c r="D4" s="10"/>
      <c r="E4" s="14" t="s">
        <v>17</v>
      </c>
      <c r="F4" s="14"/>
      <c r="G4" s="14"/>
      <c r="H4" s="14" t="s">
        <v>30</v>
      </c>
      <c r="I4" s="14"/>
      <c r="J4" s="14"/>
    </row>
    <row r="5" spans="3:10" x14ac:dyDescent="0.25">
      <c r="C5" t="s">
        <v>31</v>
      </c>
      <c r="D5" s="10" t="s">
        <v>5</v>
      </c>
      <c r="E5" s="10">
        <v>46.478873239999999</v>
      </c>
      <c r="F5" s="10">
        <v>52.280701749999999</v>
      </c>
      <c r="G5" s="10">
        <v>38.095238100000003</v>
      </c>
      <c r="H5" s="10">
        <v>31.81818182</v>
      </c>
      <c r="I5" s="10">
        <v>34.22619048</v>
      </c>
      <c r="J5" s="10">
        <v>39.102564100000002</v>
      </c>
    </row>
    <row r="6" spans="3:10" x14ac:dyDescent="0.25">
      <c r="D6" s="10" t="s">
        <v>6</v>
      </c>
      <c r="E6" s="10">
        <v>21.996303139999998</v>
      </c>
      <c r="F6" s="10">
        <v>31.858407079999999</v>
      </c>
      <c r="G6" s="10">
        <v>27.150537629999999</v>
      </c>
      <c r="H6" s="10">
        <v>40.751445089999997</v>
      </c>
      <c r="I6" s="10">
        <v>48.985507249999998</v>
      </c>
      <c r="J6" s="10">
        <v>38.095238100000003</v>
      </c>
    </row>
    <row r="7" spans="3:10" x14ac:dyDescent="0.25">
      <c r="D7" s="10"/>
      <c r="E7" s="10"/>
      <c r="F7" s="10"/>
    </row>
  </sheetData>
  <mergeCells count="2">
    <mergeCell ref="E4:G4"/>
    <mergeCell ref="H4:J4"/>
  </mergeCells>
  <pageMargins left="0.7" right="0.7" top="0.75" bottom="0.75" header="0.3" footer="0.3"/>
</worksheet>
</file>

<file path=xl/worksheets/sheet69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4:J7"/>
  <sheetViews>
    <sheetView workbookViewId="0">
      <selection activeCell="D18" sqref="D18"/>
    </sheetView>
  </sheetViews>
  <sheetFormatPr defaultRowHeight="15" x14ac:dyDescent="0.25"/>
  <cols>
    <col min="3" max="3" width="25.7109375" bestFit="1" customWidth="1"/>
  </cols>
  <sheetData>
    <row r="4" spans="3:10" x14ac:dyDescent="0.25">
      <c r="D4" s="10"/>
      <c r="E4" s="14" t="s">
        <v>15</v>
      </c>
      <c r="F4" s="14"/>
      <c r="G4" s="14"/>
      <c r="H4" s="14" t="s">
        <v>32</v>
      </c>
      <c r="I4" s="14"/>
      <c r="J4" s="14"/>
    </row>
    <row r="5" spans="3:10" x14ac:dyDescent="0.25">
      <c r="C5" t="s">
        <v>31</v>
      </c>
      <c r="D5" s="10" t="s">
        <v>5</v>
      </c>
      <c r="E5" s="10">
        <v>46.126759999999997</v>
      </c>
      <c r="F5" s="10">
        <v>46.458919999999999</v>
      </c>
      <c r="G5" s="10">
        <v>45.256920000000001</v>
      </c>
      <c r="H5" s="10">
        <v>20.325199999999999</v>
      </c>
      <c r="I5" s="10">
        <v>25.307559999999999</v>
      </c>
      <c r="J5" s="10">
        <v>25.757580000000001</v>
      </c>
    </row>
    <row r="6" spans="3:10" x14ac:dyDescent="0.25">
      <c r="D6" s="10" t="s">
        <v>114</v>
      </c>
      <c r="E6" s="10">
        <v>20.04505</v>
      </c>
      <c r="F6" s="10">
        <v>30.820399999999999</v>
      </c>
      <c r="G6" s="10">
        <v>12.08577</v>
      </c>
      <c r="H6" s="10">
        <v>46.666670000000003</v>
      </c>
      <c r="I6" s="10">
        <v>45.75835</v>
      </c>
      <c r="J6" s="3" t="s">
        <v>115</v>
      </c>
    </row>
    <row r="7" spans="3:10" x14ac:dyDescent="0.25">
      <c r="D7" s="10"/>
      <c r="E7" s="10"/>
      <c r="F7" s="10"/>
    </row>
  </sheetData>
  <mergeCells count="2">
    <mergeCell ref="E4:G4"/>
    <mergeCell ref="H4:J4"/>
  </mergeCells>
  <pageMargins left="0.7" right="0.7" top="0.75" bottom="0.75" header="0.3" footer="0.3"/>
</worksheet>
</file>

<file path=xl/worksheets/sheet7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workbookViewId="0">
      <selection activeCell="B4" sqref="B4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70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3:M6"/>
  <sheetViews>
    <sheetView workbookViewId="0">
      <selection activeCell="D18" sqref="D18"/>
    </sheetView>
  </sheetViews>
  <sheetFormatPr defaultRowHeight="15" x14ac:dyDescent="0.25"/>
  <cols>
    <col min="3" max="3" width="11.7109375" bestFit="1" customWidth="1"/>
  </cols>
  <sheetData>
    <row r="3" spans="3:13" x14ac:dyDescent="0.25">
      <c r="D3" s="10"/>
      <c r="E3" s="13" t="s">
        <v>15</v>
      </c>
      <c r="F3" s="13"/>
      <c r="G3" s="13"/>
      <c r="H3" s="13" t="s">
        <v>34</v>
      </c>
      <c r="I3" s="13"/>
      <c r="J3" s="13"/>
      <c r="K3" s="13" t="s">
        <v>116</v>
      </c>
      <c r="L3" s="13"/>
      <c r="M3" s="13"/>
    </row>
    <row r="4" spans="3:13" x14ac:dyDescent="0.25">
      <c r="C4" t="s">
        <v>35</v>
      </c>
      <c r="D4" s="10" t="s">
        <v>9</v>
      </c>
      <c r="E4" s="10">
        <v>22.6985313666707</v>
      </c>
      <c r="F4" s="10">
        <v>24.3644297369345</v>
      </c>
      <c r="G4" s="10">
        <v>29.788247344294899</v>
      </c>
      <c r="H4" s="10">
        <v>26.647295571720601</v>
      </c>
      <c r="I4" s="10">
        <v>22.762796773762702</v>
      </c>
      <c r="J4" s="10">
        <v>24.433265269350301</v>
      </c>
      <c r="K4" s="10">
        <v>24.556169629234699</v>
      </c>
      <c r="L4" s="10">
        <v>26.918597800499398</v>
      </c>
      <c r="M4" s="10">
        <v>26.647295571720601</v>
      </c>
    </row>
    <row r="5" spans="3:13" x14ac:dyDescent="0.25">
      <c r="D5" s="10" t="s">
        <v>5</v>
      </c>
      <c r="E5" s="10">
        <v>158.18728697665699</v>
      </c>
      <c r="F5" s="10">
        <v>166.94769913452399</v>
      </c>
      <c r="G5" s="10">
        <v>152.460962444247</v>
      </c>
      <c r="H5" s="10">
        <v>191.24900605585501</v>
      </c>
      <c r="I5" s="10">
        <v>191.87429408032699</v>
      </c>
      <c r="J5" s="10">
        <v>229.68520000000001</v>
      </c>
      <c r="K5" s="10">
        <v>160.48428246380399</v>
      </c>
      <c r="L5" s="10">
        <v>233.38944922066599</v>
      </c>
      <c r="M5" s="10">
        <v>206.12289999999999</v>
      </c>
    </row>
    <row r="6" spans="3:13" x14ac:dyDescent="0.25">
      <c r="D6" s="10" t="s">
        <v>6</v>
      </c>
      <c r="E6" s="10">
        <v>143.00535077804901</v>
      </c>
      <c r="F6" s="10">
        <v>85.059852840323401</v>
      </c>
      <c r="G6" s="10">
        <v>80.239188670697303</v>
      </c>
      <c r="H6" s="10">
        <v>188.14963939965901</v>
      </c>
      <c r="I6" s="10">
        <v>167.671446685353</v>
      </c>
      <c r="J6" s="10">
        <v>208.76479746843901</v>
      </c>
      <c r="K6" s="10">
        <v>83.210479032784505</v>
      </c>
      <c r="L6" s="10">
        <v>124.23296824002</v>
      </c>
      <c r="M6" s="10">
        <v>119.182897831332</v>
      </c>
    </row>
  </sheetData>
  <mergeCells count="3">
    <mergeCell ref="E3:G3"/>
    <mergeCell ref="H3:J3"/>
    <mergeCell ref="K3:M3"/>
  </mergeCells>
  <pageMargins left="0.7" right="0.7" top="0.75" bottom="0.75" header="0.3" footer="0.3"/>
</worksheet>
</file>

<file path=xl/worksheets/sheet7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workbookViewId="0">
      <selection activeCell="D18" sqref="D18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72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workbookViewId="0">
      <selection activeCell="D18" sqref="D18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73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2:K9"/>
  <sheetViews>
    <sheetView workbookViewId="0">
      <selection activeCell="D18" sqref="D18"/>
    </sheetView>
  </sheetViews>
  <sheetFormatPr defaultRowHeight="15" x14ac:dyDescent="0.25"/>
  <cols>
    <col min="3" max="3" width="20" bestFit="1" customWidth="1"/>
  </cols>
  <sheetData>
    <row r="2" spans="3:11" x14ac:dyDescent="0.25">
      <c r="D2" s="11" t="s">
        <v>117</v>
      </c>
      <c r="E2" s="11"/>
      <c r="F2" s="11" t="s">
        <v>118</v>
      </c>
      <c r="G2" s="11"/>
      <c r="H2" s="11" t="s">
        <v>119</v>
      </c>
      <c r="I2" s="11"/>
      <c r="J2" s="11" t="s">
        <v>120</v>
      </c>
      <c r="K2" s="11"/>
    </row>
    <row r="3" spans="3:11" x14ac:dyDescent="0.25">
      <c r="D3" s="10" t="s">
        <v>9</v>
      </c>
      <c r="E3" s="10" t="s">
        <v>1</v>
      </c>
      <c r="F3" s="10" t="s">
        <v>9</v>
      </c>
      <c r="G3" s="10" t="s">
        <v>1</v>
      </c>
      <c r="H3" s="10" t="s">
        <v>9</v>
      </c>
      <c r="I3" s="10" t="s">
        <v>1</v>
      </c>
      <c r="J3" s="10" t="s">
        <v>9</v>
      </c>
      <c r="K3" s="10" t="s">
        <v>1</v>
      </c>
    </row>
    <row r="4" spans="3:11" x14ac:dyDescent="0.25">
      <c r="C4" t="s">
        <v>121</v>
      </c>
      <c r="D4" s="10">
        <v>1</v>
      </c>
      <c r="E4" s="10">
        <v>1.0717730000000001</v>
      </c>
      <c r="F4" s="10">
        <v>1.148698</v>
      </c>
      <c r="G4" s="10">
        <v>2.14106</v>
      </c>
      <c r="H4" s="10">
        <v>1.0717730000000001</v>
      </c>
      <c r="I4" s="10">
        <v>2.2780320000000001</v>
      </c>
      <c r="J4" s="10">
        <v>0.96593600000000002</v>
      </c>
      <c r="K4" s="10">
        <v>1.464086</v>
      </c>
    </row>
    <row r="5" spans="3:11" x14ac:dyDescent="0.25">
      <c r="D5" s="10">
        <v>1</v>
      </c>
      <c r="E5" s="10">
        <v>0.933033</v>
      </c>
      <c r="F5" s="10">
        <v>0.87055099999999996</v>
      </c>
      <c r="G5" s="10">
        <v>2.7568280000000001</v>
      </c>
      <c r="H5" s="10">
        <v>0.933033</v>
      </c>
      <c r="I5" s="10">
        <v>2</v>
      </c>
      <c r="J5" s="10">
        <v>1.0352650000000001</v>
      </c>
      <c r="K5" s="10">
        <v>1.8025009999999999</v>
      </c>
    </row>
    <row r="6" spans="3:11" x14ac:dyDescent="0.25">
      <c r="D6" s="10">
        <v>0.933033</v>
      </c>
      <c r="E6" s="10">
        <v>0.84089599999999998</v>
      </c>
      <c r="F6" s="10">
        <v>0.81225199999999997</v>
      </c>
      <c r="G6" s="10">
        <v>1.1892069999999999</v>
      </c>
      <c r="H6" s="10">
        <v>0.78458399999999995</v>
      </c>
      <c r="I6" s="10">
        <v>1.231144</v>
      </c>
      <c r="J6" s="10">
        <v>1</v>
      </c>
      <c r="K6" s="10">
        <v>2.2191390000000002</v>
      </c>
    </row>
    <row r="7" spans="3:11" x14ac:dyDescent="0.25">
      <c r="D7" s="10">
        <v>1.0717730000000001</v>
      </c>
      <c r="E7" s="10">
        <v>0.90125</v>
      </c>
      <c r="F7" s="10">
        <v>1.231144</v>
      </c>
      <c r="G7" s="10">
        <v>1.1892069999999999</v>
      </c>
      <c r="H7" s="10">
        <v>0.87055099999999996</v>
      </c>
      <c r="I7" s="10">
        <v>1.4142140000000001</v>
      </c>
      <c r="J7" s="10">
        <v>1</v>
      </c>
      <c r="K7" s="10">
        <v>2.0705300000000002</v>
      </c>
    </row>
    <row r="8" spans="3:11" x14ac:dyDescent="0.25">
      <c r="D8" s="10">
        <v>1.0352650000000001</v>
      </c>
      <c r="E8" s="10">
        <v>0.90125</v>
      </c>
      <c r="F8" s="10">
        <v>1.109569</v>
      </c>
      <c r="G8" s="10">
        <v>2.1435469999999999</v>
      </c>
      <c r="H8" s="10">
        <v>1.148698</v>
      </c>
      <c r="I8" s="10">
        <v>2.6390159999999998</v>
      </c>
      <c r="J8" s="10">
        <v>0.933033</v>
      </c>
      <c r="K8" s="10">
        <v>1.3195079999999999</v>
      </c>
    </row>
    <row r="9" spans="3:11" x14ac:dyDescent="0.25">
      <c r="D9" s="10">
        <v>0.96593600000000002</v>
      </c>
      <c r="E9" s="10">
        <v>0.84089599999999998</v>
      </c>
      <c r="F9" s="10">
        <v>0.90125</v>
      </c>
      <c r="G9" s="10">
        <v>1.741101</v>
      </c>
      <c r="H9" s="10">
        <v>0.87055099999999996</v>
      </c>
      <c r="I9" s="10">
        <v>2.4622890000000002</v>
      </c>
      <c r="J9" s="10">
        <v>1.0717730000000001</v>
      </c>
      <c r="K9" s="10">
        <v>1.148698</v>
      </c>
    </row>
  </sheetData>
  <mergeCells count="4">
    <mergeCell ref="D2:E2"/>
    <mergeCell ref="F2:G2"/>
    <mergeCell ref="H2:I2"/>
    <mergeCell ref="J2:K2"/>
  </mergeCells>
  <pageMargins left="0.7" right="0.7" top="0.75" bottom="0.75" header="0.3" footer="0.3"/>
</worksheet>
</file>

<file path=xl/worksheets/sheet74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workbookViewId="0">
      <selection activeCell="D18" sqref="D18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75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workbookViewId="0">
      <selection activeCell="D18" sqref="D18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8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"/>
  <sheetViews>
    <sheetView workbookViewId="0">
      <selection activeCell="C4" sqref="C4"/>
    </sheetView>
  </sheetViews>
  <sheetFormatPr defaultRowHeight="15" x14ac:dyDescent="0.25"/>
  <sheetData/>
  <pageMargins left="0.7" right="0.7" top="0.75" bottom="0.75" header="0.3" footer="0.3"/>
  <drawing r:id="rId1"/>
</worksheet>
</file>

<file path=xl/worksheets/sheet9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C1:I32"/>
  <sheetViews>
    <sheetView workbookViewId="0">
      <selection activeCell="F1" sqref="F1:G1"/>
    </sheetView>
  </sheetViews>
  <sheetFormatPr defaultRowHeight="15" x14ac:dyDescent="0.25"/>
  <cols>
    <col min="3" max="3" width="20.28515625" bestFit="1" customWidth="1"/>
  </cols>
  <sheetData>
    <row r="1" spans="3:9" x14ac:dyDescent="0.25">
      <c r="D1" s="11" t="s">
        <v>15</v>
      </c>
      <c r="E1" s="11"/>
      <c r="F1" s="11" t="s">
        <v>16</v>
      </c>
      <c r="G1" s="11"/>
    </row>
    <row r="2" spans="3:9" x14ac:dyDescent="0.25">
      <c r="D2" s="2" t="s">
        <v>0</v>
      </c>
      <c r="E2" s="2" t="s">
        <v>1</v>
      </c>
      <c r="F2" s="2" t="s">
        <v>0</v>
      </c>
      <c r="G2" s="2" t="s">
        <v>1</v>
      </c>
      <c r="H2" s="2"/>
      <c r="I2" s="2"/>
    </row>
    <row r="3" spans="3:9" x14ac:dyDescent="0.25">
      <c r="C3" t="s">
        <v>4</v>
      </c>
      <c r="D3" s="1">
        <v>1.0089999999999999</v>
      </c>
      <c r="E3" s="1">
        <v>1.6819999999999999</v>
      </c>
      <c r="F3" s="1">
        <v>1.052</v>
      </c>
      <c r="G3" s="1">
        <v>1.0409999999999999</v>
      </c>
      <c r="H3" s="1"/>
      <c r="I3" s="1"/>
    </row>
    <row r="4" spans="3:9" x14ac:dyDescent="0.25">
      <c r="D4" s="1">
        <v>1.0169999999999999</v>
      </c>
      <c r="E4" s="1">
        <v>1.2669999999999999</v>
      </c>
      <c r="F4" s="1">
        <v>1.069</v>
      </c>
      <c r="G4" s="1">
        <v>1.03</v>
      </c>
      <c r="H4" s="1"/>
      <c r="I4" s="1"/>
    </row>
    <row r="5" spans="3:9" x14ac:dyDescent="0.25">
      <c r="D5" s="1">
        <v>1.0189999999999999</v>
      </c>
      <c r="E5" s="1">
        <v>1.127</v>
      </c>
      <c r="F5" s="1">
        <v>1.012</v>
      </c>
      <c r="G5" s="1">
        <v>1.0820000000000001</v>
      </c>
      <c r="H5" s="1"/>
      <c r="I5" s="1"/>
    </row>
    <row r="6" spans="3:9" x14ac:dyDescent="0.25">
      <c r="D6" s="1">
        <v>1.0529999999999999</v>
      </c>
      <c r="E6" s="1">
        <v>1.1639999999999999</v>
      </c>
      <c r="F6" s="1">
        <v>1.0209999999999999</v>
      </c>
      <c r="G6" s="1">
        <v>1.0620000000000001</v>
      </c>
      <c r="H6" s="1"/>
      <c r="I6" s="1"/>
    </row>
    <row r="7" spans="3:9" x14ac:dyDescent="0.25">
      <c r="D7" s="1">
        <v>1.0589999999999999</v>
      </c>
      <c r="E7" s="1">
        <v>1.548</v>
      </c>
      <c r="F7" s="1">
        <v>1.0149999999999999</v>
      </c>
      <c r="G7" s="1">
        <v>1.0669999999999999</v>
      </c>
      <c r="H7" s="1"/>
      <c r="I7" s="1"/>
    </row>
    <row r="8" spans="3:9" x14ac:dyDescent="0.25">
      <c r="D8" s="1">
        <v>1.026</v>
      </c>
      <c r="E8" s="1">
        <v>1.2649999999999999</v>
      </c>
      <c r="F8" s="1">
        <v>1.0609999999999999</v>
      </c>
      <c r="G8" s="1">
        <v>1.022</v>
      </c>
      <c r="H8" s="1"/>
      <c r="I8" s="1"/>
    </row>
    <row r="9" spans="3:9" x14ac:dyDescent="0.25">
      <c r="D9" s="1">
        <v>1.0549999999999999</v>
      </c>
      <c r="E9" s="1">
        <v>1.1970000000000001</v>
      </c>
      <c r="F9" s="1">
        <v>1.052</v>
      </c>
      <c r="G9" s="1">
        <v>1.048</v>
      </c>
      <c r="H9" s="1"/>
      <c r="I9" s="1"/>
    </row>
    <row r="10" spans="3:9" x14ac:dyDescent="0.25">
      <c r="D10" s="1">
        <v>1.0620000000000001</v>
      </c>
      <c r="E10" s="1">
        <v>1.1830000000000001</v>
      </c>
      <c r="F10" s="1">
        <v>1.0369999999999999</v>
      </c>
      <c r="G10" s="1">
        <v>1.0369999999999999</v>
      </c>
      <c r="H10" s="1"/>
      <c r="I10" s="1"/>
    </row>
    <row r="11" spans="3:9" x14ac:dyDescent="0.25">
      <c r="D11" s="1">
        <v>1.052</v>
      </c>
      <c r="E11" s="1">
        <v>1.161</v>
      </c>
      <c r="F11" s="1">
        <v>1.05</v>
      </c>
      <c r="G11" s="1">
        <v>1.056</v>
      </c>
      <c r="H11" s="1"/>
      <c r="I11" s="1"/>
    </row>
    <row r="12" spans="3:9" x14ac:dyDescent="0.25">
      <c r="D12" s="1">
        <v>1.0349999999999999</v>
      </c>
      <c r="E12" s="1">
        <v>1.2330000000000001</v>
      </c>
      <c r="F12" s="1">
        <v>1.052</v>
      </c>
      <c r="G12" s="1">
        <v>1.069</v>
      </c>
      <c r="H12" s="1"/>
      <c r="I12" s="1"/>
    </row>
    <row r="13" spans="3:9" x14ac:dyDescent="0.25">
      <c r="D13" s="1">
        <v>1.038</v>
      </c>
      <c r="E13" s="1">
        <v>1.3149999999999999</v>
      </c>
      <c r="F13" s="1">
        <v>1.0549999999999999</v>
      </c>
      <c r="G13" s="1">
        <v>1.0289999999999999</v>
      </c>
      <c r="H13" s="1"/>
      <c r="I13" s="1"/>
    </row>
    <row r="14" spans="3:9" x14ac:dyDescent="0.25">
      <c r="D14" s="1">
        <v>1.0469999999999999</v>
      </c>
      <c r="E14" s="1">
        <v>1.4890000000000001</v>
      </c>
      <c r="F14" s="1">
        <v>1.081</v>
      </c>
      <c r="G14" s="1">
        <v>1.0149999999999999</v>
      </c>
      <c r="H14" s="1"/>
      <c r="I14" s="1"/>
    </row>
    <row r="15" spans="3:9" x14ac:dyDescent="0.25">
      <c r="D15" s="1">
        <v>1.008</v>
      </c>
      <c r="E15" s="1">
        <v>1.1970000000000001</v>
      </c>
      <c r="F15" s="1">
        <v>1.0549999999999999</v>
      </c>
      <c r="G15" s="1">
        <v>1.0469999999999999</v>
      </c>
      <c r="H15" s="1"/>
      <c r="I15" s="1"/>
    </row>
    <row r="16" spans="3:9" x14ac:dyDescent="0.25">
      <c r="D16" s="1">
        <v>1.0209999999999999</v>
      </c>
      <c r="E16" s="1">
        <v>1.163</v>
      </c>
      <c r="F16" s="1">
        <v>1.0640000000000001</v>
      </c>
      <c r="G16" s="1">
        <v>1.0529999999999999</v>
      </c>
      <c r="H16" s="1"/>
      <c r="I16" s="1"/>
    </row>
    <row r="17" spans="4:9" x14ac:dyDescent="0.25">
      <c r="D17" s="1">
        <v>1.046</v>
      </c>
      <c r="E17" s="1">
        <v>1.2549999999999999</v>
      </c>
      <c r="F17" s="1">
        <v>1.0660000000000001</v>
      </c>
      <c r="G17" s="1">
        <v>1.0509999999999999</v>
      </c>
      <c r="H17" s="1"/>
      <c r="I17" s="1"/>
    </row>
    <row r="18" spans="4:9" x14ac:dyDescent="0.25">
      <c r="D18" s="1">
        <v>1.018</v>
      </c>
      <c r="E18" s="1">
        <v>1.1870000000000001</v>
      </c>
      <c r="F18" s="1">
        <v>1.016</v>
      </c>
      <c r="G18" s="1">
        <v>1.0149999999999999</v>
      </c>
      <c r="H18" s="1"/>
      <c r="I18" s="1"/>
    </row>
    <row r="19" spans="4:9" x14ac:dyDescent="0.25">
      <c r="D19" s="1">
        <v>1.036</v>
      </c>
      <c r="E19" s="1">
        <v>1.2070000000000001</v>
      </c>
      <c r="F19" s="1">
        <v>1.0409999999999999</v>
      </c>
      <c r="G19" s="1">
        <v>1.0249999999999999</v>
      </c>
      <c r="H19" s="1"/>
      <c r="I19" s="1"/>
    </row>
    <row r="20" spans="4:9" x14ac:dyDescent="0.25">
      <c r="D20" s="1">
        <v>1.04</v>
      </c>
      <c r="E20" s="1">
        <v>1.611</v>
      </c>
      <c r="F20" s="1">
        <v>1.032</v>
      </c>
      <c r="G20" s="1">
        <v>1.024</v>
      </c>
      <c r="H20" s="1"/>
      <c r="I20" s="1"/>
    </row>
    <row r="21" spans="4:9" x14ac:dyDescent="0.25">
      <c r="D21" s="1">
        <v>1.048</v>
      </c>
      <c r="E21" s="1">
        <v>1.3520000000000001</v>
      </c>
      <c r="F21" s="1">
        <v>1.087</v>
      </c>
      <c r="G21" s="1">
        <v>1.07</v>
      </c>
      <c r="H21" s="1"/>
      <c r="I21" s="1"/>
    </row>
    <row r="22" spans="4:9" x14ac:dyDescent="0.25">
      <c r="D22" s="1">
        <v>1.0289999999999999</v>
      </c>
      <c r="E22" s="1">
        <v>1.357</v>
      </c>
      <c r="F22" s="1">
        <v>1.089</v>
      </c>
      <c r="G22" s="1">
        <v>1.02</v>
      </c>
      <c r="H22" s="1"/>
      <c r="I22" s="1"/>
    </row>
    <row r="23" spans="4:9" x14ac:dyDescent="0.25">
      <c r="D23" s="1"/>
      <c r="E23" s="1"/>
      <c r="F23" s="1"/>
      <c r="G23" s="1"/>
    </row>
    <row r="24" spans="4:9" x14ac:dyDescent="0.25">
      <c r="D24" s="1"/>
      <c r="E24" s="1"/>
      <c r="F24" s="1"/>
      <c r="G24" s="1"/>
    </row>
    <row r="25" spans="4:9" x14ac:dyDescent="0.25">
      <c r="D25" s="1"/>
      <c r="E25" s="1"/>
      <c r="F25" s="1"/>
      <c r="G25" s="1"/>
    </row>
    <row r="26" spans="4:9" x14ac:dyDescent="0.25">
      <c r="D26" s="1"/>
      <c r="E26" s="1"/>
      <c r="F26" s="1"/>
      <c r="G26" s="1"/>
    </row>
    <row r="27" spans="4:9" x14ac:dyDescent="0.25">
      <c r="D27" s="1"/>
      <c r="E27" s="1"/>
      <c r="F27" s="1"/>
      <c r="G27" s="1"/>
    </row>
    <row r="28" spans="4:9" x14ac:dyDescent="0.25">
      <c r="D28" s="1"/>
      <c r="E28" s="1"/>
      <c r="F28" s="1"/>
      <c r="G28" s="1"/>
    </row>
    <row r="29" spans="4:9" x14ac:dyDescent="0.25">
      <c r="D29" s="1"/>
      <c r="E29" s="1"/>
      <c r="F29" s="1"/>
      <c r="G29" s="1"/>
    </row>
    <row r="30" spans="4:9" x14ac:dyDescent="0.25">
      <c r="D30" s="1"/>
      <c r="E30" s="1"/>
      <c r="F30" s="1"/>
      <c r="G30" s="1"/>
    </row>
    <row r="31" spans="4:9" x14ac:dyDescent="0.25">
      <c r="D31" s="1"/>
      <c r="E31" s="1"/>
      <c r="F31" s="1"/>
      <c r="G31" s="1"/>
    </row>
    <row r="32" spans="4:9" x14ac:dyDescent="0.25">
      <c r="D32" s="1"/>
      <c r="E32" s="1"/>
      <c r="F32" s="1"/>
      <c r="G32" s="1"/>
    </row>
  </sheetData>
  <mergeCells count="2">
    <mergeCell ref="D1:E1"/>
    <mergeCell ref="F1:G1"/>
  </mergeCells>
  <pageMargins left="0.7" right="0.7" top="0.75" bottom="0.75" header="0.3" footer="0.3"/>
</worksheet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406AF6E899A443B088CBB235517035" ma:contentTypeVersion="14" ma:contentTypeDescription="Create a new document." ma:contentTypeScope="" ma:versionID="40b6e57adb40fc206174eeca020e0a65">
  <xsd:schema xmlns:xsd="http://www.w3.org/2001/XMLSchema" xmlns:xs="http://www.w3.org/2001/XMLSchema" xmlns:p="http://schemas.microsoft.com/office/2006/metadata/properties" xmlns:ns3="4a7669a9-a011-4939-9a62-ac1a8914829f" xmlns:ns4="c51ce0d9-b5e0-4520-89e9-ff5f84fa91bb" targetNamespace="http://schemas.microsoft.com/office/2006/metadata/properties" ma:root="true" ma:fieldsID="200ef7d4d235ad000c399c7e3e417706" ns3:_="" ns4:_="">
    <xsd:import namespace="4a7669a9-a011-4939-9a62-ac1a8914829f"/>
    <xsd:import namespace="c51ce0d9-b5e0-4520-89e9-ff5f84fa91b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7669a9-a011-4939-9a62-ac1a891482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1ce0d9-b5e0-4520-89e9-ff5f84fa91b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9F2F5F8-AC87-48FF-987B-254AF914D2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7669a9-a011-4939-9a62-ac1a8914829f"/>
    <ds:schemaRef ds:uri="c51ce0d9-b5e0-4520-89e9-ff5f84fa91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3F9E277-7FEB-4AD8-B7CF-51D23958E65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0D4DE6-03B9-482E-92A8-62A9A95E7DDC}">
  <ds:schemaRefs>
    <ds:schemaRef ds:uri="http://purl.org/dc/terms/"/>
    <ds:schemaRef ds:uri="http://schemas.openxmlformats.org/package/2006/metadata/core-properties"/>
    <ds:schemaRef ds:uri="4a7669a9-a011-4939-9a62-ac1a8914829f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c51ce0d9-b5e0-4520-89e9-ff5f84fa91bb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Excel</Application>
  <DocSecurity>0</DocSecurity>
  <ScaleCrop>false</ScaleCrop>
  <HeadingPairs>
    <vt:vector size="2" baseType="variant">
      <vt:variant>
        <vt:lpstr>Worksheets</vt:lpstr>
      </vt:variant>
      <vt:variant>
        <vt:i4>75</vt:i4>
      </vt:variant>
    </vt:vector>
  </HeadingPairs>
  <TitlesOfParts>
    <vt:vector size="75" baseType="lpstr">
      <vt:lpstr>1B</vt:lpstr>
      <vt:lpstr>1F</vt:lpstr>
      <vt:lpstr>2A</vt:lpstr>
      <vt:lpstr>2C</vt:lpstr>
      <vt:lpstr>2D</vt:lpstr>
      <vt:lpstr>2E</vt:lpstr>
      <vt:lpstr>2F</vt:lpstr>
      <vt:lpstr>2G</vt:lpstr>
      <vt:lpstr>2H</vt:lpstr>
      <vt:lpstr>2I</vt:lpstr>
      <vt:lpstr>3B</vt:lpstr>
      <vt:lpstr>3F</vt:lpstr>
      <vt:lpstr>4B</vt:lpstr>
      <vt:lpstr>4C</vt:lpstr>
      <vt:lpstr>4D</vt:lpstr>
      <vt:lpstr>4E</vt:lpstr>
      <vt:lpstr>4F</vt:lpstr>
      <vt:lpstr>4G</vt:lpstr>
      <vt:lpstr>4H</vt:lpstr>
      <vt:lpstr>5B</vt:lpstr>
      <vt:lpstr>5C</vt:lpstr>
      <vt:lpstr>5D</vt:lpstr>
      <vt:lpstr>5E</vt:lpstr>
      <vt:lpstr>6A</vt:lpstr>
      <vt:lpstr>6B</vt:lpstr>
      <vt:lpstr>6C</vt:lpstr>
      <vt:lpstr>6D</vt:lpstr>
      <vt:lpstr>6E</vt:lpstr>
      <vt:lpstr>6F</vt:lpstr>
      <vt:lpstr>6G</vt:lpstr>
      <vt:lpstr>6H</vt:lpstr>
      <vt:lpstr>6I</vt:lpstr>
      <vt:lpstr>6J</vt:lpstr>
      <vt:lpstr>6K</vt:lpstr>
      <vt:lpstr>6L</vt:lpstr>
      <vt:lpstr>S1A</vt:lpstr>
      <vt:lpstr>S1C</vt:lpstr>
      <vt:lpstr>S1E</vt:lpstr>
      <vt:lpstr>S2</vt:lpstr>
      <vt:lpstr>S3A</vt:lpstr>
      <vt:lpstr>S3B</vt:lpstr>
      <vt:lpstr>S3C</vt:lpstr>
      <vt:lpstr>S3D</vt:lpstr>
      <vt:lpstr>S3E</vt:lpstr>
      <vt:lpstr>S4</vt:lpstr>
      <vt:lpstr>S5A</vt:lpstr>
      <vt:lpstr>S5B</vt:lpstr>
      <vt:lpstr>S6A</vt:lpstr>
      <vt:lpstr>S6B</vt:lpstr>
      <vt:lpstr>S7A</vt:lpstr>
      <vt:lpstr>S7B</vt:lpstr>
      <vt:lpstr>S7C</vt:lpstr>
      <vt:lpstr>S7D</vt:lpstr>
      <vt:lpstr>S7E</vt:lpstr>
      <vt:lpstr>S7F</vt:lpstr>
      <vt:lpstr>S9A</vt:lpstr>
      <vt:lpstr>S9B</vt:lpstr>
      <vt:lpstr>S10A</vt:lpstr>
      <vt:lpstr>S10B</vt:lpstr>
      <vt:lpstr>S10C</vt:lpstr>
      <vt:lpstr>S10D</vt:lpstr>
      <vt:lpstr>S10E</vt:lpstr>
      <vt:lpstr>S10F</vt:lpstr>
      <vt:lpstr>S11A</vt:lpstr>
      <vt:lpstr>S11B</vt:lpstr>
      <vt:lpstr>S11C</vt:lpstr>
      <vt:lpstr>S12A</vt:lpstr>
      <vt:lpstr>S12B</vt:lpstr>
      <vt:lpstr>S12C</vt:lpstr>
      <vt:lpstr>S12D</vt:lpstr>
      <vt:lpstr>S13A</vt:lpstr>
      <vt:lpstr>S13B</vt:lpstr>
      <vt:lpstr>S13C</vt:lpstr>
      <vt:lpstr>S13D</vt:lpstr>
      <vt:lpstr>S13E</vt:lpstr>
    </vt:vector>
  </TitlesOfParts>
  <Manager/>
  <Company/>
  <LinksUpToDate>false</LinksUpToDate>
  <SharedDoc>false</SharedDoc>
  <HyperlinkBase/>
  <HyperlinksChanged>false</HyperlinksChanged>
  <AppVersion>16.0300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Joana Sa Pessoa</dc:creator>
  <cp:keywords/>
  <dc:description/>
  <cp:lastModifiedBy>Windows User</cp:lastModifiedBy>
  <cp:revision/>
  <dcterms:created xsi:type="dcterms:W3CDTF">2023-02-01T20:48:31Z</dcterms:created>
  <dcterms:modified xsi:type="dcterms:W3CDTF">2023-02-09T15:54:20Z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0x01010006406AF6E899A443B088CBB235517035</vt:lpwstr>
  </property>
</Properties>
</file>