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7F8C0F-60EA-4F10-95D1-23F89EECE6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540E871-F48D-49AA-8FAF-33C21F012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AF8DD2-7EAE-48B0-99DE-FD971C7D0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284A89C-4579-49D6-9533-9F9C07CC8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89B9D91-2FA9-408D-9BA2-DF984D93C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7342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EC3283-5D64-4CFB-B98A-50D19EA8C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38F1473-F71D-47A9-B104-1E8E52A875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266517D-1294-41BA-A06B-0616F4BC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C0A34A-F759-46A3-8538-7969C2DA7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BB05A9A-431D-4C72-B4BF-36C5E519F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4719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65CD4D3-530B-4577-BF4A-428260900C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10479BE-81B5-41C5-AE98-ED23C22C49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10496C-9A71-4DB3-8771-2D85D6438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1478760-80CA-4084-A0BF-B5D0A744B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C892A-71F8-4EAA-A013-2383C0165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1553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70BCD4-918C-45B2-8FFE-20DC33996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C25D37-667D-44FC-97FE-1D1F4EDF8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C9414D8-400C-4A8D-A602-7FCB7457D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599632A-99A9-4259-8FD1-F0DCCD02E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7C85D6-76EA-4047-9051-7B23968AF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1888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10F258-3896-4A91-B7B7-A289D314D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CF497E-87A2-4338-8DC1-B7CCB6B484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6258A58-EBA3-4BEF-9441-0EC469E58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F13F57-326B-4CBC-9F84-CF5F6668F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A6A6F8F-4539-455B-9A07-0E7A864E8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1140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AB1DDA-888B-4FA7-AAAE-A6537DCA6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502F748-ECC0-44E2-9A03-F572CE6181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084EE14-D81B-4503-960C-5A62E5357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1C27F59-5EEB-4548-B050-95FED29FE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DFFAFA6-3CAF-4730-A52A-15E991C51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45EBF6C-EA6B-44B8-8045-EC742D220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8521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A1329F-5D37-4459-A3E5-844D6CDBA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283D7F-52AB-4EFD-8BF9-4C7392E7D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A84FE18-512B-4734-B001-5100FE8F26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FBE0EAE-F6B8-4DC2-B142-61FEE5B3B2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36ACFC7-C4E2-48F3-B168-77D9D9AC36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19B8C33-DC23-44FB-989C-B8E6CBA73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1DE866B-4584-42E9-8A32-A4C99FEDF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EC66F4E-102C-4949-B6BF-79AB4BEF4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4142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762992-6529-4684-BFCA-DCFD87AA5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8E5B32E-D77D-4AF7-8C26-3F833E2DE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E6AA3EE-C260-4E37-86EB-7D5B84242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4E99413-0CE4-422A-8898-CDB2F7C4B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5284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70BB3C1-62CF-4AEE-A34B-33B06DE5E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A497201-F0BA-4474-A8A4-E6316D863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69FF979-4C0C-42C2-8A6D-B36D68D3F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4512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9188BC-625A-4689-8F59-84EA7C0AD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927AB91-43C0-46FB-BAB3-176ED0F6B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CEF9AEF-A580-4F15-9CDD-C17D246BD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7C54674-BF7F-4BB1-AACF-445C7E7A3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2787C10-1CEC-4DAA-B59F-12CF761F1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0312171-206A-4254-8725-8142911DD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658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3404-4182-425D-809E-E4E31F857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5E4B6BE-BD80-45AC-B43D-5BFEC79D92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FD1C5CE-CFCB-423E-A367-A55DEBBD9D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C573C6F-2A71-4D7E-9F7F-176C58CB1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3F65747-F68D-4330-8C3E-B1FD08C26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96F3069-725E-4172-8085-37CA9D42D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9795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CC2795-9AE1-4999-AA7D-EAAB82E08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8C3F007-8EC9-49E8-9D91-9A33AAF00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62200FF-E2DF-4A25-B930-5500043331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E866B-57E3-42B3-B2F1-05961C2E9AC7}" type="datetimeFigureOut">
              <a:rPr lang="de-DE" smtClean="0"/>
              <a:t>02.05.2024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1890B20-B732-45C6-A29C-ADEBD33536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DE6CB29-B8EC-4C3E-BFD5-753926BA48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B3DBD-161A-4FA9-AF57-A2CFD2736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9600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fik 35">
            <a:extLst>
              <a:ext uri="{FF2B5EF4-FFF2-40B4-BE49-F238E27FC236}">
                <a16:creationId xmlns:a16="http://schemas.microsoft.com/office/drawing/2014/main" id="{1D73B513-2DFC-40BF-B420-5DF451BC04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t="17778" r="758" b="53175"/>
          <a:stretch/>
        </p:blipFill>
        <p:spPr>
          <a:xfrm>
            <a:off x="586574" y="644198"/>
            <a:ext cx="11512130" cy="278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096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Wibke Kleiner</dc:creator>
  <cp:lastModifiedBy>Heiner Kuhl</cp:lastModifiedBy>
  <cp:revision>7</cp:revision>
  <dcterms:created xsi:type="dcterms:W3CDTF">2023-05-22T10:26:49Z</dcterms:created>
  <dcterms:modified xsi:type="dcterms:W3CDTF">2024-05-02T14:36:13Z</dcterms:modified>
</cp:coreProperties>
</file>