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773" r:id="rId2"/>
    <p:sldId id="774" r:id="rId3"/>
    <p:sldId id="775" r:id="rId4"/>
    <p:sldId id="257" r:id="rId5"/>
    <p:sldId id="256" r:id="rId6"/>
    <p:sldId id="369" r:id="rId7"/>
    <p:sldId id="776" r:id="rId8"/>
    <p:sldId id="363" r:id="rId9"/>
    <p:sldId id="374" r:id="rId10"/>
    <p:sldId id="767" r:id="rId11"/>
    <p:sldId id="769" r:id="rId12"/>
    <p:sldId id="770" r:id="rId13"/>
    <p:sldId id="771" r:id="rId14"/>
    <p:sldId id="370" r:id="rId15"/>
    <p:sldId id="371" r:id="rId16"/>
  </p:sldIdLst>
  <p:sldSz cx="12192000" cy="17208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10E0"/>
    <a:srgbClr val="0907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00" autoAdjust="0"/>
    <p:restoredTop sz="94518" autoAdjust="0"/>
  </p:normalViewPr>
  <p:slideViewPr>
    <p:cSldViewPr snapToGrid="0">
      <p:cViewPr varScale="1">
        <p:scale>
          <a:sx n="62" d="100"/>
          <a:sy n="62" d="100"/>
        </p:scale>
        <p:origin x="96" y="17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8ADC00-1571-4DC6-98ED-E35729C18121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335213" y="1143000"/>
            <a:ext cx="2187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F7BB3-BE17-46AA-8EC9-A08E4C68FF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229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335213" y="1143000"/>
            <a:ext cx="218757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8F7BB3-BE17-46AA-8EC9-A08E4C68FF5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406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816300"/>
            <a:ext cx="10363200" cy="599110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9038447"/>
            <a:ext cx="9144000" cy="415473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3559-AFCF-41AB-8700-52638FAF8AA1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805C-B0E0-4514-A62F-B251521794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54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3559-AFCF-41AB-8700-52638FAF8AA1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805C-B0E0-4514-A62F-B251521794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510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916193"/>
            <a:ext cx="2628900" cy="1458340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916193"/>
            <a:ext cx="7734300" cy="1458340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3559-AFCF-41AB-8700-52638FAF8AA1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805C-B0E0-4514-A62F-B251521794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68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3559-AFCF-41AB-8700-52638FAF8AA1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805C-B0E0-4514-A62F-B251521794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900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4290180"/>
            <a:ext cx="10515600" cy="7158257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1516156"/>
            <a:ext cx="10515600" cy="3764358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3559-AFCF-41AB-8700-52638FAF8AA1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805C-B0E0-4514-A62F-B251521794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858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4580967"/>
            <a:ext cx="5181600" cy="1091863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4580967"/>
            <a:ext cx="5181600" cy="1091863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3559-AFCF-41AB-8700-52638FAF8AA1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805C-B0E0-4514-A62F-B251521794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258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16197"/>
            <a:ext cx="10515600" cy="332618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4218474"/>
            <a:ext cx="5157787" cy="206740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6285882"/>
            <a:ext cx="5157787" cy="92455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4218474"/>
            <a:ext cx="5183188" cy="206740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6285882"/>
            <a:ext cx="5183188" cy="92455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3559-AFCF-41AB-8700-52638FAF8AA1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805C-B0E0-4514-A62F-B251521794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723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3559-AFCF-41AB-8700-52638FAF8AA1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805C-B0E0-4514-A62F-B251521794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792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3559-AFCF-41AB-8700-52638FAF8AA1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805C-B0E0-4514-A62F-B251521794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302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147233"/>
            <a:ext cx="3932237" cy="401531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477709"/>
            <a:ext cx="6172200" cy="12229189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62550"/>
            <a:ext cx="3932237" cy="9564262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3559-AFCF-41AB-8700-52638FAF8AA1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805C-B0E0-4514-A62F-B251521794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696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147233"/>
            <a:ext cx="3932237" cy="401531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477709"/>
            <a:ext cx="6172200" cy="12229189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62550"/>
            <a:ext cx="3932237" cy="9564262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3559-AFCF-41AB-8700-52638FAF8AA1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6805C-B0E0-4514-A62F-B251521794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38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916197"/>
            <a:ext cx="10515600" cy="33261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4580967"/>
            <a:ext cx="10515600" cy="10918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5949734"/>
            <a:ext cx="2743200" cy="91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93559-AFCF-41AB-8700-52638FAF8AA1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5949734"/>
            <a:ext cx="4114800" cy="91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5949734"/>
            <a:ext cx="2743200" cy="91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6805C-B0E0-4514-A62F-B251521794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338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microsoft.com/office/2007/relationships/hdphoto" Target="../media/hdphoto6.wdp"/><Relationship Id="rId18" Type="http://schemas.openxmlformats.org/officeDocument/2006/relationships/image" Target="../media/image9.png"/><Relationship Id="rId26" Type="http://schemas.openxmlformats.org/officeDocument/2006/relationships/image" Target="../media/image13.png"/><Relationship Id="rId21" Type="http://schemas.microsoft.com/office/2007/relationships/hdphoto" Target="../media/hdphoto10.wdp"/><Relationship Id="rId34" Type="http://schemas.openxmlformats.org/officeDocument/2006/relationships/image" Target="../media/image17.png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5" Type="http://schemas.microsoft.com/office/2007/relationships/hdphoto" Target="../media/hdphoto12.wdp"/><Relationship Id="rId33" Type="http://schemas.microsoft.com/office/2007/relationships/hdphoto" Target="../media/hdphoto16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29" Type="http://schemas.microsoft.com/office/2007/relationships/hdphoto" Target="../media/hdphoto14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24" Type="http://schemas.openxmlformats.org/officeDocument/2006/relationships/image" Target="../media/image12.png"/><Relationship Id="rId32" Type="http://schemas.openxmlformats.org/officeDocument/2006/relationships/image" Target="../media/image16.png"/><Relationship Id="rId37" Type="http://schemas.microsoft.com/office/2007/relationships/hdphoto" Target="../media/hdphoto18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23" Type="http://schemas.microsoft.com/office/2007/relationships/hdphoto" Target="../media/hdphoto11.wdp"/><Relationship Id="rId28" Type="http://schemas.openxmlformats.org/officeDocument/2006/relationships/image" Target="../media/image14.png"/><Relationship Id="rId36" Type="http://schemas.openxmlformats.org/officeDocument/2006/relationships/image" Target="../media/image18.png"/><Relationship Id="rId10" Type="http://schemas.openxmlformats.org/officeDocument/2006/relationships/image" Target="../media/image5.png"/><Relationship Id="rId19" Type="http://schemas.microsoft.com/office/2007/relationships/hdphoto" Target="../media/hdphoto9.wdp"/><Relationship Id="rId31" Type="http://schemas.microsoft.com/office/2007/relationships/hdphoto" Target="../media/hdphoto15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Relationship Id="rId22" Type="http://schemas.openxmlformats.org/officeDocument/2006/relationships/image" Target="../media/image11.png"/><Relationship Id="rId27" Type="http://schemas.microsoft.com/office/2007/relationships/hdphoto" Target="../media/hdphoto13.wdp"/><Relationship Id="rId30" Type="http://schemas.openxmlformats.org/officeDocument/2006/relationships/image" Target="../media/image15.png"/><Relationship Id="rId35" Type="http://schemas.microsoft.com/office/2007/relationships/hdphoto" Target="../media/hdphoto17.wdp"/><Relationship Id="rId8" Type="http://schemas.openxmlformats.org/officeDocument/2006/relationships/image" Target="../media/image4.png"/><Relationship Id="rId3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microsoft.com/office/2007/relationships/hdphoto" Target="../media/hdphoto96.wdp"/><Relationship Id="rId18" Type="http://schemas.openxmlformats.org/officeDocument/2006/relationships/image" Target="../media/image116.png"/><Relationship Id="rId3" Type="http://schemas.microsoft.com/office/2007/relationships/hdphoto" Target="../media/hdphoto92.wdp"/><Relationship Id="rId21" Type="http://schemas.microsoft.com/office/2007/relationships/hdphoto" Target="../media/hdphoto100.wdp"/><Relationship Id="rId7" Type="http://schemas.microsoft.com/office/2007/relationships/hdphoto" Target="../media/hdphoto94.wdp"/><Relationship Id="rId12" Type="http://schemas.openxmlformats.org/officeDocument/2006/relationships/image" Target="../media/image113.png"/><Relationship Id="rId17" Type="http://schemas.microsoft.com/office/2007/relationships/hdphoto" Target="../media/hdphoto98.wdp"/><Relationship Id="rId2" Type="http://schemas.openxmlformats.org/officeDocument/2006/relationships/image" Target="../media/image107.png"/><Relationship Id="rId16" Type="http://schemas.openxmlformats.org/officeDocument/2006/relationships/image" Target="../media/image115.png"/><Relationship Id="rId20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11" Type="http://schemas.openxmlformats.org/officeDocument/2006/relationships/image" Target="../media/image112.png"/><Relationship Id="rId5" Type="http://schemas.microsoft.com/office/2007/relationships/hdphoto" Target="../media/hdphoto93.wdp"/><Relationship Id="rId15" Type="http://schemas.microsoft.com/office/2007/relationships/hdphoto" Target="../media/hdphoto97.wdp"/><Relationship Id="rId10" Type="http://schemas.openxmlformats.org/officeDocument/2006/relationships/image" Target="../media/image111.png"/><Relationship Id="rId19" Type="http://schemas.microsoft.com/office/2007/relationships/hdphoto" Target="../media/hdphoto99.wdp"/><Relationship Id="rId4" Type="http://schemas.openxmlformats.org/officeDocument/2006/relationships/image" Target="../media/image108.png"/><Relationship Id="rId9" Type="http://schemas.microsoft.com/office/2007/relationships/hdphoto" Target="../media/hdphoto95.wdp"/><Relationship Id="rId14" Type="http://schemas.openxmlformats.org/officeDocument/2006/relationships/image" Target="../media/image114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02.wdp"/><Relationship Id="rId13" Type="http://schemas.openxmlformats.org/officeDocument/2006/relationships/image" Target="../media/image125.png"/><Relationship Id="rId18" Type="http://schemas.openxmlformats.org/officeDocument/2006/relationships/image" Target="../media/image128.png"/><Relationship Id="rId26" Type="http://schemas.openxmlformats.org/officeDocument/2006/relationships/image" Target="../media/image135.png"/><Relationship Id="rId3" Type="http://schemas.openxmlformats.org/officeDocument/2006/relationships/image" Target="../media/image119.png"/><Relationship Id="rId21" Type="http://schemas.openxmlformats.org/officeDocument/2006/relationships/image" Target="../media/image131.png"/><Relationship Id="rId7" Type="http://schemas.openxmlformats.org/officeDocument/2006/relationships/image" Target="../media/image122.png"/><Relationship Id="rId12" Type="http://schemas.microsoft.com/office/2007/relationships/hdphoto" Target="../media/hdphoto104.wdp"/><Relationship Id="rId17" Type="http://schemas.openxmlformats.org/officeDocument/2006/relationships/image" Target="../media/image127.png"/><Relationship Id="rId25" Type="http://schemas.openxmlformats.org/officeDocument/2006/relationships/image" Target="../media/image134.png"/><Relationship Id="rId2" Type="http://schemas.openxmlformats.org/officeDocument/2006/relationships/image" Target="../media/image118.png"/><Relationship Id="rId16" Type="http://schemas.microsoft.com/office/2007/relationships/hdphoto" Target="../media/hdphoto106.wdp"/><Relationship Id="rId20" Type="http://schemas.openxmlformats.org/officeDocument/2006/relationships/image" Target="../media/image1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1.png"/><Relationship Id="rId11" Type="http://schemas.openxmlformats.org/officeDocument/2006/relationships/image" Target="../media/image124.png"/><Relationship Id="rId24" Type="http://schemas.microsoft.com/office/2007/relationships/hdphoto" Target="../media/hdphoto107.wdp"/><Relationship Id="rId5" Type="http://schemas.microsoft.com/office/2007/relationships/hdphoto" Target="../media/hdphoto101.wdp"/><Relationship Id="rId15" Type="http://schemas.openxmlformats.org/officeDocument/2006/relationships/image" Target="../media/image126.png"/><Relationship Id="rId23" Type="http://schemas.openxmlformats.org/officeDocument/2006/relationships/image" Target="../media/image133.png"/><Relationship Id="rId10" Type="http://schemas.microsoft.com/office/2007/relationships/hdphoto" Target="../media/hdphoto103.wdp"/><Relationship Id="rId19" Type="http://schemas.openxmlformats.org/officeDocument/2006/relationships/image" Target="../media/image129.png"/><Relationship Id="rId4" Type="http://schemas.openxmlformats.org/officeDocument/2006/relationships/image" Target="../media/image120.png"/><Relationship Id="rId9" Type="http://schemas.openxmlformats.org/officeDocument/2006/relationships/image" Target="../media/image123.png"/><Relationship Id="rId14" Type="http://schemas.microsoft.com/office/2007/relationships/hdphoto" Target="../media/hdphoto105.wdp"/><Relationship Id="rId22" Type="http://schemas.openxmlformats.org/officeDocument/2006/relationships/image" Target="../media/image1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8.wdp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13" Type="http://schemas.microsoft.com/office/2007/relationships/hdphoto" Target="../media/hdphoto114.wdp"/><Relationship Id="rId18" Type="http://schemas.openxmlformats.org/officeDocument/2006/relationships/image" Target="../media/image152.png"/><Relationship Id="rId3" Type="http://schemas.microsoft.com/office/2007/relationships/hdphoto" Target="../media/hdphoto109.wdp"/><Relationship Id="rId21" Type="http://schemas.microsoft.com/office/2007/relationships/hdphoto" Target="../media/hdphoto118.wdp"/><Relationship Id="rId7" Type="http://schemas.microsoft.com/office/2007/relationships/hdphoto" Target="../media/hdphoto111.wdp"/><Relationship Id="rId12" Type="http://schemas.openxmlformats.org/officeDocument/2006/relationships/image" Target="../media/image149.png"/><Relationship Id="rId17" Type="http://schemas.microsoft.com/office/2007/relationships/hdphoto" Target="../media/hdphoto116.wdp"/><Relationship Id="rId2" Type="http://schemas.openxmlformats.org/officeDocument/2006/relationships/image" Target="../media/image144.png"/><Relationship Id="rId16" Type="http://schemas.openxmlformats.org/officeDocument/2006/relationships/image" Target="../media/image151.png"/><Relationship Id="rId20" Type="http://schemas.openxmlformats.org/officeDocument/2006/relationships/image" Target="../media/image1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6.png"/><Relationship Id="rId11" Type="http://schemas.microsoft.com/office/2007/relationships/hdphoto" Target="../media/hdphoto113.wdp"/><Relationship Id="rId5" Type="http://schemas.microsoft.com/office/2007/relationships/hdphoto" Target="../media/hdphoto110.wdp"/><Relationship Id="rId15" Type="http://schemas.microsoft.com/office/2007/relationships/hdphoto" Target="../media/hdphoto115.wdp"/><Relationship Id="rId23" Type="http://schemas.microsoft.com/office/2007/relationships/hdphoto" Target="../media/hdphoto119.wdp"/><Relationship Id="rId10" Type="http://schemas.openxmlformats.org/officeDocument/2006/relationships/image" Target="../media/image148.png"/><Relationship Id="rId19" Type="http://schemas.microsoft.com/office/2007/relationships/hdphoto" Target="../media/hdphoto117.wdp"/><Relationship Id="rId4" Type="http://schemas.openxmlformats.org/officeDocument/2006/relationships/image" Target="../media/image145.png"/><Relationship Id="rId9" Type="http://schemas.microsoft.com/office/2007/relationships/hdphoto" Target="../media/hdphoto112.wdp"/><Relationship Id="rId14" Type="http://schemas.openxmlformats.org/officeDocument/2006/relationships/image" Target="../media/image150.png"/><Relationship Id="rId22" Type="http://schemas.openxmlformats.org/officeDocument/2006/relationships/image" Target="../media/image15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png"/><Relationship Id="rId13" Type="http://schemas.microsoft.com/office/2007/relationships/hdphoto" Target="../media/hdphoto125.wdp"/><Relationship Id="rId3" Type="http://schemas.microsoft.com/office/2007/relationships/hdphoto" Target="../media/hdphoto120.wdp"/><Relationship Id="rId7" Type="http://schemas.microsoft.com/office/2007/relationships/hdphoto" Target="../media/hdphoto122.wdp"/><Relationship Id="rId12" Type="http://schemas.openxmlformats.org/officeDocument/2006/relationships/image" Target="../media/image160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7.png"/><Relationship Id="rId11" Type="http://schemas.microsoft.com/office/2007/relationships/hdphoto" Target="../media/hdphoto124.wdp"/><Relationship Id="rId5" Type="http://schemas.microsoft.com/office/2007/relationships/hdphoto" Target="../media/hdphoto121.wdp"/><Relationship Id="rId15" Type="http://schemas.microsoft.com/office/2007/relationships/hdphoto" Target="../media/hdphoto126.wdp"/><Relationship Id="rId10" Type="http://schemas.openxmlformats.org/officeDocument/2006/relationships/image" Target="../media/image159.png"/><Relationship Id="rId4" Type="http://schemas.openxmlformats.org/officeDocument/2006/relationships/image" Target="../media/image156.png"/><Relationship Id="rId9" Type="http://schemas.microsoft.com/office/2007/relationships/hdphoto" Target="../media/hdphoto123.wdp"/><Relationship Id="rId14" Type="http://schemas.openxmlformats.org/officeDocument/2006/relationships/image" Target="../media/image161.png"/></Relationships>
</file>

<file path=ppt/slides/_rels/slide2.xml.rels><?xml version="1.0" encoding="UTF-8" standalone="yes"?>
<Relationships xmlns="http://schemas.openxmlformats.org/package/2006/relationships"><Relationship Id="rId13" Type="http://schemas.microsoft.com/office/2007/relationships/hdphoto" Target="../media/hdphoto24.wdp"/><Relationship Id="rId18" Type="http://schemas.openxmlformats.org/officeDocument/2006/relationships/image" Target="../media/image27.png"/><Relationship Id="rId26" Type="http://schemas.openxmlformats.org/officeDocument/2006/relationships/image" Target="../media/image31.png"/><Relationship Id="rId3" Type="http://schemas.microsoft.com/office/2007/relationships/hdphoto" Target="../media/hdphoto19.wdp"/><Relationship Id="rId21" Type="http://schemas.microsoft.com/office/2007/relationships/hdphoto" Target="../media/hdphoto28.wdp"/><Relationship Id="rId34" Type="http://schemas.openxmlformats.org/officeDocument/2006/relationships/image" Target="../media/image35.png"/><Relationship Id="rId7" Type="http://schemas.microsoft.com/office/2007/relationships/hdphoto" Target="../media/hdphoto21.wdp"/><Relationship Id="rId12" Type="http://schemas.openxmlformats.org/officeDocument/2006/relationships/image" Target="../media/image24.png"/><Relationship Id="rId17" Type="http://schemas.microsoft.com/office/2007/relationships/hdphoto" Target="../media/hdphoto26.wdp"/><Relationship Id="rId25" Type="http://schemas.microsoft.com/office/2007/relationships/hdphoto" Target="../media/hdphoto30.wdp"/><Relationship Id="rId33" Type="http://schemas.microsoft.com/office/2007/relationships/hdphoto" Target="../media/hdphoto34.wdp"/><Relationship Id="rId2" Type="http://schemas.openxmlformats.org/officeDocument/2006/relationships/image" Target="../media/image19.png"/><Relationship Id="rId16" Type="http://schemas.openxmlformats.org/officeDocument/2006/relationships/image" Target="../media/image26.png"/><Relationship Id="rId20" Type="http://schemas.openxmlformats.org/officeDocument/2006/relationships/image" Target="../media/image28.png"/><Relationship Id="rId29" Type="http://schemas.microsoft.com/office/2007/relationships/hdphoto" Target="../media/hdphoto32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microsoft.com/office/2007/relationships/hdphoto" Target="../media/hdphoto23.wdp"/><Relationship Id="rId24" Type="http://schemas.openxmlformats.org/officeDocument/2006/relationships/image" Target="../media/image30.png"/><Relationship Id="rId32" Type="http://schemas.openxmlformats.org/officeDocument/2006/relationships/image" Target="../media/image34.png"/><Relationship Id="rId5" Type="http://schemas.microsoft.com/office/2007/relationships/hdphoto" Target="../media/hdphoto20.wdp"/><Relationship Id="rId15" Type="http://schemas.microsoft.com/office/2007/relationships/hdphoto" Target="../media/hdphoto25.wdp"/><Relationship Id="rId23" Type="http://schemas.microsoft.com/office/2007/relationships/hdphoto" Target="../media/hdphoto29.wdp"/><Relationship Id="rId28" Type="http://schemas.openxmlformats.org/officeDocument/2006/relationships/image" Target="../media/image32.png"/><Relationship Id="rId10" Type="http://schemas.openxmlformats.org/officeDocument/2006/relationships/image" Target="../media/image23.png"/><Relationship Id="rId19" Type="http://schemas.microsoft.com/office/2007/relationships/hdphoto" Target="../media/hdphoto27.wdp"/><Relationship Id="rId31" Type="http://schemas.microsoft.com/office/2007/relationships/hdphoto" Target="../media/hdphoto33.wdp"/><Relationship Id="rId4" Type="http://schemas.openxmlformats.org/officeDocument/2006/relationships/image" Target="../media/image20.png"/><Relationship Id="rId9" Type="http://schemas.microsoft.com/office/2007/relationships/hdphoto" Target="../media/hdphoto22.wdp"/><Relationship Id="rId14" Type="http://schemas.openxmlformats.org/officeDocument/2006/relationships/image" Target="../media/image25.png"/><Relationship Id="rId22" Type="http://schemas.openxmlformats.org/officeDocument/2006/relationships/image" Target="../media/image29.png"/><Relationship Id="rId27" Type="http://schemas.microsoft.com/office/2007/relationships/hdphoto" Target="../media/hdphoto31.wdp"/><Relationship Id="rId30" Type="http://schemas.openxmlformats.org/officeDocument/2006/relationships/image" Target="../media/image33.png"/><Relationship Id="rId8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7.wdp"/><Relationship Id="rId13" Type="http://schemas.openxmlformats.org/officeDocument/2006/relationships/image" Target="../media/image42.png"/><Relationship Id="rId18" Type="http://schemas.microsoft.com/office/2007/relationships/hdphoto" Target="../media/hdphoto42.wdp"/><Relationship Id="rId3" Type="http://schemas.microsoft.com/office/2007/relationships/hdphoto" Target="../media/hdphoto35.wdp"/><Relationship Id="rId21" Type="http://schemas.openxmlformats.org/officeDocument/2006/relationships/image" Target="../media/image46.png"/><Relationship Id="rId7" Type="http://schemas.openxmlformats.org/officeDocument/2006/relationships/image" Target="../media/image39.png"/><Relationship Id="rId12" Type="http://schemas.microsoft.com/office/2007/relationships/hdphoto" Target="../media/hdphoto39.wdp"/><Relationship Id="rId17" Type="http://schemas.openxmlformats.org/officeDocument/2006/relationships/image" Target="../media/image44.png"/><Relationship Id="rId2" Type="http://schemas.openxmlformats.org/officeDocument/2006/relationships/image" Target="../media/image36.png"/><Relationship Id="rId16" Type="http://schemas.microsoft.com/office/2007/relationships/hdphoto" Target="../media/hdphoto41.wdp"/><Relationship Id="rId20" Type="http://schemas.microsoft.com/office/2007/relationships/hdphoto" Target="../media/hdphoto43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1.png"/><Relationship Id="rId24" Type="http://schemas.microsoft.com/office/2007/relationships/hdphoto" Target="../media/hdphoto45.wdp"/><Relationship Id="rId5" Type="http://schemas.microsoft.com/office/2007/relationships/hdphoto" Target="../media/hdphoto36.wdp"/><Relationship Id="rId15" Type="http://schemas.openxmlformats.org/officeDocument/2006/relationships/image" Target="../media/image43.png"/><Relationship Id="rId23" Type="http://schemas.openxmlformats.org/officeDocument/2006/relationships/image" Target="../media/image47.png"/><Relationship Id="rId10" Type="http://schemas.microsoft.com/office/2007/relationships/hdphoto" Target="../media/hdphoto38.wdp"/><Relationship Id="rId19" Type="http://schemas.openxmlformats.org/officeDocument/2006/relationships/image" Target="../media/image45.png"/><Relationship Id="rId4" Type="http://schemas.openxmlformats.org/officeDocument/2006/relationships/image" Target="../media/image37.png"/><Relationship Id="rId9" Type="http://schemas.openxmlformats.org/officeDocument/2006/relationships/image" Target="../media/image40.png"/><Relationship Id="rId14" Type="http://schemas.microsoft.com/office/2007/relationships/hdphoto" Target="../media/hdphoto40.wdp"/><Relationship Id="rId22" Type="http://schemas.microsoft.com/office/2007/relationships/hdphoto" Target="../media/hdphoto4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microsoft.com/office/2007/relationships/hdphoto" Target="../media/hdphoto51.wdp"/><Relationship Id="rId18" Type="http://schemas.openxmlformats.org/officeDocument/2006/relationships/image" Target="../media/image56.png"/><Relationship Id="rId3" Type="http://schemas.microsoft.com/office/2007/relationships/hdphoto" Target="../media/hdphoto46.wdp"/><Relationship Id="rId21" Type="http://schemas.openxmlformats.org/officeDocument/2006/relationships/image" Target="../media/image58.png"/><Relationship Id="rId7" Type="http://schemas.microsoft.com/office/2007/relationships/hdphoto" Target="../media/hdphoto48.wdp"/><Relationship Id="rId12" Type="http://schemas.openxmlformats.org/officeDocument/2006/relationships/image" Target="../media/image53.png"/><Relationship Id="rId17" Type="http://schemas.microsoft.com/office/2007/relationships/hdphoto" Target="../media/hdphoto53.wdp"/><Relationship Id="rId25" Type="http://schemas.openxmlformats.org/officeDocument/2006/relationships/image" Target="../media/image60.png"/><Relationship Id="rId2" Type="http://schemas.openxmlformats.org/officeDocument/2006/relationships/image" Target="../media/image48.png"/><Relationship Id="rId16" Type="http://schemas.openxmlformats.org/officeDocument/2006/relationships/image" Target="../media/image55.png"/><Relationship Id="rId20" Type="http://schemas.microsoft.com/office/2007/relationships/hdphoto" Target="../media/hdphoto54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microsoft.com/office/2007/relationships/hdphoto" Target="../media/hdphoto50.wdp"/><Relationship Id="rId24" Type="http://schemas.microsoft.com/office/2007/relationships/hdphoto" Target="../media/hdphoto56.wdp"/><Relationship Id="rId5" Type="http://schemas.microsoft.com/office/2007/relationships/hdphoto" Target="../media/hdphoto47.wdp"/><Relationship Id="rId15" Type="http://schemas.microsoft.com/office/2007/relationships/hdphoto" Target="../media/hdphoto52.wdp"/><Relationship Id="rId23" Type="http://schemas.openxmlformats.org/officeDocument/2006/relationships/image" Target="../media/image59.png"/><Relationship Id="rId10" Type="http://schemas.openxmlformats.org/officeDocument/2006/relationships/image" Target="../media/image52.png"/><Relationship Id="rId19" Type="http://schemas.openxmlformats.org/officeDocument/2006/relationships/image" Target="../media/image57.png"/><Relationship Id="rId4" Type="http://schemas.openxmlformats.org/officeDocument/2006/relationships/image" Target="../media/image49.png"/><Relationship Id="rId9" Type="http://schemas.microsoft.com/office/2007/relationships/hdphoto" Target="../media/hdphoto49.wdp"/><Relationship Id="rId14" Type="http://schemas.openxmlformats.org/officeDocument/2006/relationships/image" Target="../media/image54.png"/><Relationship Id="rId22" Type="http://schemas.microsoft.com/office/2007/relationships/hdphoto" Target="../media/hdphoto55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9.wdp"/><Relationship Id="rId13" Type="http://schemas.openxmlformats.org/officeDocument/2006/relationships/image" Target="../media/image66.png"/><Relationship Id="rId18" Type="http://schemas.microsoft.com/office/2007/relationships/hdphoto" Target="../media/hdphoto64.wdp"/><Relationship Id="rId3" Type="http://schemas.openxmlformats.org/officeDocument/2006/relationships/image" Target="../media/image61.png"/><Relationship Id="rId21" Type="http://schemas.openxmlformats.org/officeDocument/2006/relationships/image" Target="../media/image70.png"/><Relationship Id="rId7" Type="http://schemas.openxmlformats.org/officeDocument/2006/relationships/image" Target="../media/image63.png"/><Relationship Id="rId12" Type="http://schemas.microsoft.com/office/2007/relationships/hdphoto" Target="../media/hdphoto61.wdp"/><Relationship Id="rId17" Type="http://schemas.openxmlformats.org/officeDocument/2006/relationships/image" Target="../media/image68.png"/><Relationship Id="rId2" Type="http://schemas.openxmlformats.org/officeDocument/2006/relationships/notesSlide" Target="../notesSlides/notesSlide1.xml"/><Relationship Id="rId16" Type="http://schemas.microsoft.com/office/2007/relationships/hdphoto" Target="../media/hdphoto63.wdp"/><Relationship Id="rId20" Type="http://schemas.microsoft.com/office/2007/relationships/hdphoto" Target="../media/hdphoto65.wdp"/><Relationship Id="rId1" Type="http://schemas.openxmlformats.org/officeDocument/2006/relationships/slideLayout" Target="../slideLayouts/slideLayout7.xml"/><Relationship Id="rId6" Type="http://schemas.microsoft.com/office/2007/relationships/hdphoto" Target="../media/hdphoto58.wdp"/><Relationship Id="rId11" Type="http://schemas.openxmlformats.org/officeDocument/2006/relationships/image" Target="../media/image65.png"/><Relationship Id="rId24" Type="http://schemas.microsoft.com/office/2007/relationships/hdphoto" Target="../media/hdphoto67.wdp"/><Relationship Id="rId5" Type="http://schemas.openxmlformats.org/officeDocument/2006/relationships/image" Target="../media/image62.png"/><Relationship Id="rId15" Type="http://schemas.openxmlformats.org/officeDocument/2006/relationships/image" Target="../media/image67.png"/><Relationship Id="rId23" Type="http://schemas.openxmlformats.org/officeDocument/2006/relationships/image" Target="../media/image71.png"/><Relationship Id="rId10" Type="http://schemas.microsoft.com/office/2007/relationships/hdphoto" Target="../media/hdphoto60.wdp"/><Relationship Id="rId19" Type="http://schemas.openxmlformats.org/officeDocument/2006/relationships/image" Target="../media/image69.png"/><Relationship Id="rId4" Type="http://schemas.microsoft.com/office/2007/relationships/hdphoto" Target="../media/hdphoto57.wdp"/><Relationship Id="rId9" Type="http://schemas.openxmlformats.org/officeDocument/2006/relationships/image" Target="../media/image64.png"/><Relationship Id="rId14" Type="http://schemas.microsoft.com/office/2007/relationships/hdphoto" Target="../media/hdphoto62.wdp"/><Relationship Id="rId22" Type="http://schemas.microsoft.com/office/2007/relationships/hdphoto" Target="../media/hdphoto66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microsoft.com/office/2007/relationships/hdphoto" Target="../media/hdphoto69.wdp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1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11" Type="http://schemas.microsoft.com/office/2007/relationships/hdphoto" Target="../media/hdphoto68.wdp"/><Relationship Id="rId5" Type="http://schemas.openxmlformats.org/officeDocument/2006/relationships/image" Target="../media/image75.png"/><Relationship Id="rId15" Type="http://schemas.microsoft.com/office/2007/relationships/hdphoto" Target="../media/hdphoto70.wdp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Relationship Id="rId14" Type="http://schemas.openxmlformats.org/officeDocument/2006/relationships/image" Target="../media/image8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microsoft.com/office/2007/relationships/hdphoto" Target="../media/hdphoto76.wdp"/><Relationship Id="rId18" Type="http://schemas.openxmlformats.org/officeDocument/2006/relationships/image" Target="../media/image91.png"/><Relationship Id="rId3" Type="http://schemas.microsoft.com/office/2007/relationships/hdphoto" Target="../media/hdphoto71.wdp"/><Relationship Id="rId21" Type="http://schemas.microsoft.com/office/2007/relationships/hdphoto" Target="../media/hdphoto80.wdp"/><Relationship Id="rId7" Type="http://schemas.microsoft.com/office/2007/relationships/hdphoto" Target="../media/hdphoto73.wdp"/><Relationship Id="rId12" Type="http://schemas.openxmlformats.org/officeDocument/2006/relationships/image" Target="../media/image88.png"/><Relationship Id="rId17" Type="http://schemas.microsoft.com/office/2007/relationships/hdphoto" Target="../media/hdphoto78.wdp"/><Relationship Id="rId2" Type="http://schemas.openxmlformats.org/officeDocument/2006/relationships/image" Target="../media/image83.png"/><Relationship Id="rId16" Type="http://schemas.openxmlformats.org/officeDocument/2006/relationships/image" Target="../media/image90.png"/><Relationship Id="rId20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11" Type="http://schemas.microsoft.com/office/2007/relationships/hdphoto" Target="../media/hdphoto75.wdp"/><Relationship Id="rId5" Type="http://schemas.microsoft.com/office/2007/relationships/hdphoto" Target="../media/hdphoto72.wdp"/><Relationship Id="rId15" Type="http://schemas.microsoft.com/office/2007/relationships/hdphoto" Target="../media/hdphoto77.wdp"/><Relationship Id="rId23" Type="http://schemas.microsoft.com/office/2007/relationships/hdphoto" Target="../media/hdphoto81.wdp"/><Relationship Id="rId10" Type="http://schemas.openxmlformats.org/officeDocument/2006/relationships/image" Target="../media/image87.png"/><Relationship Id="rId19" Type="http://schemas.microsoft.com/office/2007/relationships/hdphoto" Target="../media/hdphoto79.wdp"/><Relationship Id="rId4" Type="http://schemas.openxmlformats.org/officeDocument/2006/relationships/image" Target="../media/image84.png"/><Relationship Id="rId9" Type="http://schemas.microsoft.com/office/2007/relationships/hdphoto" Target="../media/hdphoto74.wdp"/><Relationship Id="rId14" Type="http://schemas.openxmlformats.org/officeDocument/2006/relationships/image" Target="../media/image89.png"/><Relationship Id="rId22" Type="http://schemas.openxmlformats.org/officeDocument/2006/relationships/image" Target="../media/image9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microsoft.com/office/2007/relationships/hdphoto" Target="../media/hdphoto86.wdp"/><Relationship Id="rId3" Type="http://schemas.microsoft.com/office/2007/relationships/hdphoto" Target="../media/hdphoto82.wdp"/><Relationship Id="rId7" Type="http://schemas.openxmlformats.org/officeDocument/2006/relationships/image" Target="../media/image97.png"/><Relationship Id="rId12" Type="http://schemas.openxmlformats.org/officeDocument/2006/relationships/image" Target="../media/image100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11" Type="http://schemas.microsoft.com/office/2007/relationships/hdphoto" Target="../media/hdphoto85.wdp"/><Relationship Id="rId5" Type="http://schemas.microsoft.com/office/2007/relationships/hdphoto" Target="../media/hdphoto83.wdp"/><Relationship Id="rId10" Type="http://schemas.openxmlformats.org/officeDocument/2006/relationships/image" Target="../media/image99.png"/><Relationship Id="rId4" Type="http://schemas.openxmlformats.org/officeDocument/2006/relationships/image" Target="../media/image95.png"/><Relationship Id="rId9" Type="http://schemas.microsoft.com/office/2007/relationships/hdphoto" Target="../media/hdphoto84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microsoft.com/office/2007/relationships/hdphoto" Target="../media/hdphoto87.wdp"/><Relationship Id="rId7" Type="http://schemas.microsoft.com/office/2007/relationships/hdphoto" Target="../media/hdphoto89.wdp"/><Relationship Id="rId12" Type="http://schemas.microsoft.com/office/2007/relationships/hdphoto" Target="../media/hdphoto91.wdp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11" Type="http://schemas.openxmlformats.org/officeDocument/2006/relationships/image" Target="../media/image106.png"/><Relationship Id="rId5" Type="http://schemas.microsoft.com/office/2007/relationships/hdphoto" Target="../media/hdphoto88.wdp"/><Relationship Id="rId10" Type="http://schemas.openxmlformats.org/officeDocument/2006/relationships/image" Target="../media/image105.png"/><Relationship Id="rId4" Type="http://schemas.openxmlformats.org/officeDocument/2006/relationships/image" Target="../media/image102.png"/><Relationship Id="rId9" Type="http://schemas.microsoft.com/office/2007/relationships/hdphoto" Target="../media/hdphoto9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CB74093-8BD9-48F2-A72E-E75D8619E09A}"/>
              </a:ext>
            </a:extLst>
          </p:cNvPr>
          <p:cNvSpPr txBox="1"/>
          <p:nvPr/>
        </p:nvSpPr>
        <p:spPr>
          <a:xfrm>
            <a:off x="5437213" y="258789"/>
            <a:ext cx="1585690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3a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2D53CFC-011C-4DE5-82E0-2AA2C5247538}"/>
              </a:ext>
            </a:extLst>
          </p:cNvPr>
          <p:cNvGrpSpPr/>
          <p:nvPr/>
        </p:nvGrpSpPr>
        <p:grpSpPr>
          <a:xfrm>
            <a:off x="284683" y="1263865"/>
            <a:ext cx="3862616" cy="13645739"/>
            <a:chOff x="248861" y="693967"/>
            <a:chExt cx="2828191" cy="999134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249058D-98BB-4842-A2C2-58994E597DF2}"/>
                </a:ext>
              </a:extLst>
            </p:cNvPr>
            <p:cNvGrpSpPr/>
            <p:nvPr/>
          </p:nvGrpSpPr>
          <p:grpSpPr>
            <a:xfrm>
              <a:off x="276233" y="693967"/>
              <a:ext cx="1922185" cy="621319"/>
              <a:chOff x="125853" y="780393"/>
              <a:chExt cx="1922185" cy="621319"/>
            </a:xfrm>
          </p:grpSpPr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2456F88F-52E9-463C-A7A2-B0F53D78CBD8}"/>
                  </a:ext>
                </a:extLst>
              </p:cNvPr>
              <p:cNvSpPr txBox="1"/>
              <p:nvPr/>
            </p:nvSpPr>
            <p:spPr>
              <a:xfrm>
                <a:off x="125853" y="1094861"/>
                <a:ext cx="544837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TBEV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9F8E2FAB-D28D-40F3-B8E3-CE43B3DCD7EC}"/>
                  </a:ext>
                </a:extLst>
              </p:cNvPr>
              <p:cNvSpPr txBox="1"/>
              <p:nvPr/>
            </p:nvSpPr>
            <p:spPr>
              <a:xfrm>
                <a:off x="733507" y="782535"/>
                <a:ext cx="634552" cy="252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24 </a:t>
                </a:r>
                <a:r>
                  <a:rPr lang="en-US" altLang="zh-CN" sz="1639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hpi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85F9C1BC-B43F-4096-9D3B-C9BAD58540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6071" y="1023966"/>
                <a:ext cx="437830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4243DE3C-F959-4E93-8A8B-538F501DF118}"/>
                  </a:ext>
                </a:extLst>
              </p:cNvPr>
              <p:cNvSpPr txBox="1"/>
              <p:nvPr/>
            </p:nvSpPr>
            <p:spPr>
              <a:xfrm>
                <a:off x="648159" y="1026265"/>
                <a:ext cx="402692" cy="37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id="{85DF527B-AFB4-4EAE-A1B8-3AE19A4844A3}"/>
                  </a:ext>
                </a:extLst>
              </p:cNvPr>
              <p:cNvSpPr txBox="1"/>
              <p:nvPr/>
            </p:nvSpPr>
            <p:spPr>
              <a:xfrm>
                <a:off x="963526" y="1026265"/>
                <a:ext cx="402692" cy="37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4D25B0D7-60E2-4BA2-B15C-9272270E63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9601" y="1020989"/>
                <a:ext cx="437830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57E0DEF2-8706-4F7E-8003-38BC68785EDA}"/>
                  </a:ext>
                </a:extLst>
              </p:cNvPr>
              <p:cNvSpPr txBox="1"/>
              <p:nvPr/>
            </p:nvSpPr>
            <p:spPr>
              <a:xfrm>
                <a:off x="1329978" y="1020988"/>
                <a:ext cx="402692" cy="37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2BB5E0E4-D39E-4A2F-9F3C-C8EA4CA0C509}"/>
                  </a:ext>
                </a:extLst>
              </p:cNvPr>
              <p:cNvSpPr txBox="1"/>
              <p:nvPr/>
            </p:nvSpPr>
            <p:spPr>
              <a:xfrm>
                <a:off x="1645346" y="1020988"/>
                <a:ext cx="402692" cy="37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7E2B6283-99D4-4805-A45A-107C4E99DDB5}"/>
                  </a:ext>
                </a:extLst>
              </p:cNvPr>
              <p:cNvSpPr txBox="1"/>
              <p:nvPr/>
            </p:nvSpPr>
            <p:spPr>
              <a:xfrm>
                <a:off x="1370606" y="780393"/>
                <a:ext cx="634552" cy="252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48 </a:t>
                </a:r>
                <a:r>
                  <a:rPr lang="en-US" altLang="zh-CN" sz="1639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hpi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2A19F84-7173-4420-9927-C160BF9BF407}"/>
                </a:ext>
              </a:extLst>
            </p:cNvPr>
            <p:cNvGrpSpPr/>
            <p:nvPr/>
          </p:nvGrpSpPr>
          <p:grpSpPr>
            <a:xfrm>
              <a:off x="248861" y="1342233"/>
              <a:ext cx="2828191" cy="9343083"/>
              <a:chOff x="248861" y="1342233"/>
              <a:chExt cx="2828191" cy="9343083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F625501C-D619-41F1-AE18-68E6CC26CFF0}"/>
                  </a:ext>
                </a:extLst>
              </p:cNvPr>
              <p:cNvGrpSpPr/>
              <p:nvPr/>
            </p:nvGrpSpPr>
            <p:grpSpPr>
              <a:xfrm>
                <a:off x="262568" y="1342233"/>
                <a:ext cx="2814484" cy="5325347"/>
                <a:chOff x="324025" y="1471770"/>
                <a:chExt cx="2814484" cy="5900423"/>
              </a:xfrm>
            </p:grpSpPr>
            <p:sp>
              <p:nvSpPr>
                <p:cNvPr id="54" name="文本框 53">
                  <a:extLst>
                    <a:ext uri="{FF2B5EF4-FFF2-40B4-BE49-F238E27FC236}">
                      <a16:creationId xmlns:a16="http://schemas.microsoft.com/office/drawing/2014/main" id="{61413C4B-1769-4EA0-8900-4ABB3DC654F5}"/>
                    </a:ext>
                  </a:extLst>
                </p:cNvPr>
                <p:cNvSpPr txBox="1"/>
                <p:nvPr/>
              </p:nvSpPr>
              <p:spPr>
                <a:xfrm>
                  <a:off x="2257990" y="1622736"/>
                  <a:ext cx="880519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pKAP1</a:t>
                  </a:r>
                  <a:r>
                    <a:rPr lang="en-US" altLang="zh-CN" sz="1639" b="1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S824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55" name="图片 54">
                  <a:extLst>
                    <a:ext uri="{FF2B5EF4-FFF2-40B4-BE49-F238E27FC236}">
                      <a16:creationId xmlns:a16="http://schemas.microsoft.com/office/drawing/2014/main" id="{CFEB198B-088E-4F51-A5FF-5512E1983C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-11000"/>
                          </a14:imgEffect>
                        </a14:imgLayer>
                      </a14:imgProps>
                    </a:ext>
                  </a:extLst>
                </a:blip>
                <a:srcRect t="1" r="66725" b="-6903"/>
                <a:stretch/>
              </p:blipFill>
              <p:spPr>
                <a:xfrm>
                  <a:off x="842927" y="1517841"/>
                  <a:ext cx="1462791" cy="520382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56" name="矩形 55">
                  <a:extLst>
                    <a:ext uri="{FF2B5EF4-FFF2-40B4-BE49-F238E27FC236}">
                      <a16:creationId xmlns:a16="http://schemas.microsoft.com/office/drawing/2014/main" id="{E04242E5-9FAD-41FB-B4A3-C945D54B96D8}"/>
                    </a:ext>
                  </a:extLst>
                </p:cNvPr>
                <p:cNvSpPr/>
                <p:nvPr/>
              </p:nvSpPr>
              <p:spPr>
                <a:xfrm>
                  <a:off x="907379" y="1622734"/>
                  <a:ext cx="1308848" cy="276999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1175A392-91B4-4EEC-B346-82231C07B597}"/>
                    </a:ext>
                  </a:extLst>
                </p:cNvPr>
                <p:cNvCxnSpPr/>
                <p:nvPr/>
              </p:nvCxnSpPr>
              <p:spPr>
                <a:xfrm>
                  <a:off x="665336" y="1899729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9B95D043-4E4E-4E5F-B54A-CDD2467668BE}"/>
                    </a:ext>
                  </a:extLst>
                </p:cNvPr>
                <p:cNvCxnSpPr/>
                <p:nvPr/>
              </p:nvCxnSpPr>
              <p:spPr>
                <a:xfrm>
                  <a:off x="665336" y="1622730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id="{226B39BF-1659-42E3-A728-4D2ED9064D2E}"/>
                    </a:ext>
                  </a:extLst>
                </p:cNvPr>
                <p:cNvSpPr txBox="1"/>
                <p:nvPr/>
              </p:nvSpPr>
              <p:spPr>
                <a:xfrm>
                  <a:off x="324025" y="1761233"/>
                  <a:ext cx="392255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" name="文本框 59">
                  <a:extLst>
                    <a:ext uri="{FF2B5EF4-FFF2-40B4-BE49-F238E27FC236}">
                      <a16:creationId xmlns:a16="http://schemas.microsoft.com/office/drawing/2014/main" id="{EFF327B9-75B6-4D45-8575-39537D705A4E}"/>
                    </a:ext>
                  </a:extLst>
                </p:cNvPr>
                <p:cNvSpPr txBox="1"/>
                <p:nvPr/>
              </p:nvSpPr>
              <p:spPr>
                <a:xfrm>
                  <a:off x="324025" y="1471770"/>
                  <a:ext cx="392255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130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1" name="图片 60">
                  <a:extLst>
                    <a:ext uri="{FF2B5EF4-FFF2-40B4-BE49-F238E27FC236}">
                      <a16:creationId xmlns:a16="http://schemas.microsoft.com/office/drawing/2014/main" id="{4291074A-53D4-44D2-950E-F991B1DA48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rightnessContrast bright="-17000"/>
                          </a14:imgEffect>
                        </a14:imgLayer>
                      </a14:imgProps>
                    </a:ext>
                  </a:extLst>
                </a:blip>
                <a:srcRect r="66725"/>
                <a:stretch/>
              </p:blipFill>
              <p:spPr>
                <a:xfrm>
                  <a:off x="842924" y="2081477"/>
                  <a:ext cx="1462790" cy="2195512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id="{9129FA6A-81A7-45AD-8762-FD30E500DF02}"/>
                    </a:ext>
                  </a:extLst>
                </p:cNvPr>
                <p:cNvCxnSpPr/>
                <p:nvPr/>
              </p:nvCxnSpPr>
              <p:spPr>
                <a:xfrm>
                  <a:off x="668744" y="2576595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id="{71AEA162-487C-4114-B30F-EE24448DDF5E}"/>
                    </a:ext>
                  </a:extLst>
                </p:cNvPr>
                <p:cNvCxnSpPr/>
                <p:nvPr/>
              </p:nvCxnSpPr>
              <p:spPr>
                <a:xfrm>
                  <a:off x="668744" y="2299596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id="{3E2A55D3-E771-4BAC-B49E-42DC67ED5937}"/>
                    </a:ext>
                  </a:extLst>
                </p:cNvPr>
                <p:cNvSpPr txBox="1"/>
                <p:nvPr/>
              </p:nvSpPr>
              <p:spPr>
                <a:xfrm>
                  <a:off x="324025" y="2438099"/>
                  <a:ext cx="392255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" name="文本框 64">
                  <a:extLst>
                    <a:ext uri="{FF2B5EF4-FFF2-40B4-BE49-F238E27FC236}">
                      <a16:creationId xmlns:a16="http://schemas.microsoft.com/office/drawing/2014/main" id="{C76C2820-86DB-442A-AF43-E33B809300FD}"/>
                    </a:ext>
                  </a:extLst>
                </p:cNvPr>
                <p:cNvSpPr txBox="1"/>
                <p:nvPr/>
              </p:nvSpPr>
              <p:spPr>
                <a:xfrm>
                  <a:off x="324025" y="2148636"/>
                  <a:ext cx="392255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130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A2E0B580-F3EE-4F2A-AA3E-B45E9F44D22D}"/>
                    </a:ext>
                  </a:extLst>
                </p:cNvPr>
                <p:cNvCxnSpPr/>
                <p:nvPr/>
              </p:nvCxnSpPr>
              <p:spPr>
                <a:xfrm>
                  <a:off x="670099" y="2880347"/>
                  <a:ext cx="161365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7" name="文本框 66">
                  <a:extLst>
                    <a:ext uri="{FF2B5EF4-FFF2-40B4-BE49-F238E27FC236}">
                      <a16:creationId xmlns:a16="http://schemas.microsoft.com/office/drawing/2014/main" id="{890AD9FC-C0CE-4B43-A4DC-BE4E1E800A4A}"/>
                    </a:ext>
                  </a:extLst>
                </p:cNvPr>
                <p:cNvSpPr txBox="1"/>
                <p:nvPr/>
              </p:nvSpPr>
              <p:spPr>
                <a:xfrm>
                  <a:off x="387437" y="2741852"/>
                  <a:ext cx="306573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70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C6B6EF8F-5FF2-4E3A-AF98-EFEBBBDF8621}"/>
                    </a:ext>
                  </a:extLst>
                </p:cNvPr>
                <p:cNvCxnSpPr/>
                <p:nvPr/>
              </p:nvCxnSpPr>
              <p:spPr>
                <a:xfrm>
                  <a:off x="668442" y="2121287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9" name="文本框 68">
                  <a:extLst>
                    <a:ext uri="{FF2B5EF4-FFF2-40B4-BE49-F238E27FC236}">
                      <a16:creationId xmlns:a16="http://schemas.microsoft.com/office/drawing/2014/main" id="{2709B6BE-0D0C-4794-8483-21594665A362}"/>
                    </a:ext>
                  </a:extLst>
                </p:cNvPr>
                <p:cNvSpPr txBox="1"/>
                <p:nvPr/>
              </p:nvSpPr>
              <p:spPr>
                <a:xfrm>
                  <a:off x="324025" y="1954217"/>
                  <a:ext cx="392255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180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70" name="直接连接符 69">
                  <a:extLst>
                    <a:ext uri="{FF2B5EF4-FFF2-40B4-BE49-F238E27FC236}">
                      <a16:creationId xmlns:a16="http://schemas.microsoft.com/office/drawing/2014/main" id="{AA0DE92D-118A-4610-8D90-D773DD56592E}"/>
                    </a:ext>
                  </a:extLst>
                </p:cNvPr>
                <p:cNvCxnSpPr/>
                <p:nvPr/>
              </p:nvCxnSpPr>
              <p:spPr>
                <a:xfrm>
                  <a:off x="670099" y="3045344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" name="文本框 70">
                  <a:extLst>
                    <a:ext uri="{FF2B5EF4-FFF2-40B4-BE49-F238E27FC236}">
                      <a16:creationId xmlns:a16="http://schemas.microsoft.com/office/drawing/2014/main" id="{38F3947C-2D1E-456A-ACE3-13BAB312CA84}"/>
                    </a:ext>
                  </a:extLst>
                </p:cNvPr>
                <p:cNvSpPr txBox="1"/>
                <p:nvPr/>
              </p:nvSpPr>
              <p:spPr>
                <a:xfrm>
                  <a:off x="392199" y="2906847"/>
                  <a:ext cx="306573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72" name="直接连接符 71">
                  <a:extLst>
                    <a:ext uri="{FF2B5EF4-FFF2-40B4-BE49-F238E27FC236}">
                      <a16:creationId xmlns:a16="http://schemas.microsoft.com/office/drawing/2014/main" id="{3DFC5B86-A220-4E5D-8F13-9A5C4B93E1A0}"/>
                    </a:ext>
                  </a:extLst>
                </p:cNvPr>
                <p:cNvCxnSpPr/>
                <p:nvPr/>
              </p:nvCxnSpPr>
              <p:spPr>
                <a:xfrm>
                  <a:off x="670099" y="3228935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3" name="文本框 72">
                  <a:extLst>
                    <a:ext uri="{FF2B5EF4-FFF2-40B4-BE49-F238E27FC236}">
                      <a16:creationId xmlns:a16="http://schemas.microsoft.com/office/drawing/2014/main" id="{9F218B60-2E8B-4DE5-8D21-812CC35E3761}"/>
                    </a:ext>
                  </a:extLst>
                </p:cNvPr>
                <p:cNvSpPr txBox="1"/>
                <p:nvPr/>
              </p:nvSpPr>
              <p:spPr>
                <a:xfrm>
                  <a:off x="387437" y="3090440"/>
                  <a:ext cx="306573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74" name="直接连接符 73">
                  <a:extLst>
                    <a:ext uri="{FF2B5EF4-FFF2-40B4-BE49-F238E27FC236}">
                      <a16:creationId xmlns:a16="http://schemas.microsoft.com/office/drawing/2014/main" id="{BFDA68F3-44C8-4C5E-AE09-D69123B8492E}"/>
                    </a:ext>
                  </a:extLst>
                </p:cNvPr>
                <p:cNvCxnSpPr/>
                <p:nvPr/>
              </p:nvCxnSpPr>
              <p:spPr>
                <a:xfrm>
                  <a:off x="670099" y="3441562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id="{38C6E173-25BC-4DB8-8E02-FA6A269C5B5C}"/>
                    </a:ext>
                  </a:extLst>
                </p:cNvPr>
                <p:cNvSpPr txBox="1"/>
                <p:nvPr/>
              </p:nvSpPr>
              <p:spPr>
                <a:xfrm>
                  <a:off x="387437" y="3303066"/>
                  <a:ext cx="306573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76" name="直接连接符 75">
                  <a:extLst>
                    <a:ext uri="{FF2B5EF4-FFF2-40B4-BE49-F238E27FC236}">
                      <a16:creationId xmlns:a16="http://schemas.microsoft.com/office/drawing/2014/main" id="{F19F2D27-F376-46A2-ADDD-814D5D3ACC2D}"/>
                    </a:ext>
                  </a:extLst>
                </p:cNvPr>
                <p:cNvCxnSpPr/>
                <p:nvPr/>
              </p:nvCxnSpPr>
              <p:spPr>
                <a:xfrm>
                  <a:off x="670099" y="3624291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7" name="文本框 76">
                  <a:extLst>
                    <a:ext uri="{FF2B5EF4-FFF2-40B4-BE49-F238E27FC236}">
                      <a16:creationId xmlns:a16="http://schemas.microsoft.com/office/drawing/2014/main" id="{50191F7D-1CCB-422C-BE26-4378E36BDCBE}"/>
                    </a:ext>
                  </a:extLst>
                </p:cNvPr>
                <p:cNvSpPr txBox="1"/>
                <p:nvPr/>
              </p:nvSpPr>
              <p:spPr>
                <a:xfrm>
                  <a:off x="387437" y="3485793"/>
                  <a:ext cx="306573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" name="矩形 77">
                  <a:extLst>
                    <a:ext uri="{FF2B5EF4-FFF2-40B4-BE49-F238E27FC236}">
                      <a16:creationId xmlns:a16="http://schemas.microsoft.com/office/drawing/2014/main" id="{C1345E20-9416-4E8A-B150-25386CA753F9}"/>
                    </a:ext>
                  </a:extLst>
                </p:cNvPr>
                <p:cNvSpPr/>
                <p:nvPr/>
              </p:nvSpPr>
              <p:spPr>
                <a:xfrm>
                  <a:off x="923607" y="2338547"/>
                  <a:ext cx="1308848" cy="276999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cxnSp>
              <p:nvCxnSpPr>
                <p:cNvPr id="79" name="直接连接符 78">
                  <a:extLst>
                    <a:ext uri="{FF2B5EF4-FFF2-40B4-BE49-F238E27FC236}">
                      <a16:creationId xmlns:a16="http://schemas.microsoft.com/office/drawing/2014/main" id="{9F6A50FC-198C-44C5-A775-5B65F2B7006C}"/>
                    </a:ext>
                  </a:extLst>
                </p:cNvPr>
                <p:cNvCxnSpPr/>
                <p:nvPr/>
              </p:nvCxnSpPr>
              <p:spPr>
                <a:xfrm>
                  <a:off x="670099" y="4070763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文本框 79">
                  <a:extLst>
                    <a:ext uri="{FF2B5EF4-FFF2-40B4-BE49-F238E27FC236}">
                      <a16:creationId xmlns:a16="http://schemas.microsoft.com/office/drawing/2014/main" id="{077C148C-2D0F-4BBA-882C-59C518AB2535}"/>
                    </a:ext>
                  </a:extLst>
                </p:cNvPr>
                <p:cNvSpPr txBox="1"/>
                <p:nvPr/>
              </p:nvSpPr>
              <p:spPr>
                <a:xfrm>
                  <a:off x="387437" y="3932266"/>
                  <a:ext cx="306573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1" name="文本框 80">
                  <a:extLst>
                    <a:ext uri="{FF2B5EF4-FFF2-40B4-BE49-F238E27FC236}">
                      <a16:creationId xmlns:a16="http://schemas.microsoft.com/office/drawing/2014/main" id="{2CA04B03-4082-4FC5-A8E0-2F03759D6861}"/>
                    </a:ext>
                  </a:extLst>
                </p:cNvPr>
                <p:cNvSpPr txBox="1"/>
                <p:nvPr/>
              </p:nvSpPr>
              <p:spPr>
                <a:xfrm>
                  <a:off x="2222275" y="2345319"/>
                  <a:ext cx="546011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KAP1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82" name="图片 81">
                  <a:extLst>
                    <a:ext uri="{FF2B5EF4-FFF2-40B4-BE49-F238E27FC236}">
                      <a16:creationId xmlns:a16="http://schemas.microsoft.com/office/drawing/2014/main" id="{831C1D09-142E-45F6-B95F-1916A5DEE23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rightnessContrast bright="-15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7959" y="6541402"/>
                  <a:ext cx="1455851" cy="830791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83" name="矩形 82">
                  <a:extLst>
                    <a:ext uri="{FF2B5EF4-FFF2-40B4-BE49-F238E27FC236}">
                      <a16:creationId xmlns:a16="http://schemas.microsoft.com/office/drawing/2014/main" id="{C29C0AB9-1AF2-45BD-A5A4-8515253AEB18}"/>
                    </a:ext>
                  </a:extLst>
                </p:cNvPr>
                <p:cNvSpPr/>
                <p:nvPr/>
              </p:nvSpPr>
              <p:spPr>
                <a:xfrm>
                  <a:off x="885193" y="6772439"/>
                  <a:ext cx="1308848" cy="276999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sp>
              <p:nvSpPr>
                <p:cNvPr id="84" name="文本框 83">
                  <a:extLst>
                    <a:ext uri="{FF2B5EF4-FFF2-40B4-BE49-F238E27FC236}">
                      <a16:creationId xmlns:a16="http://schemas.microsoft.com/office/drawing/2014/main" id="{61592FEB-DB96-4E54-AEE9-1BA16AC72288}"/>
                    </a:ext>
                  </a:extLst>
                </p:cNvPr>
                <p:cNvSpPr txBox="1"/>
                <p:nvPr/>
              </p:nvSpPr>
              <p:spPr>
                <a:xfrm>
                  <a:off x="2216657" y="6722504"/>
                  <a:ext cx="434508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NS1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85" name="直接连接符 84">
                  <a:extLst>
                    <a:ext uri="{FF2B5EF4-FFF2-40B4-BE49-F238E27FC236}">
                      <a16:creationId xmlns:a16="http://schemas.microsoft.com/office/drawing/2014/main" id="{8399F34C-293E-4555-B3A2-187A9082A3D1}"/>
                    </a:ext>
                  </a:extLst>
                </p:cNvPr>
                <p:cNvCxnSpPr/>
                <p:nvPr/>
              </p:nvCxnSpPr>
              <p:spPr>
                <a:xfrm>
                  <a:off x="638191" y="6815909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" name="文本框 85">
                  <a:extLst>
                    <a:ext uri="{FF2B5EF4-FFF2-40B4-BE49-F238E27FC236}">
                      <a16:creationId xmlns:a16="http://schemas.microsoft.com/office/drawing/2014/main" id="{8E1B3BE6-ACD7-41A0-ACB7-A710E66EE46C}"/>
                    </a:ext>
                  </a:extLst>
                </p:cNvPr>
                <p:cNvSpPr txBox="1"/>
                <p:nvPr/>
              </p:nvSpPr>
              <p:spPr>
                <a:xfrm>
                  <a:off x="360292" y="6677412"/>
                  <a:ext cx="306573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87" name="直接连接符 86">
                  <a:extLst>
                    <a:ext uri="{FF2B5EF4-FFF2-40B4-BE49-F238E27FC236}">
                      <a16:creationId xmlns:a16="http://schemas.microsoft.com/office/drawing/2014/main" id="{CBCFEEE7-AF11-4F78-936E-3981327AE598}"/>
                    </a:ext>
                  </a:extLst>
                </p:cNvPr>
                <p:cNvCxnSpPr/>
                <p:nvPr/>
              </p:nvCxnSpPr>
              <p:spPr>
                <a:xfrm>
                  <a:off x="638191" y="6999500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8" name="文本框 87">
                  <a:extLst>
                    <a:ext uri="{FF2B5EF4-FFF2-40B4-BE49-F238E27FC236}">
                      <a16:creationId xmlns:a16="http://schemas.microsoft.com/office/drawing/2014/main" id="{FE4D5C6D-219F-40FC-8322-3E35488D70B8}"/>
                    </a:ext>
                  </a:extLst>
                </p:cNvPr>
                <p:cNvSpPr txBox="1"/>
                <p:nvPr/>
              </p:nvSpPr>
              <p:spPr>
                <a:xfrm>
                  <a:off x="355530" y="6861003"/>
                  <a:ext cx="306573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89" name="图片 88">
                  <a:extLst>
                    <a:ext uri="{FF2B5EF4-FFF2-40B4-BE49-F238E27FC236}">
                      <a16:creationId xmlns:a16="http://schemas.microsoft.com/office/drawing/2014/main" id="{F43F4A70-5204-49DA-99FB-83ACA1BFBD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rightnessContrast bright="-15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40910" y="4371740"/>
                  <a:ext cx="1452670" cy="891316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cxnSp>
              <p:nvCxnSpPr>
                <p:cNvPr id="90" name="直接连接符 89">
                  <a:extLst>
                    <a:ext uri="{FF2B5EF4-FFF2-40B4-BE49-F238E27FC236}">
                      <a16:creationId xmlns:a16="http://schemas.microsoft.com/office/drawing/2014/main" id="{EAB822D0-5EE2-4D5D-9775-18A80C58BC7D}"/>
                    </a:ext>
                  </a:extLst>
                </p:cNvPr>
                <p:cNvCxnSpPr/>
                <p:nvPr/>
              </p:nvCxnSpPr>
              <p:spPr>
                <a:xfrm>
                  <a:off x="659156" y="4386954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" name="文本框 90">
                  <a:extLst>
                    <a:ext uri="{FF2B5EF4-FFF2-40B4-BE49-F238E27FC236}">
                      <a16:creationId xmlns:a16="http://schemas.microsoft.com/office/drawing/2014/main" id="{49ABC593-3175-46BA-96AB-FD92BC39C2A0}"/>
                    </a:ext>
                  </a:extLst>
                </p:cNvPr>
                <p:cNvSpPr txBox="1"/>
                <p:nvPr/>
              </p:nvSpPr>
              <p:spPr>
                <a:xfrm>
                  <a:off x="376494" y="4248458"/>
                  <a:ext cx="306573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id="{4D25CA3F-2E9A-4C76-973B-C21507C4941C}"/>
                    </a:ext>
                  </a:extLst>
                </p:cNvPr>
                <p:cNvCxnSpPr/>
                <p:nvPr/>
              </p:nvCxnSpPr>
              <p:spPr>
                <a:xfrm>
                  <a:off x="659156" y="4569683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3" name="文本框 92">
                  <a:extLst>
                    <a:ext uri="{FF2B5EF4-FFF2-40B4-BE49-F238E27FC236}">
                      <a16:creationId xmlns:a16="http://schemas.microsoft.com/office/drawing/2014/main" id="{EE23206C-5B75-4276-A582-5E8060FEE6E8}"/>
                    </a:ext>
                  </a:extLst>
                </p:cNvPr>
                <p:cNvSpPr txBox="1"/>
                <p:nvPr/>
              </p:nvSpPr>
              <p:spPr>
                <a:xfrm>
                  <a:off x="376494" y="4431186"/>
                  <a:ext cx="306573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4" name="直接连接符 93">
                  <a:extLst>
                    <a:ext uri="{FF2B5EF4-FFF2-40B4-BE49-F238E27FC236}">
                      <a16:creationId xmlns:a16="http://schemas.microsoft.com/office/drawing/2014/main" id="{6E02D75C-ADB5-4CCB-A65A-48B6F93130A0}"/>
                    </a:ext>
                  </a:extLst>
                </p:cNvPr>
                <p:cNvCxnSpPr/>
                <p:nvPr/>
              </p:nvCxnSpPr>
              <p:spPr>
                <a:xfrm>
                  <a:off x="659156" y="5016155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" name="文本框 94">
                  <a:extLst>
                    <a:ext uri="{FF2B5EF4-FFF2-40B4-BE49-F238E27FC236}">
                      <a16:creationId xmlns:a16="http://schemas.microsoft.com/office/drawing/2014/main" id="{2C625607-96AB-43F8-8AA9-90B902BDA70E}"/>
                    </a:ext>
                  </a:extLst>
                </p:cNvPr>
                <p:cNvSpPr txBox="1"/>
                <p:nvPr/>
              </p:nvSpPr>
              <p:spPr>
                <a:xfrm>
                  <a:off x="376494" y="4877658"/>
                  <a:ext cx="306573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6" name="文本框 95">
                  <a:extLst>
                    <a:ext uri="{FF2B5EF4-FFF2-40B4-BE49-F238E27FC236}">
                      <a16:creationId xmlns:a16="http://schemas.microsoft.com/office/drawing/2014/main" id="{F963E8FF-6BD0-4B7E-9292-5C955286B19A}"/>
                    </a:ext>
                  </a:extLst>
                </p:cNvPr>
                <p:cNvSpPr txBox="1"/>
                <p:nvPr/>
              </p:nvSpPr>
              <p:spPr>
                <a:xfrm>
                  <a:off x="2234384" y="4669210"/>
                  <a:ext cx="631692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γ</a:t>
                  </a:r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HA2X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7" name="矩形 96">
                  <a:extLst>
                    <a:ext uri="{FF2B5EF4-FFF2-40B4-BE49-F238E27FC236}">
                      <a16:creationId xmlns:a16="http://schemas.microsoft.com/office/drawing/2014/main" id="{834FD1EB-D25E-4355-BDFC-3D6220032D0E}"/>
                    </a:ext>
                  </a:extLst>
                </p:cNvPr>
                <p:cNvSpPr/>
                <p:nvPr/>
              </p:nvSpPr>
              <p:spPr>
                <a:xfrm>
                  <a:off x="856910" y="4614759"/>
                  <a:ext cx="1390315" cy="276999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pic>
              <p:nvPicPr>
                <p:cNvPr id="98" name="图片 97">
                  <a:extLst>
                    <a:ext uri="{FF2B5EF4-FFF2-40B4-BE49-F238E27FC236}">
                      <a16:creationId xmlns:a16="http://schemas.microsoft.com/office/drawing/2014/main" id="{7006FCA5-C6B8-4E26-8928-009E32E14E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brightnessContrast bright="-13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29807" y="5324132"/>
                  <a:ext cx="1463777" cy="1114495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99" name="矩形 98">
                  <a:extLst>
                    <a:ext uri="{FF2B5EF4-FFF2-40B4-BE49-F238E27FC236}">
                      <a16:creationId xmlns:a16="http://schemas.microsoft.com/office/drawing/2014/main" id="{45D2B55A-04A0-4020-AE90-288C03317F73}"/>
                    </a:ext>
                  </a:extLst>
                </p:cNvPr>
                <p:cNvSpPr/>
                <p:nvPr/>
              </p:nvSpPr>
              <p:spPr>
                <a:xfrm>
                  <a:off x="829803" y="5834769"/>
                  <a:ext cx="1417418" cy="276999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cxnSp>
              <p:nvCxnSpPr>
                <p:cNvPr id="100" name="直接连接符 99">
                  <a:extLst>
                    <a:ext uri="{FF2B5EF4-FFF2-40B4-BE49-F238E27FC236}">
                      <a16:creationId xmlns:a16="http://schemas.microsoft.com/office/drawing/2014/main" id="{93C5C355-3BE9-4507-B359-D1FCD65D08EB}"/>
                    </a:ext>
                  </a:extLst>
                </p:cNvPr>
                <p:cNvCxnSpPr/>
                <p:nvPr/>
              </p:nvCxnSpPr>
              <p:spPr>
                <a:xfrm>
                  <a:off x="641118" y="5761961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" name="文本框 100">
                  <a:extLst>
                    <a:ext uri="{FF2B5EF4-FFF2-40B4-BE49-F238E27FC236}">
                      <a16:creationId xmlns:a16="http://schemas.microsoft.com/office/drawing/2014/main" id="{81E3CC91-2871-4578-8A4F-E865370A9F07}"/>
                    </a:ext>
                  </a:extLst>
                </p:cNvPr>
                <p:cNvSpPr txBox="1"/>
                <p:nvPr/>
              </p:nvSpPr>
              <p:spPr>
                <a:xfrm>
                  <a:off x="358456" y="5623464"/>
                  <a:ext cx="306573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02" name="直接连接符 101">
                  <a:extLst>
                    <a:ext uri="{FF2B5EF4-FFF2-40B4-BE49-F238E27FC236}">
                      <a16:creationId xmlns:a16="http://schemas.microsoft.com/office/drawing/2014/main" id="{299E7506-A1D7-49E2-BEF7-B6766B24F1BA}"/>
                    </a:ext>
                  </a:extLst>
                </p:cNvPr>
                <p:cNvCxnSpPr/>
                <p:nvPr/>
              </p:nvCxnSpPr>
              <p:spPr>
                <a:xfrm>
                  <a:off x="641118" y="5893890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3" name="文本框 102">
                  <a:extLst>
                    <a:ext uri="{FF2B5EF4-FFF2-40B4-BE49-F238E27FC236}">
                      <a16:creationId xmlns:a16="http://schemas.microsoft.com/office/drawing/2014/main" id="{A823B105-DFAA-42B3-A95E-847288B640E5}"/>
                    </a:ext>
                  </a:extLst>
                </p:cNvPr>
                <p:cNvSpPr txBox="1"/>
                <p:nvPr/>
              </p:nvSpPr>
              <p:spPr>
                <a:xfrm>
                  <a:off x="358456" y="5755393"/>
                  <a:ext cx="306573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2FD8FE63-D708-4F47-84B3-ABC13E0004DD}"/>
                    </a:ext>
                  </a:extLst>
                </p:cNvPr>
                <p:cNvCxnSpPr/>
                <p:nvPr/>
              </p:nvCxnSpPr>
              <p:spPr>
                <a:xfrm>
                  <a:off x="659156" y="6160810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5" name="文本框 104">
                  <a:extLst>
                    <a:ext uri="{FF2B5EF4-FFF2-40B4-BE49-F238E27FC236}">
                      <a16:creationId xmlns:a16="http://schemas.microsoft.com/office/drawing/2014/main" id="{16EACC8E-88F0-4C40-957D-2E62134A33C6}"/>
                    </a:ext>
                  </a:extLst>
                </p:cNvPr>
                <p:cNvSpPr txBox="1"/>
                <p:nvPr/>
              </p:nvSpPr>
              <p:spPr>
                <a:xfrm>
                  <a:off x="376494" y="6022313"/>
                  <a:ext cx="306573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" name="文本框 105">
                  <a:extLst>
                    <a:ext uri="{FF2B5EF4-FFF2-40B4-BE49-F238E27FC236}">
                      <a16:creationId xmlns:a16="http://schemas.microsoft.com/office/drawing/2014/main" id="{4F47E6A9-2292-41FC-9FC0-63353086F107}"/>
                    </a:ext>
                  </a:extLst>
                </p:cNvPr>
                <p:cNvSpPr txBox="1"/>
                <p:nvPr/>
              </p:nvSpPr>
              <p:spPr>
                <a:xfrm>
                  <a:off x="2234380" y="5791184"/>
                  <a:ext cx="332395" cy="2795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H3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909ABD4-0470-461C-845B-0BD601F4F92B}"/>
                  </a:ext>
                </a:extLst>
              </p:cNvPr>
              <p:cNvSpPr txBox="1"/>
              <p:nvPr/>
            </p:nvSpPr>
            <p:spPr>
              <a:xfrm>
                <a:off x="2209220" y="8684716"/>
                <a:ext cx="849157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pATM</a:t>
                </a:r>
                <a:r>
                  <a:rPr lang="en-US" altLang="zh-CN" sz="1639" b="1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S1981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7C89E64A-3733-49CC-B7FE-95E5F52BDBED}"/>
                  </a:ext>
                </a:extLst>
              </p:cNvPr>
              <p:cNvGrpSpPr/>
              <p:nvPr/>
            </p:nvGrpSpPr>
            <p:grpSpPr>
              <a:xfrm>
                <a:off x="248861" y="6763681"/>
                <a:ext cx="2735154" cy="3921635"/>
                <a:chOff x="2470884" y="1483244"/>
                <a:chExt cx="2735154" cy="4847796"/>
              </a:xfrm>
            </p:grpSpPr>
            <p:pic>
              <p:nvPicPr>
                <p:cNvPr id="9" name="图片 8">
                  <a:extLst>
                    <a:ext uri="{FF2B5EF4-FFF2-40B4-BE49-F238E27FC236}">
                      <a16:creationId xmlns:a16="http://schemas.microsoft.com/office/drawing/2014/main" id="{5CE196D5-1CC6-42CF-92B8-9A502600DA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2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rightnessContrast bright="-10000"/>
                          </a14:imgEffect>
                        </a14:imgLayer>
                      </a14:imgProps>
                    </a:ext>
                  </a:extLst>
                </a:blip>
                <a:srcRect r="5788" b="74053"/>
                <a:stretch/>
              </p:blipFill>
              <p:spPr>
                <a:xfrm>
                  <a:off x="3004555" y="3082664"/>
                  <a:ext cx="1449555" cy="553963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B78C46DB-0AB7-4ABF-9FBF-587D70785EBF}"/>
                    </a:ext>
                  </a:extLst>
                </p:cNvPr>
                <p:cNvSpPr/>
                <p:nvPr/>
              </p:nvSpPr>
              <p:spPr>
                <a:xfrm>
                  <a:off x="3038689" y="3288318"/>
                  <a:ext cx="1381984" cy="276999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cxnSp>
              <p:nvCxnSpPr>
                <p:cNvPr id="11" name="直接连接符 10">
                  <a:extLst>
                    <a:ext uri="{FF2B5EF4-FFF2-40B4-BE49-F238E27FC236}">
                      <a16:creationId xmlns:a16="http://schemas.microsoft.com/office/drawing/2014/main" id="{48603F36-CE31-4F5E-A4F2-6836F3CB4AAC}"/>
                    </a:ext>
                  </a:extLst>
                </p:cNvPr>
                <p:cNvCxnSpPr/>
                <p:nvPr/>
              </p:nvCxnSpPr>
              <p:spPr>
                <a:xfrm>
                  <a:off x="2829748" y="3399996"/>
                  <a:ext cx="161365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5503A937-0012-4295-8850-474954701903}"/>
                    </a:ext>
                  </a:extLst>
                </p:cNvPr>
                <p:cNvSpPr txBox="1"/>
                <p:nvPr/>
              </p:nvSpPr>
              <p:spPr>
                <a:xfrm>
                  <a:off x="2470884" y="3266226"/>
                  <a:ext cx="392255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300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3" name="直接连接符 12">
                  <a:extLst>
                    <a:ext uri="{FF2B5EF4-FFF2-40B4-BE49-F238E27FC236}">
                      <a16:creationId xmlns:a16="http://schemas.microsoft.com/office/drawing/2014/main" id="{BF913356-370E-4E04-BFA1-756CED3442B4}"/>
                    </a:ext>
                  </a:extLst>
                </p:cNvPr>
                <p:cNvCxnSpPr/>
                <p:nvPr/>
              </p:nvCxnSpPr>
              <p:spPr>
                <a:xfrm>
                  <a:off x="2834481" y="3538496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D9BB5B91-8CF4-474F-9713-59566766980C}"/>
                    </a:ext>
                  </a:extLst>
                </p:cNvPr>
                <p:cNvSpPr txBox="1"/>
                <p:nvPr/>
              </p:nvSpPr>
              <p:spPr>
                <a:xfrm>
                  <a:off x="4371078" y="3304002"/>
                  <a:ext cx="440706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ATR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C6AFFF1E-77BE-448B-8C2E-28BBC2B5A1D2}"/>
                    </a:ext>
                  </a:extLst>
                </p:cNvPr>
                <p:cNvSpPr txBox="1"/>
                <p:nvPr/>
              </p:nvSpPr>
              <p:spPr>
                <a:xfrm>
                  <a:off x="2486231" y="3391179"/>
                  <a:ext cx="392255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6" name="图片 15">
                  <a:extLst>
                    <a:ext uri="{FF2B5EF4-FFF2-40B4-BE49-F238E27FC236}">
                      <a16:creationId xmlns:a16="http://schemas.microsoft.com/office/drawing/2014/main" id="{4E545A5B-9CD1-40C9-B671-C0D3DB6B5CC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>
                  <a:extLst>
                    <a:ext uri="{BEBA8EAE-BF5A-486C-A8C5-ECC9F3942E4B}">
                      <a14:imgProps xmlns:a14="http://schemas.microsoft.com/office/drawing/2010/main">
                        <a14:imgLayer r:embed="rId15">
                          <a14:imgEffect>
                            <a14:brightnessContrast bright="-15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04839" y="1483244"/>
                  <a:ext cx="1442787" cy="1535387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id="{F887CC0F-43F4-4ADC-A073-E25471BA2073}"/>
                    </a:ext>
                  </a:extLst>
                </p:cNvPr>
                <p:cNvSpPr/>
                <p:nvPr/>
              </p:nvSpPr>
              <p:spPr>
                <a:xfrm>
                  <a:off x="3020999" y="1847820"/>
                  <a:ext cx="1381984" cy="276999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EED45CDE-23FC-438C-8D01-2D45E13B7D34}"/>
                    </a:ext>
                  </a:extLst>
                </p:cNvPr>
                <p:cNvCxnSpPr/>
                <p:nvPr/>
              </p:nvCxnSpPr>
              <p:spPr>
                <a:xfrm>
                  <a:off x="2842841" y="3002754"/>
                  <a:ext cx="161365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25FF72F-4858-4639-B314-B6DAA5F5F45D}"/>
                    </a:ext>
                  </a:extLst>
                </p:cNvPr>
                <p:cNvCxnSpPr/>
                <p:nvPr/>
              </p:nvCxnSpPr>
              <p:spPr>
                <a:xfrm>
                  <a:off x="2842433" y="1888295"/>
                  <a:ext cx="161365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id="{FC45D59D-76E6-4186-A0B9-8B9678A9E5E6}"/>
                    </a:ext>
                  </a:extLst>
                </p:cNvPr>
                <p:cNvSpPr txBox="1"/>
                <p:nvPr/>
              </p:nvSpPr>
              <p:spPr>
                <a:xfrm>
                  <a:off x="2483569" y="1754525"/>
                  <a:ext cx="392255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300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DD916723-D7B2-4BD7-8851-E95AFB1C9713}"/>
                    </a:ext>
                  </a:extLst>
                </p:cNvPr>
                <p:cNvCxnSpPr/>
                <p:nvPr/>
              </p:nvCxnSpPr>
              <p:spPr>
                <a:xfrm>
                  <a:off x="2847166" y="2026795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id="{6C088079-CE84-4919-A991-44EDA033D524}"/>
                    </a:ext>
                  </a:extLst>
                </p:cNvPr>
                <p:cNvSpPr txBox="1"/>
                <p:nvPr/>
              </p:nvSpPr>
              <p:spPr>
                <a:xfrm>
                  <a:off x="2493068" y="1888296"/>
                  <a:ext cx="392255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2CDBF1A5-AD4F-4F86-BB28-2EC1D63C3DFB}"/>
                    </a:ext>
                  </a:extLst>
                </p:cNvPr>
                <p:cNvCxnSpPr/>
                <p:nvPr/>
              </p:nvCxnSpPr>
              <p:spPr>
                <a:xfrm>
                  <a:off x="2854404" y="2270453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4F99EF2E-2510-46E9-BF76-C78477DE5DAA}"/>
                    </a:ext>
                  </a:extLst>
                </p:cNvPr>
                <p:cNvSpPr txBox="1"/>
                <p:nvPr/>
              </p:nvSpPr>
              <p:spPr>
                <a:xfrm>
                  <a:off x="2499869" y="2131957"/>
                  <a:ext cx="392255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180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C453012E-E420-400C-85CE-E46370E86E17}"/>
                    </a:ext>
                  </a:extLst>
                </p:cNvPr>
                <p:cNvCxnSpPr/>
                <p:nvPr/>
              </p:nvCxnSpPr>
              <p:spPr>
                <a:xfrm>
                  <a:off x="2847604" y="2424958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0DB70BAA-E9F4-485A-B2C2-34DE3580CE5A}"/>
                    </a:ext>
                  </a:extLst>
                </p:cNvPr>
                <p:cNvSpPr txBox="1"/>
                <p:nvPr/>
              </p:nvSpPr>
              <p:spPr>
                <a:xfrm>
                  <a:off x="2511890" y="2296741"/>
                  <a:ext cx="392255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130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6AF62BE8-AF9A-4557-91E2-D83EF037497A}"/>
                    </a:ext>
                  </a:extLst>
                </p:cNvPr>
                <p:cNvCxnSpPr/>
                <p:nvPr/>
              </p:nvCxnSpPr>
              <p:spPr>
                <a:xfrm>
                  <a:off x="2848472" y="2738559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E74C4037-EC35-4665-8353-174B8F15CF4F}"/>
                    </a:ext>
                  </a:extLst>
                </p:cNvPr>
                <p:cNvSpPr txBox="1"/>
                <p:nvPr/>
              </p:nvSpPr>
              <p:spPr>
                <a:xfrm>
                  <a:off x="2507127" y="2589457"/>
                  <a:ext cx="392255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991A1FED-6890-4D10-83D0-723E0A3F2B39}"/>
                    </a:ext>
                  </a:extLst>
                </p:cNvPr>
                <p:cNvSpPr txBox="1"/>
                <p:nvPr/>
              </p:nvSpPr>
              <p:spPr>
                <a:xfrm>
                  <a:off x="2592087" y="2845605"/>
                  <a:ext cx="306573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70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8504F3EA-C6B5-4443-98F4-93FFB4E84AB9}"/>
                    </a:ext>
                  </a:extLst>
                </p:cNvPr>
                <p:cNvSpPr txBox="1"/>
                <p:nvPr/>
              </p:nvSpPr>
              <p:spPr>
                <a:xfrm>
                  <a:off x="4373312" y="1884106"/>
                  <a:ext cx="832726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pATR</a:t>
                  </a:r>
                  <a:r>
                    <a:rPr lang="en-US" altLang="zh-CN" sz="1639" b="1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S1989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31" name="图片 30">
                  <a:extLst>
                    <a:ext uri="{FF2B5EF4-FFF2-40B4-BE49-F238E27FC236}">
                      <a16:creationId xmlns:a16="http://schemas.microsoft.com/office/drawing/2014/main" id="{CC2B7994-084A-48F3-8A6D-4418FEAF601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6">
                  <a:extLst>
                    <a:ext uri="{BEBA8EAE-BF5A-486C-A8C5-ECC9F3942E4B}">
                      <a14:imgProps xmlns:a14="http://schemas.microsoft.com/office/drawing/2010/main">
                        <a14:imgLayer r:embed="rId17">
                          <a14:imgEffect>
                            <a14:brightnessContrast bright="-15000"/>
                          </a14:imgEffect>
                        </a14:imgLayer>
                      </a14:imgProps>
                    </a:ext>
                  </a:extLst>
                </a:blip>
                <a:srcRect b="51317"/>
                <a:stretch/>
              </p:blipFill>
              <p:spPr>
                <a:xfrm>
                  <a:off x="3009837" y="3735875"/>
                  <a:ext cx="1449555" cy="1412060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id="{AD577F39-2987-42D4-9E4E-B544FBE3E86A}"/>
                    </a:ext>
                  </a:extLst>
                </p:cNvPr>
                <p:cNvCxnSpPr/>
                <p:nvPr/>
              </p:nvCxnSpPr>
              <p:spPr>
                <a:xfrm>
                  <a:off x="2841213" y="5146422"/>
                  <a:ext cx="161365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C5F52DE7-F1E5-4F35-965A-21E1DC06EEB4}"/>
                    </a:ext>
                  </a:extLst>
                </p:cNvPr>
                <p:cNvCxnSpPr/>
                <p:nvPr/>
              </p:nvCxnSpPr>
              <p:spPr>
                <a:xfrm>
                  <a:off x="2841213" y="4084432"/>
                  <a:ext cx="161365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7F443F80-552E-4AD9-BD8E-7BEF433B7768}"/>
                    </a:ext>
                  </a:extLst>
                </p:cNvPr>
                <p:cNvSpPr txBox="1"/>
                <p:nvPr/>
              </p:nvSpPr>
              <p:spPr>
                <a:xfrm>
                  <a:off x="2482349" y="3950665"/>
                  <a:ext cx="392255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300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id="{621A9D51-5A07-4095-97C3-C2A8217B8DB0}"/>
                    </a:ext>
                  </a:extLst>
                </p:cNvPr>
                <p:cNvCxnSpPr/>
                <p:nvPr/>
              </p:nvCxnSpPr>
              <p:spPr>
                <a:xfrm>
                  <a:off x="2845946" y="4222932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0BC9D641-3243-4125-8117-03C4BF788ACA}"/>
                    </a:ext>
                  </a:extLst>
                </p:cNvPr>
                <p:cNvSpPr txBox="1"/>
                <p:nvPr/>
              </p:nvSpPr>
              <p:spPr>
                <a:xfrm>
                  <a:off x="2491848" y="4084435"/>
                  <a:ext cx="392255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352DA7DA-9500-4717-9C60-29F705E6ECC4}"/>
                    </a:ext>
                  </a:extLst>
                </p:cNvPr>
                <p:cNvCxnSpPr/>
                <p:nvPr/>
              </p:nvCxnSpPr>
              <p:spPr>
                <a:xfrm>
                  <a:off x="2852792" y="4346516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id="{7FECC0EB-D62A-4826-BE26-4F5904A3ADB9}"/>
                    </a:ext>
                  </a:extLst>
                </p:cNvPr>
                <p:cNvSpPr txBox="1"/>
                <p:nvPr/>
              </p:nvSpPr>
              <p:spPr>
                <a:xfrm>
                  <a:off x="2498256" y="4208021"/>
                  <a:ext cx="392255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180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75DEBF95-4BF0-49B7-AC94-977ED9A8C3BF}"/>
                    </a:ext>
                  </a:extLst>
                </p:cNvPr>
                <p:cNvCxnSpPr/>
                <p:nvPr/>
              </p:nvCxnSpPr>
              <p:spPr>
                <a:xfrm>
                  <a:off x="2846384" y="4621095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A7D21D16-A39C-488A-99A9-314A67B026D3}"/>
                    </a:ext>
                  </a:extLst>
                </p:cNvPr>
                <p:cNvSpPr txBox="1"/>
                <p:nvPr/>
              </p:nvSpPr>
              <p:spPr>
                <a:xfrm>
                  <a:off x="2510670" y="4492876"/>
                  <a:ext cx="392255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130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id="{CE2BBAE7-AD6F-4661-9F96-2F28CDBEE34E}"/>
                    </a:ext>
                  </a:extLst>
                </p:cNvPr>
                <p:cNvCxnSpPr/>
                <p:nvPr/>
              </p:nvCxnSpPr>
              <p:spPr>
                <a:xfrm>
                  <a:off x="2847252" y="4934696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01474433-89E1-4D20-A6E4-7EA6BFEB68F8}"/>
                    </a:ext>
                  </a:extLst>
                </p:cNvPr>
                <p:cNvSpPr txBox="1"/>
                <p:nvPr/>
              </p:nvSpPr>
              <p:spPr>
                <a:xfrm>
                  <a:off x="2505907" y="4785594"/>
                  <a:ext cx="392255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257C0BF9-060F-486B-B23F-885300B62A84}"/>
                    </a:ext>
                  </a:extLst>
                </p:cNvPr>
                <p:cNvSpPr txBox="1"/>
                <p:nvPr/>
              </p:nvSpPr>
              <p:spPr>
                <a:xfrm>
                  <a:off x="2582860" y="5027613"/>
                  <a:ext cx="306573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70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44" name="图片 43">
                  <a:extLst>
                    <a:ext uri="{FF2B5EF4-FFF2-40B4-BE49-F238E27FC236}">
                      <a16:creationId xmlns:a16="http://schemas.microsoft.com/office/drawing/2014/main" id="{4E50526B-DD0F-42F3-A995-98C44D3F6A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>
                  <a:extLst>
                    <a:ext uri="{BEBA8EAE-BF5A-486C-A8C5-ECC9F3942E4B}">
                      <a14:imgProps xmlns:a14="http://schemas.microsoft.com/office/drawing/2010/main">
                        <a14:imgLayer r:embed="rId19">
                          <a14:imgEffect>
                            <a14:brightnessContrast bright="-19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04555" y="5228287"/>
                  <a:ext cx="1454837" cy="938078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45" name="矩形 44">
                  <a:extLst>
                    <a:ext uri="{FF2B5EF4-FFF2-40B4-BE49-F238E27FC236}">
                      <a16:creationId xmlns:a16="http://schemas.microsoft.com/office/drawing/2014/main" id="{B4FF0B00-654C-467F-A3AF-FE185A73C59C}"/>
                    </a:ext>
                  </a:extLst>
                </p:cNvPr>
                <p:cNvSpPr/>
                <p:nvPr/>
              </p:nvSpPr>
              <p:spPr>
                <a:xfrm>
                  <a:off x="3058546" y="3911116"/>
                  <a:ext cx="1381984" cy="276999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sp>
              <p:nvSpPr>
                <p:cNvPr id="46" name="矩形 45">
                  <a:extLst>
                    <a:ext uri="{FF2B5EF4-FFF2-40B4-BE49-F238E27FC236}">
                      <a16:creationId xmlns:a16="http://schemas.microsoft.com/office/drawing/2014/main" id="{6EFCE4E9-BDFC-47A5-BC8C-8025D4A59884}"/>
                    </a:ext>
                  </a:extLst>
                </p:cNvPr>
                <p:cNvSpPr/>
                <p:nvPr/>
              </p:nvSpPr>
              <p:spPr>
                <a:xfrm>
                  <a:off x="3055703" y="5589378"/>
                  <a:ext cx="1381984" cy="276999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id="{A0ED947E-CB0A-4BAA-A166-F06AB53A37D7}"/>
                    </a:ext>
                  </a:extLst>
                </p:cNvPr>
                <p:cNvCxnSpPr/>
                <p:nvPr/>
              </p:nvCxnSpPr>
              <p:spPr>
                <a:xfrm>
                  <a:off x="2830272" y="5785394"/>
                  <a:ext cx="161365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id="{61B6F2DE-835F-4D3E-820E-D6641CC4AA4E}"/>
                    </a:ext>
                  </a:extLst>
                </p:cNvPr>
                <p:cNvSpPr txBox="1"/>
                <p:nvPr/>
              </p:nvSpPr>
              <p:spPr>
                <a:xfrm>
                  <a:off x="2471408" y="5651626"/>
                  <a:ext cx="392255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300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CCEA6CBE-3E60-4870-AE8A-D3DF19030C36}"/>
                    </a:ext>
                  </a:extLst>
                </p:cNvPr>
                <p:cNvCxnSpPr/>
                <p:nvPr/>
              </p:nvCxnSpPr>
              <p:spPr>
                <a:xfrm>
                  <a:off x="2835005" y="5923894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id="{ABA369ED-292E-429D-A93E-DCDB51BCF2F2}"/>
                    </a:ext>
                  </a:extLst>
                </p:cNvPr>
                <p:cNvSpPr txBox="1"/>
                <p:nvPr/>
              </p:nvSpPr>
              <p:spPr>
                <a:xfrm>
                  <a:off x="2480907" y="5785397"/>
                  <a:ext cx="392255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C3B5D38D-6C19-4585-BDCC-61BCCAE1069C}"/>
                    </a:ext>
                  </a:extLst>
                </p:cNvPr>
                <p:cNvCxnSpPr/>
                <p:nvPr/>
              </p:nvCxnSpPr>
              <p:spPr>
                <a:xfrm>
                  <a:off x="2841851" y="6138008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文本框 51">
                  <a:extLst>
                    <a:ext uri="{FF2B5EF4-FFF2-40B4-BE49-F238E27FC236}">
                      <a16:creationId xmlns:a16="http://schemas.microsoft.com/office/drawing/2014/main" id="{8F067FBA-E615-4B49-A2D5-665539664FC7}"/>
                    </a:ext>
                  </a:extLst>
                </p:cNvPr>
                <p:cNvSpPr txBox="1"/>
                <p:nvPr/>
              </p:nvSpPr>
              <p:spPr>
                <a:xfrm>
                  <a:off x="2487361" y="6019153"/>
                  <a:ext cx="392255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180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" name="文本框 52">
                  <a:extLst>
                    <a:ext uri="{FF2B5EF4-FFF2-40B4-BE49-F238E27FC236}">
                      <a16:creationId xmlns:a16="http://schemas.microsoft.com/office/drawing/2014/main" id="{D054F950-2618-4EF2-A9B7-3D22742BAD34}"/>
                    </a:ext>
                  </a:extLst>
                </p:cNvPr>
                <p:cNvSpPr txBox="1"/>
                <p:nvPr/>
              </p:nvSpPr>
              <p:spPr>
                <a:xfrm>
                  <a:off x="4393174" y="5578396"/>
                  <a:ext cx="457138" cy="311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ATM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B14CA4C6-9B12-490D-95CF-FACA88331E25}"/>
              </a:ext>
            </a:extLst>
          </p:cNvPr>
          <p:cNvGrpSpPr/>
          <p:nvPr/>
        </p:nvGrpSpPr>
        <p:grpSpPr>
          <a:xfrm>
            <a:off x="4516937" y="1184228"/>
            <a:ext cx="4214119" cy="13705656"/>
            <a:chOff x="3316549" y="710400"/>
            <a:chExt cx="3085560" cy="10035221"/>
          </a:xfrm>
        </p:grpSpPr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D49592A9-388A-4C93-B1EA-4AFBE5D6CBFA}"/>
                </a:ext>
              </a:extLst>
            </p:cNvPr>
            <p:cNvSpPr txBox="1"/>
            <p:nvPr/>
          </p:nvSpPr>
          <p:spPr>
            <a:xfrm>
              <a:off x="3342255" y="4085368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152A978C-E3CC-46F5-A322-EF8002C676A9}"/>
                </a:ext>
              </a:extLst>
            </p:cNvPr>
            <p:cNvSpPr txBox="1"/>
            <p:nvPr/>
          </p:nvSpPr>
          <p:spPr>
            <a:xfrm>
              <a:off x="3316549" y="1780492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9D46F32A-3A42-4D81-9F1D-32EE6DB0B5A4}"/>
                </a:ext>
              </a:extLst>
            </p:cNvPr>
            <p:cNvCxnSpPr/>
            <p:nvPr/>
          </p:nvCxnSpPr>
          <p:spPr>
            <a:xfrm>
              <a:off x="3696504" y="4450656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E909E2C7-7088-485C-9726-8BDF3E03A76A}"/>
                </a:ext>
              </a:extLst>
            </p:cNvPr>
            <p:cNvSpPr txBox="1"/>
            <p:nvPr/>
          </p:nvSpPr>
          <p:spPr>
            <a:xfrm>
              <a:off x="3413842" y="4337266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76266509-540F-40C2-84FF-F066136451F5}"/>
                </a:ext>
              </a:extLst>
            </p:cNvPr>
            <p:cNvCxnSpPr/>
            <p:nvPr/>
          </p:nvCxnSpPr>
          <p:spPr>
            <a:xfrm>
              <a:off x="3705417" y="4226049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383E9B59-7EE5-44CB-AAC0-E2F0001808EA}"/>
                </a:ext>
              </a:extLst>
            </p:cNvPr>
            <p:cNvCxnSpPr/>
            <p:nvPr/>
          </p:nvCxnSpPr>
          <p:spPr>
            <a:xfrm>
              <a:off x="3696504" y="467153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4530A0A6-5545-4AC3-9C18-CF04CC8B944F}"/>
                </a:ext>
              </a:extLst>
            </p:cNvPr>
            <p:cNvSpPr txBox="1"/>
            <p:nvPr/>
          </p:nvSpPr>
          <p:spPr>
            <a:xfrm>
              <a:off x="3418604" y="455814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460D5210-CC90-471C-8F29-DB7A0185D3CD}"/>
                </a:ext>
              </a:extLst>
            </p:cNvPr>
            <p:cNvCxnSpPr/>
            <p:nvPr/>
          </p:nvCxnSpPr>
          <p:spPr>
            <a:xfrm>
              <a:off x="3696504" y="4942726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35050D76-CEA7-4579-8464-5078E26CDDBD}"/>
                </a:ext>
              </a:extLst>
            </p:cNvPr>
            <p:cNvSpPr txBox="1"/>
            <p:nvPr/>
          </p:nvSpPr>
          <p:spPr>
            <a:xfrm>
              <a:off x="3413842" y="4829333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26" name="图片 125">
              <a:extLst>
                <a:ext uri="{FF2B5EF4-FFF2-40B4-BE49-F238E27FC236}">
                  <a16:creationId xmlns:a16="http://schemas.microsoft.com/office/drawing/2014/main" id="{7EA2F227-429A-4476-B8B1-D94EAD2A8A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rightnessContrast bright="-18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884297" y="3765130"/>
              <a:ext cx="1452670" cy="182895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849ABB48-4E63-4428-BA7F-5C0CFFBD6537}"/>
                </a:ext>
              </a:extLst>
            </p:cNvPr>
            <p:cNvSpPr txBox="1"/>
            <p:nvPr/>
          </p:nvSpPr>
          <p:spPr>
            <a:xfrm>
              <a:off x="5275116" y="3916085"/>
              <a:ext cx="734979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DNA-PK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7FF88586-FA9F-4A24-8B0F-9586F227BE1B}"/>
                </a:ext>
              </a:extLst>
            </p:cNvPr>
            <p:cNvSpPr/>
            <p:nvPr/>
          </p:nvSpPr>
          <p:spPr>
            <a:xfrm>
              <a:off x="3925489" y="3895711"/>
              <a:ext cx="1367987" cy="22679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pic>
          <p:nvPicPr>
            <p:cNvPr id="129" name="图片 128">
              <a:extLst>
                <a:ext uri="{FF2B5EF4-FFF2-40B4-BE49-F238E27FC236}">
                  <a16:creationId xmlns:a16="http://schemas.microsoft.com/office/drawing/2014/main" id="{AD429228-F935-4D31-AC3B-63629B4929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rightnessContrast bright="-21000"/>
                      </a14:imgEffect>
                    </a14:imgLayer>
                  </a14:imgProps>
                </a:ext>
              </a:extLst>
            </a:blip>
            <a:srcRect b="15404"/>
            <a:stretch/>
          </p:blipFill>
          <p:spPr>
            <a:xfrm>
              <a:off x="3882618" y="1404559"/>
              <a:ext cx="1457208" cy="232037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3AB4D78C-23A1-45A3-B32E-DB7C1AB9E62E}"/>
                </a:ext>
              </a:extLst>
            </p:cNvPr>
            <p:cNvCxnSpPr/>
            <p:nvPr/>
          </p:nvCxnSpPr>
          <p:spPr>
            <a:xfrm>
              <a:off x="3689571" y="2628152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4BFEDE5A-A359-4B58-9DF1-C31848F42863}"/>
                </a:ext>
              </a:extLst>
            </p:cNvPr>
            <p:cNvSpPr txBox="1"/>
            <p:nvPr/>
          </p:nvSpPr>
          <p:spPr>
            <a:xfrm>
              <a:off x="3406909" y="251476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A94A76B1-46D9-4BC8-B5C5-45AC1B0D0538}"/>
                </a:ext>
              </a:extLst>
            </p:cNvPr>
            <p:cNvCxnSpPr/>
            <p:nvPr/>
          </p:nvCxnSpPr>
          <p:spPr>
            <a:xfrm>
              <a:off x="3701445" y="1886556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A0076839-5AEC-4A62-A8C8-1C85FC954F55}"/>
                </a:ext>
              </a:extLst>
            </p:cNvPr>
            <p:cNvCxnSpPr/>
            <p:nvPr/>
          </p:nvCxnSpPr>
          <p:spPr>
            <a:xfrm>
              <a:off x="3689571" y="2989652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31110BCC-FE78-4D29-9E0A-119314BD72D1}"/>
                </a:ext>
              </a:extLst>
            </p:cNvPr>
            <p:cNvSpPr txBox="1"/>
            <p:nvPr/>
          </p:nvSpPr>
          <p:spPr>
            <a:xfrm>
              <a:off x="3411671" y="287626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829D9EF4-27E7-4647-B50F-A7000431D939}"/>
                </a:ext>
              </a:extLst>
            </p:cNvPr>
            <p:cNvCxnSpPr/>
            <p:nvPr/>
          </p:nvCxnSpPr>
          <p:spPr>
            <a:xfrm>
              <a:off x="3697525" y="3422160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C2B1B73E-23A4-47CE-B357-3CEB6D8437E2}"/>
                </a:ext>
              </a:extLst>
            </p:cNvPr>
            <p:cNvSpPr txBox="1"/>
            <p:nvPr/>
          </p:nvSpPr>
          <p:spPr>
            <a:xfrm>
              <a:off x="3414862" y="3308769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55B1A20E-9344-4444-98B7-4DB94B04BE96}"/>
                </a:ext>
              </a:extLst>
            </p:cNvPr>
            <p:cNvCxnSpPr/>
            <p:nvPr/>
          </p:nvCxnSpPr>
          <p:spPr>
            <a:xfrm>
              <a:off x="3697525" y="2161826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E2806E38-92A2-4951-854F-B520257E2631}"/>
                </a:ext>
              </a:extLst>
            </p:cNvPr>
            <p:cNvSpPr txBox="1"/>
            <p:nvPr/>
          </p:nvSpPr>
          <p:spPr>
            <a:xfrm>
              <a:off x="3339443" y="2021652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id="{36C3C550-C2F5-4084-B697-9CB0428837C0}"/>
                </a:ext>
              </a:extLst>
            </p:cNvPr>
            <p:cNvCxnSpPr/>
            <p:nvPr/>
          </p:nvCxnSpPr>
          <p:spPr>
            <a:xfrm>
              <a:off x="3697525" y="2277201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52D0F534-7D7D-4523-836F-81F4A087B6FB}"/>
                </a:ext>
              </a:extLst>
            </p:cNvPr>
            <p:cNvSpPr txBox="1"/>
            <p:nvPr/>
          </p:nvSpPr>
          <p:spPr>
            <a:xfrm>
              <a:off x="3346222" y="2146339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id="{9909E89F-5B6C-4181-9A64-754F914B33B7}"/>
                </a:ext>
              </a:extLst>
            </p:cNvPr>
            <p:cNvCxnSpPr/>
            <p:nvPr/>
          </p:nvCxnSpPr>
          <p:spPr>
            <a:xfrm>
              <a:off x="3689571" y="2389058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30F086B3-6280-4CA6-BE57-A87FA17B911E}"/>
                </a:ext>
              </a:extLst>
            </p:cNvPr>
            <p:cNvSpPr txBox="1"/>
            <p:nvPr/>
          </p:nvSpPr>
          <p:spPr>
            <a:xfrm>
              <a:off x="3346222" y="2262937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id="{164EDB84-D03E-432A-B0B4-4248FE970119}"/>
                </a:ext>
              </a:extLst>
            </p:cNvPr>
            <p:cNvCxnSpPr/>
            <p:nvPr/>
          </p:nvCxnSpPr>
          <p:spPr>
            <a:xfrm>
              <a:off x="3695202" y="2489838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B11DA768-3BA9-4198-907D-8191B231D0C9}"/>
                </a:ext>
              </a:extLst>
            </p:cNvPr>
            <p:cNvSpPr txBox="1"/>
            <p:nvPr/>
          </p:nvSpPr>
          <p:spPr>
            <a:xfrm>
              <a:off x="3351578" y="2376447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5FABF1F9-4741-4759-9B28-A34D52923B4C}"/>
                </a:ext>
              </a:extLst>
            </p:cNvPr>
            <p:cNvSpPr/>
            <p:nvPr/>
          </p:nvSpPr>
          <p:spPr>
            <a:xfrm>
              <a:off x="4015207" y="1558646"/>
              <a:ext cx="1277170" cy="20286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2129B183-2C9F-4E76-B860-6D749EE358BD}"/>
                </a:ext>
              </a:extLst>
            </p:cNvPr>
            <p:cNvSpPr txBox="1"/>
            <p:nvPr/>
          </p:nvSpPr>
          <p:spPr>
            <a:xfrm>
              <a:off x="5275110" y="1521129"/>
              <a:ext cx="1126999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pDNA-PK</a:t>
              </a:r>
              <a:r>
                <a:rPr lang="en-US" altLang="zh-CN" sz="1639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S2056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id="{514F9E0D-E4C4-411E-B68F-2A120E15A4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877975" y="5658763"/>
              <a:ext cx="1441472" cy="113957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72940001-9863-4ACB-A1E0-BFA46A7E204B}"/>
                </a:ext>
              </a:extLst>
            </p:cNvPr>
            <p:cNvSpPr/>
            <p:nvPr/>
          </p:nvSpPr>
          <p:spPr>
            <a:xfrm>
              <a:off x="3932352" y="5675377"/>
              <a:ext cx="1308848" cy="22679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A6A2A218-85A9-4DD3-A57E-BB21129A0EC7}"/>
                </a:ext>
              </a:extLst>
            </p:cNvPr>
            <p:cNvSpPr txBox="1"/>
            <p:nvPr/>
          </p:nvSpPr>
          <p:spPr>
            <a:xfrm>
              <a:off x="5241205" y="5669845"/>
              <a:ext cx="848807" cy="2523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Vinculin</a:t>
              </a:r>
              <a:endParaRPr lang="zh-CN" altLang="en-US" sz="1639" b="1" dirty="0"/>
            </a:p>
          </p:txBody>
        </p: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id="{0AE5521D-E125-49C3-AD6C-505C34DA747A}"/>
                </a:ext>
              </a:extLst>
            </p:cNvPr>
            <p:cNvCxnSpPr/>
            <p:nvPr/>
          </p:nvCxnSpPr>
          <p:spPr>
            <a:xfrm>
              <a:off x="3709879" y="6000759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2B69EA11-CEE2-4634-889B-5C317AF5812C}"/>
                </a:ext>
              </a:extLst>
            </p:cNvPr>
            <p:cNvSpPr txBox="1"/>
            <p:nvPr/>
          </p:nvSpPr>
          <p:spPr>
            <a:xfrm>
              <a:off x="3427217" y="5887369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id="{043057AD-EE71-456E-828E-CEE193B2E020}"/>
                </a:ext>
              </a:extLst>
            </p:cNvPr>
            <p:cNvCxnSpPr/>
            <p:nvPr/>
          </p:nvCxnSpPr>
          <p:spPr>
            <a:xfrm>
              <a:off x="3716615" y="5765118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id="{341BD4B9-95CC-4C2B-87A8-F9A70D755C80}"/>
                </a:ext>
              </a:extLst>
            </p:cNvPr>
            <p:cNvCxnSpPr/>
            <p:nvPr/>
          </p:nvCxnSpPr>
          <p:spPr>
            <a:xfrm>
              <a:off x="3710621" y="5881412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46F48006-9DD4-43AF-B8E7-2656F0B052DC}"/>
                </a:ext>
              </a:extLst>
            </p:cNvPr>
            <p:cNvSpPr txBox="1"/>
            <p:nvPr/>
          </p:nvSpPr>
          <p:spPr>
            <a:xfrm>
              <a:off x="3368054" y="5759171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id="{A6CA4E56-DB91-48C1-8ECC-64E8FACDEB69}"/>
                </a:ext>
              </a:extLst>
            </p:cNvPr>
            <p:cNvCxnSpPr/>
            <p:nvPr/>
          </p:nvCxnSpPr>
          <p:spPr>
            <a:xfrm>
              <a:off x="3697495" y="6242631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95F46C88-CD88-4FD6-AC06-DC97910B4112}"/>
                </a:ext>
              </a:extLst>
            </p:cNvPr>
            <p:cNvSpPr txBox="1"/>
            <p:nvPr/>
          </p:nvSpPr>
          <p:spPr>
            <a:xfrm>
              <a:off x="3419594" y="6129240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id="{E239B266-039A-4D91-BCCB-DAFDA6CD3EC2}"/>
                </a:ext>
              </a:extLst>
            </p:cNvPr>
            <p:cNvCxnSpPr/>
            <p:nvPr/>
          </p:nvCxnSpPr>
          <p:spPr>
            <a:xfrm>
              <a:off x="3705449" y="6675139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AF92302D-95D9-48C4-8320-2E5BB22080F9}"/>
                </a:ext>
              </a:extLst>
            </p:cNvPr>
            <p:cNvSpPr txBox="1"/>
            <p:nvPr/>
          </p:nvSpPr>
          <p:spPr>
            <a:xfrm>
              <a:off x="3422786" y="6561746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8E34C369-4625-4842-AEE6-AD463134499A}"/>
                </a:ext>
              </a:extLst>
            </p:cNvPr>
            <p:cNvSpPr txBox="1"/>
            <p:nvPr/>
          </p:nvSpPr>
          <p:spPr>
            <a:xfrm>
              <a:off x="3367470" y="5638235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4C201E60-CEF6-470F-A8B9-C4296C2F64DD}"/>
                </a:ext>
              </a:extLst>
            </p:cNvPr>
            <p:cNvGrpSpPr/>
            <p:nvPr/>
          </p:nvGrpSpPr>
          <p:grpSpPr>
            <a:xfrm>
              <a:off x="3404935" y="710400"/>
              <a:ext cx="1922185" cy="621319"/>
              <a:chOff x="125853" y="780393"/>
              <a:chExt cx="1922185" cy="621319"/>
            </a:xfrm>
          </p:grpSpPr>
          <p:sp>
            <p:nvSpPr>
              <p:cNvPr id="193" name="文本框 192">
                <a:extLst>
                  <a:ext uri="{FF2B5EF4-FFF2-40B4-BE49-F238E27FC236}">
                    <a16:creationId xmlns:a16="http://schemas.microsoft.com/office/drawing/2014/main" id="{6E369595-6F04-4329-8935-603D8DA5B15E}"/>
                  </a:ext>
                </a:extLst>
              </p:cNvPr>
              <p:cNvSpPr txBox="1"/>
              <p:nvPr/>
            </p:nvSpPr>
            <p:spPr>
              <a:xfrm>
                <a:off x="125853" y="1094861"/>
                <a:ext cx="544837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TBEV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文本框 193">
                <a:extLst>
                  <a:ext uri="{FF2B5EF4-FFF2-40B4-BE49-F238E27FC236}">
                    <a16:creationId xmlns:a16="http://schemas.microsoft.com/office/drawing/2014/main" id="{EB7E075F-F50E-41B4-8568-AC4E74D91940}"/>
                  </a:ext>
                </a:extLst>
              </p:cNvPr>
              <p:cNvSpPr txBox="1"/>
              <p:nvPr/>
            </p:nvSpPr>
            <p:spPr>
              <a:xfrm>
                <a:off x="733506" y="782535"/>
                <a:ext cx="634554" cy="252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24 </a:t>
                </a:r>
                <a:r>
                  <a:rPr lang="en-US" altLang="zh-CN" sz="1639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hpi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95" name="直接连接符 194">
                <a:extLst>
                  <a:ext uri="{FF2B5EF4-FFF2-40B4-BE49-F238E27FC236}">
                    <a16:creationId xmlns:a16="http://schemas.microsoft.com/office/drawing/2014/main" id="{B92655E4-B4C4-4963-B993-B047866094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6071" y="1023966"/>
                <a:ext cx="437830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96" name="文本框 195">
                <a:extLst>
                  <a:ext uri="{FF2B5EF4-FFF2-40B4-BE49-F238E27FC236}">
                    <a16:creationId xmlns:a16="http://schemas.microsoft.com/office/drawing/2014/main" id="{E1DE77E9-47DC-4F68-A954-7EE64B1B4A18}"/>
                  </a:ext>
                </a:extLst>
              </p:cNvPr>
              <p:cNvSpPr txBox="1"/>
              <p:nvPr/>
            </p:nvSpPr>
            <p:spPr>
              <a:xfrm>
                <a:off x="648161" y="1026265"/>
                <a:ext cx="402691" cy="37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197" name="文本框 196">
                <a:extLst>
                  <a:ext uri="{FF2B5EF4-FFF2-40B4-BE49-F238E27FC236}">
                    <a16:creationId xmlns:a16="http://schemas.microsoft.com/office/drawing/2014/main" id="{9CC3F900-C3FE-4D58-9236-38FD5B50CB7D}"/>
                  </a:ext>
                </a:extLst>
              </p:cNvPr>
              <p:cNvSpPr txBox="1"/>
              <p:nvPr/>
            </p:nvSpPr>
            <p:spPr>
              <a:xfrm>
                <a:off x="963527" y="1026265"/>
                <a:ext cx="402691" cy="37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cxnSp>
            <p:nvCxnSpPr>
              <p:cNvPr id="198" name="直接连接符 197">
                <a:extLst>
                  <a:ext uri="{FF2B5EF4-FFF2-40B4-BE49-F238E27FC236}">
                    <a16:creationId xmlns:a16="http://schemas.microsoft.com/office/drawing/2014/main" id="{FF7ABDE3-7E4D-4ADF-A0A4-180136B622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9601" y="1020989"/>
                <a:ext cx="437830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99" name="文本框 198">
                <a:extLst>
                  <a:ext uri="{FF2B5EF4-FFF2-40B4-BE49-F238E27FC236}">
                    <a16:creationId xmlns:a16="http://schemas.microsoft.com/office/drawing/2014/main" id="{7ED63201-8155-4121-8C66-02AD4D3744E2}"/>
                  </a:ext>
                </a:extLst>
              </p:cNvPr>
              <p:cNvSpPr txBox="1"/>
              <p:nvPr/>
            </p:nvSpPr>
            <p:spPr>
              <a:xfrm>
                <a:off x="1329979" y="1020988"/>
                <a:ext cx="402691" cy="37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200" name="文本框 199">
                <a:extLst>
                  <a:ext uri="{FF2B5EF4-FFF2-40B4-BE49-F238E27FC236}">
                    <a16:creationId xmlns:a16="http://schemas.microsoft.com/office/drawing/2014/main" id="{A17F7720-0C53-4054-B400-C3FDC9A3C1FB}"/>
                  </a:ext>
                </a:extLst>
              </p:cNvPr>
              <p:cNvSpPr txBox="1"/>
              <p:nvPr/>
            </p:nvSpPr>
            <p:spPr>
              <a:xfrm>
                <a:off x="1645347" y="1020988"/>
                <a:ext cx="402691" cy="37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201" name="文本框 200">
                <a:extLst>
                  <a:ext uri="{FF2B5EF4-FFF2-40B4-BE49-F238E27FC236}">
                    <a16:creationId xmlns:a16="http://schemas.microsoft.com/office/drawing/2014/main" id="{126CAF79-6DE1-45A5-952D-ED91B69E323F}"/>
                  </a:ext>
                </a:extLst>
              </p:cNvPr>
              <p:cNvSpPr txBox="1"/>
              <p:nvPr/>
            </p:nvSpPr>
            <p:spPr>
              <a:xfrm>
                <a:off x="1370606" y="780393"/>
                <a:ext cx="634554" cy="252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48 </a:t>
                </a:r>
                <a:r>
                  <a:rPr lang="en-US" altLang="zh-CN" sz="1639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hpi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8BDFBB49-C773-4980-983A-AC27DCEB84EC}"/>
                </a:ext>
              </a:extLst>
            </p:cNvPr>
            <p:cNvSpPr txBox="1"/>
            <p:nvPr/>
          </p:nvSpPr>
          <p:spPr>
            <a:xfrm>
              <a:off x="5284241" y="9552504"/>
              <a:ext cx="55540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CHK1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FD53A6AE-DF24-474F-AFEC-13EC080EB342}"/>
                </a:ext>
              </a:extLst>
            </p:cNvPr>
            <p:cNvSpPr txBox="1"/>
            <p:nvPr/>
          </p:nvSpPr>
          <p:spPr>
            <a:xfrm>
              <a:off x="5265721" y="7656211"/>
              <a:ext cx="889908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pCHK1</a:t>
              </a:r>
              <a:r>
                <a:rPr lang="en-US" altLang="zh-CN" sz="1639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S317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3" name="图片 162">
              <a:extLst>
                <a:ext uri="{FF2B5EF4-FFF2-40B4-BE49-F238E27FC236}">
                  <a16:creationId xmlns:a16="http://schemas.microsoft.com/office/drawing/2014/main" id="{CFF6C827-BE0C-462F-9C76-28058CD90C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rightnessContrast bright="-21000"/>
                      </a14:imgEffect>
                    </a14:imgLayer>
                  </a14:imgProps>
                </a:ext>
              </a:extLst>
            </a:blip>
            <a:srcRect b="18006"/>
            <a:stretch/>
          </p:blipFill>
          <p:spPr>
            <a:xfrm>
              <a:off x="3879116" y="6900668"/>
              <a:ext cx="1439785" cy="18839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4FB3BCEB-A255-4C66-AA78-486F7BCB8655}"/>
                </a:ext>
              </a:extLst>
            </p:cNvPr>
            <p:cNvSpPr/>
            <p:nvPr/>
          </p:nvSpPr>
          <p:spPr>
            <a:xfrm>
              <a:off x="3934112" y="7703397"/>
              <a:ext cx="1308848" cy="1889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id="{FE93D674-DD94-46CA-B59E-DAD0EEF270ED}"/>
                </a:ext>
              </a:extLst>
            </p:cNvPr>
            <p:cNvCxnSpPr/>
            <p:nvPr/>
          </p:nvCxnSpPr>
          <p:spPr>
            <a:xfrm>
              <a:off x="3701267" y="7573388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5506F599-A6B4-40FE-9E4A-4D71C9A3AAB5}"/>
                </a:ext>
              </a:extLst>
            </p:cNvPr>
            <p:cNvSpPr txBox="1"/>
            <p:nvPr/>
          </p:nvSpPr>
          <p:spPr>
            <a:xfrm>
              <a:off x="3439666" y="745976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F1F19B97-59E2-47C1-8413-60F28717BEAE}"/>
                </a:ext>
              </a:extLst>
            </p:cNvPr>
            <p:cNvCxnSpPr/>
            <p:nvPr/>
          </p:nvCxnSpPr>
          <p:spPr>
            <a:xfrm>
              <a:off x="3709082" y="7827472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57322FD4-B2F9-40F0-B5F5-F00DCC7490DD}"/>
                </a:ext>
              </a:extLst>
            </p:cNvPr>
            <p:cNvSpPr txBox="1"/>
            <p:nvPr/>
          </p:nvSpPr>
          <p:spPr>
            <a:xfrm>
              <a:off x="3431181" y="7733025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id="{37A86118-9102-42B9-B4D8-6AA0FBDDA1AC}"/>
                </a:ext>
              </a:extLst>
            </p:cNvPr>
            <p:cNvCxnSpPr/>
            <p:nvPr/>
          </p:nvCxnSpPr>
          <p:spPr>
            <a:xfrm>
              <a:off x="3701267" y="813565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65D67B3A-3447-4749-A146-2D972FD70EE9}"/>
                </a:ext>
              </a:extLst>
            </p:cNvPr>
            <p:cNvSpPr txBox="1"/>
            <p:nvPr/>
          </p:nvSpPr>
          <p:spPr>
            <a:xfrm>
              <a:off x="3439666" y="8018146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id="{CC1043D2-2666-4323-B7DD-10A9B82CE7CF}"/>
                </a:ext>
              </a:extLst>
            </p:cNvPr>
            <p:cNvCxnSpPr/>
            <p:nvPr/>
          </p:nvCxnSpPr>
          <p:spPr>
            <a:xfrm>
              <a:off x="3705916" y="7251351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CC3C2FC5-7B69-479B-AA9D-67E9E072342D}"/>
                </a:ext>
              </a:extLst>
            </p:cNvPr>
            <p:cNvSpPr txBox="1"/>
            <p:nvPr/>
          </p:nvSpPr>
          <p:spPr>
            <a:xfrm>
              <a:off x="3347834" y="7134595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id="{285CBC77-722B-4CF8-92AF-865C0BFC9E5E}"/>
                </a:ext>
              </a:extLst>
            </p:cNvPr>
            <p:cNvCxnSpPr/>
            <p:nvPr/>
          </p:nvCxnSpPr>
          <p:spPr>
            <a:xfrm>
              <a:off x="3710322" y="7330586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7DB744BD-3072-48F6-B0A3-492D0F389CA3}"/>
                </a:ext>
              </a:extLst>
            </p:cNvPr>
            <p:cNvSpPr txBox="1"/>
            <p:nvPr/>
          </p:nvSpPr>
          <p:spPr>
            <a:xfrm>
              <a:off x="3352456" y="7225537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FADFCBD7-86BF-4420-817E-183C0BA11633}"/>
                </a:ext>
              </a:extLst>
            </p:cNvPr>
            <p:cNvCxnSpPr/>
            <p:nvPr/>
          </p:nvCxnSpPr>
          <p:spPr>
            <a:xfrm>
              <a:off x="3708845" y="7435630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0DED358D-5136-4544-9530-DA4AD5AD7F71}"/>
                </a:ext>
              </a:extLst>
            </p:cNvPr>
            <p:cNvSpPr txBox="1"/>
            <p:nvPr/>
          </p:nvSpPr>
          <p:spPr>
            <a:xfrm>
              <a:off x="3365221" y="7341183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7" name="图片 176">
              <a:extLst>
                <a:ext uri="{FF2B5EF4-FFF2-40B4-BE49-F238E27FC236}">
                  <a16:creationId xmlns:a16="http://schemas.microsoft.com/office/drawing/2014/main" id="{49E398A7-93E0-454C-9CBD-C23046E604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brightnessContrast bright="-24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884226" y="8834978"/>
              <a:ext cx="1442894" cy="191064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78" name="矩形 177">
              <a:extLst>
                <a:ext uri="{FF2B5EF4-FFF2-40B4-BE49-F238E27FC236}">
                  <a16:creationId xmlns:a16="http://schemas.microsoft.com/office/drawing/2014/main" id="{FD3C6606-DCAA-45EB-AA27-D130B98647CF}"/>
                </a:ext>
              </a:extLst>
            </p:cNvPr>
            <p:cNvSpPr/>
            <p:nvPr/>
          </p:nvSpPr>
          <p:spPr>
            <a:xfrm>
              <a:off x="3893567" y="9604985"/>
              <a:ext cx="1390674" cy="1889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id="{FF0604DE-CE3C-4441-BFF1-B8273F9112AB}"/>
                </a:ext>
              </a:extLst>
            </p:cNvPr>
            <p:cNvCxnSpPr/>
            <p:nvPr/>
          </p:nvCxnSpPr>
          <p:spPr>
            <a:xfrm>
              <a:off x="3713964" y="9466744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57FEC2FA-3872-45B5-8207-83781B8AD69B}"/>
                </a:ext>
              </a:extLst>
            </p:cNvPr>
            <p:cNvSpPr txBox="1"/>
            <p:nvPr/>
          </p:nvSpPr>
          <p:spPr>
            <a:xfrm>
              <a:off x="3452363" y="9353118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id="{2C4341FB-80EB-431D-95EA-C73A7CE962F6}"/>
                </a:ext>
              </a:extLst>
            </p:cNvPr>
            <p:cNvCxnSpPr/>
            <p:nvPr/>
          </p:nvCxnSpPr>
          <p:spPr>
            <a:xfrm>
              <a:off x="3721779" y="9720828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E08BA64E-0137-4963-ADEE-335A875B955C}"/>
                </a:ext>
              </a:extLst>
            </p:cNvPr>
            <p:cNvSpPr txBox="1"/>
            <p:nvPr/>
          </p:nvSpPr>
          <p:spPr>
            <a:xfrm>
              <a:off x="3443878" y="9626382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id="{9F190127-73D4-4601-8ABB-B32C383745E4}"/>
                </a:ext>
              </a:extLst>
            </p:cNvPr>
            <p:cNvCxnSpPr/>
            <p:nvPr/>
          </p:nvCxnSpPr>
          <p:spPr>
            <a:xfrm>
              <a:off x="3713964" y="1002901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1BA3C94D-5A54-41BA-A6A3-8AB2EE8B39F8}"/>
                </a:ext>
              </a:extLst>
            </p:cNvPr>
            <p:cNvSpPr txBox="1"/>
            <p:nvPr/>
          </p:nvSpPr>
          <p:spPr>
            <a:xfrm>
              <a:off x="3452363" y="991150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id="{E46E616B-48AE-4A66-8B1E-BC81A4D740C7}"/>
                </a:ext>
              </a:extLst>
            </p:cNvPr>
            <p:cNvCxnSpPr/>
            <p:nvPr/>
          </p:nvCxnSpPr>
          <p:spPr>
            <a:xfrm>
              <a:off x="3718613" y="914470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53EAADE3-A2F6-4437-8B77-DC2D427838CF}"/>
                </a:ext>
              </a:extLst>
            </p:cNvPr>
            <p:cNvSpPr txBox="1"/>
            <p:nvPr/>
          </p:nvSpPr>
          <p:spPr>
            <a:xfrm>
              <a:off x="3360531" y="9027952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id="{8424ECFC-42B1-48DD-BD81-0B40541E1F5A}"/>
                </a:ext>
              </a:extLst>
            </p:cNvPr>
            <p:cNvCxnSpPr/>
            <p:nvPr/>
          </p:nvCxnSpPr>
          <p:spPr>
            <a:xfrm>
              <a:off x="3723019" y="9223942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文本框 187">
              <a:extLst>
                <a:ext uri="{FF2B5EF4-FFF2-40B4-BE49-F238E27FC236}">
                  <a16:creationId xmlns:a16="http://schemas.microsoft.com/office/drawing/2014/main" id="{74C85FA4-4496-4920-9A34-60CFDA79AAB4}"/>
                </a:ext>
              </a:extLst>
            </p:cNvPr>
            <p:cNvSpPr txBox="1"/>
            <p:nvPr/>
          </p:nvSpPr>
          <p:spPr>
            <a:xfrm>
              <a:off x="3365153" y="9118892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id="{7D60CDF2-6DC5-4197-8C99-21A4B6606F6A}"/>
                </a:ext>
              </a:extLst>
            </p:cNvPr>
            <p:cNvCxnSpPr/>
            <p:nvPr/>
          </p:nvCxnSpPr>
          <p:spPr>
            <a:xfrm>
              <a:off x="3721542" y="9328986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121D0EFD-5B2D-43EC-BF0B-37CE5EB363C3}"/>
                </a:ext>
              </a:extLst>
            </p:cNvPr>
            <p:cNvSpPr txBox="1"/>
            <p:nvPr/>
          </p:nvSpPr>
          <p:spPr>
            <a:xfrm>
              <a:off x="3377918" y="9234540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矩形 190">
              <a:extLst>
                <a:ext uri="{FF2B5EF4-FFF2-40B4-BE49-F238E27FC236}">
                  <a16:creationId xmlns:a16="http://schemas.microsoft.com/office/drawing/2014/main" id="{020C63D7-D389-491A-B03D-54AD0B0E94CB}"/>
                </a:ext>
              </a:extLst>
            </p:cNvPr>
            <p:cNvSpPr/>
            <p:nvPr/>
          </p:nvSpPr>
          <p:spPr>
            <a:xfrm>
              <a:off x="3919640" y="9198434"/>
              <a:ext cx="1372737" cy="1889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19502864-E2AC-4941-80BD-F6D3280BD4DA}"/>
                </a:ext>
              </a:extLst>
            </p:cNvPr>
            <p:cNvSpPr txBox="1"/>
            <p:nvPr/>
          </p:nvSpPr>
          <p:spPr>
            <a:xfrm>
              <a:off x="5260595" y="9154385"/>
              <a:ext cx="848807" cy="2523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Vinculin</a:t>
              </a:r>
              <a:endParaRPr lang="zh-CN" altLang="en-US" sz="1639" b="1" dirty="0"/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E22551D8-7480-4AE3-B859-E0DE4E8C7357}"/>
              </a:ext>
            </a:extLst>
          </p:cNvPr>
          <p:cNvGrpSpPr/>
          <p:nvPr/>
        </p:nvGrpSpPr>
        <p:grpSpPr>
          <a:xfrm>
            <a:off x="8489473" y="1082530"/>
            <a:ext cx="3865823" cy="13580963"/>
            <a:chOff x="6865136" y="713172"/>
            <a:chExt cx="2830538" cy="9943921"/>
          </a:xfrm>
        </p:grpSpPr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3776A57D-27F0-4546-AE61-2B4A11691CE7}"/>
                </a:ext>
              </a:extLst>
            </p:cNvPr>
            <p:cNvGrpSpPr/>
            <p:nvPr/>
          </p:nvGrpSpPr>
          <p:grpSpPr>
            <a:xfrm>
              <a:off x="6890186" y="713172"/>
              <a:ext cx="1922185" cy="621319"/>
              <a:chOff x="125853" y="780393"/>
              <a:chExt cx="1922185" cy="621319"/>
            </a:xfrm>
          </p:grpSpPr>
          <p:sp>
            <p:nvSpPr>
              <p:cNvPr id="264" name="文本框 263">
                <a:extLst>
                  <a:ext uri="{FF2B5EF4-FFF2-40B4-BE49-F238E27FC236}">
                    <a16:creationId xmlns:a16="http://schemas.microsoft.com/office/drawing/2014/main" id="{B2348A69-2945-4D25-9AFC-B0E547E08165}"/>
                  </a:ext>
                </a:extLst>
              </p:cNvPr>
              <p:cNvSpPr txBox="1"/>
              <p:nvPr/>
            </p:nvSpPr>
            <p:spPr>
              <a:xfrm>
                <a:off x="125853" y="1094861"/>
                <a:ext cx="544837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TBEV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文本框 264">
                <a:extLst>
                  <a:ext uri="{FF2B5EF4-FFF2-40B4-BE49-F238E27FC236}">
                    <a16:creationId xmlns:a16="http://schemas.microsoft.com/office/drawing/2014/main" id="{DA6CD35D-2646-4BA3-B0A3-77F7311EF572}"/>
                  </a:ext>
                </a:extLst>
              </p:cNvPr>
              <p:cNvSpPr txBox="1"/>
              <p:nvPr/>
            </p:nvSpPr>
            <p:spPr>
              <a:xfrm>
                <a:off x="733506" y="782535"/>
                <a:ext cx="634554" cy="252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24 </a:t>
                </a:r>
                <a:r>
                  <a:rPr lang="en-US" altLang="zh-CN" sz="1639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hpi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66" name="直接连接符 265">
                <a:extLst>
                  <a:ext uri="{FF2B5EF4-FFF2-40B4-BE49-F238E27FC236}">
                    <a16:creationId xmlns:a16="http://schemas.microsoft.com/office/drawing/2014/main" id="{CB4B79F0-9FC4-4B02-AE53-F7D385C481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6071" y="1023966"/>
                <a:ext cx="437830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67" name="文本框 266">
                <a:extLst>
                  <a:ext uri="{FF2B5EF4-FFF2-40B4-BE49-F238E27FC236}">
                    <a16:creationId xmlns:a16="http://schemas.microsoft.com/office/drawing/2014/main" id="{F01D74CF-340C-4A0D-B6C6-B975436AB8A2}"/>
                  </a:ext>
                </a:extLst>
              </p:cNvPr>
              <p:cNvSpPr txBox="1"/>
              <p:nvPr/>
            </p:nvSpPr>
            <p:spPr>
              <a:xfrm>
                <a:off x="648161" y="1026265"/>
                <a:ext cx="402691" cy="37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268" name="文本框 267">
                <a:extLst>
                  <a:ext uri="{FF2B5EF4-FFF2-40B4-BE49-F238E27FC236}">
                    <a16:creationId xmlns:a16="http://schemas.microsoft.com/office/drawing/2014/main" id="{529D6530-30E6-44B5-BEB3-4D5FCD6B295C}"/>
                  </a:ext>
                </a:extLst>
              </p:cNvPr>
              <p:cNvSpPr txBox="1"/>
              <p:nvPr/>
            </p:nvSpPr>
            <p:spPr>
              <a:xfrm>
                <a:off x="963527" y="1026265"/>
                <a:ext cx="402691" cy="37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cxnSp>
            <p:nvCxnSpPr>
              <p:cNvPr id="269" name="直接连接符 268">
                <a:extLst>
                  <a:ext uri="{FF2B5EF4-FFF2-40B4-BE49-F238E27FC236}">
                    <a16:creationId xmlns:a16="http://schemas.microsoft.com/office/drawing/2014/main" id="{41FBC07F-D52B-4DA5-9AD1-30DBA8BD73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9601" y="1020989"/>
                <a:ext cx="437830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70" name="文本框 269">
                <a:extLst>
                  <a:ext uri="{FF2B5EF4-FFF2-40B4-BE49-F238E27FC236}">
                    <a16:creationId xmlns:a16="http://schemas.microsoft.com/office/drawing/2014/main" id="{7A55434B-67BD-4BE5-A762-4858207527AB}"/>
                  </a:ext>
                </a:extLst>
              </p:cNvPr>
              <p:cNvSpPr txBox="1"/>
              <p:nvPr/>
            </p:nvSpPr>
            <p:spPr>
              <a:xfrm>
                <a:off x="1329979" y="1020988"/>
                <a:ext cx="402691" cy="37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271" name="文本框 270">
                <a:extLst>
                  <a:ext uri="{FF2B5EF4-FFF2-40B4-BE49-F238E27FC236}">
                    <a16:creationId xmlns:a16="http://schemas.microsoft.com/office/drawing/2014/main" id="{9134A68D-281C-4426-BC57-B2D831F893F4}"/>
                  </a:ext>
                </a:extLst>
              </p:cNvPr>
              <p:cNvSpPr txBox="1"/>
              <p:nvPr/>
            </p:nvSpPr>
            <p:spPr>
              <a:xfrm>
                <a:off x="1645347" y="1020988"/>
                <a:ext cx="402691" cy="37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272" name="文本框 271">
                <a:extLst>
                  <a:ext uri="{FF2B5EF4-FFF2-40B4-BE49-F238E27FC236}">
                    <a16:creationId xmlns:a16="http://schemas.microsoft.com/office/drawing/2014/main" id="{69B5FF50-D242-4294-9B72-AA07EDE27CAD}"/>
                  </a:ext>
                </a:extLst>
              </p:cNvPr>
              <p:cNvSpPr txBox="1"/>
              <p:nvPr/>
            </p:nvSpPr>
            <p:spPr>
              <a:xfrm>
                <a:off x="1370606" y="780393"/>
                <a:ext cx="634554" cy="252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48 </a:t>
                </a:r>
                <a:r>
                  <a:rPr lang="en-US" altLang="zh-CN" sz="1639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hpi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04" name="图片 203">
              <a:extLst>
                <a:ext uri="{FF2B5EF4-FFF2-40B4-BE49-F238E27FC236}">
                  <a16:creationId xmlns:a16="http://schemas.microsoft.com/office/drawing/2014/main" id="{8BC36FF2-D179-4D65-A1C2-C5AF1A00E7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brightnessContrast bright="-1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405214" y="1396583"/>
              <a:ext cx="1460318" cy="252148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05" name="矩形 204">
              <a:extLst>
                <a:ext uri="{FF2B5EF4-FFF2-40B4-BE49-F238E27FC236}">
                  <a16:creationId xmlns:a16="http://schemas.microsoft.com/office/drawing/2014/main" id="{EF8C6653-61BC-4AC8-AC29-8AD602658041}"/>
                </a:ext>
              </a:extLst>
            </p:cNvPr>
            <p:cNvSpPr/>
            <p:nvPr/>
          </p:nvSpPr>
          <p:spPr>
            <a:xfrm>
              <a:off x="7459125" y="2171790"/>
              <a:ext cx="1336246" cy="35540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206" name="文本框 205">
              <a:extLst>
                <a:ext uri="{FF2B5EF4-FFF2-40B4-BE49-F238E27FC236}">
                  <a16:creationId xmlns:a16="http://schemas.microsoft.com/office/drawing/2014/main" id="{1EDE95A1-CF02-4BBB-A35E-726DB87054DE}"/>
                </a:ext>
              </a:extLst>
            </p:cNvPr>
            <p:cNvSpPr txBox="1"/>
            <p:nvPr/>
          </p:nvSpPr>
          <p:spPr>
            <a:xfrm>
              <a:off x="8805103" y="2211400"/>
              <a:ext cx="826528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pCHK2</a:t>
              </a:r>
              <a:r>
                <a:rPr lang="en-US" altLang="zh-CN" sz="1639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T68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id="{EA93AC43-A5EF-42C0-92FC-0E6A5BDED89A}"/>
                </a:ext>
              </a:extLst>
            </p:cNvPr>
            <p:cNvCxnSpPr/>
            <p:nvPr/>
          </p:nvCxnSpPr>
          <p:spPr>
            <a:xfrm>
              <a:off x="7226552" y="2222856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75B6252E-454C-4FB3-94D8-E1FCF90FF631}"/>
                </a:ext>
              </a:extLst>
            </p:cNvPr>
            <p:cNvSpPr txBox="1"/>
            <p:nvPr/>
          </p:nvSpPr>
          <p:spPr>
            <a:xfrm>
              <a:off x="6964951" y="2109229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9" name="直接连接符 208">
              <a:extLst>
                <a:ext uri="{FF2B5EF4-FFF2-40B4-BE49-F238E27FC236}">
                  <a16:creationId xmlns:a16="http://schemas.microsoft.com/office/drawing/2014/main" id="{C362E3AD-543B-417A-B3B9-8855DECA01DE}"/>
                </a:ext>
              </a:extLst>
            </p:cNvPr>
            <p:cNvCxnSpPr/>
            <p:nvPr/>
          </p:nvCxnSpPr>
          <p:spPr>
            <a:xfrm>
              <a:off x="7234367" y="2504155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文本框 209">
              <a:extLst>
                <a:ext uri="{FF2B5EF4-FFF2-40B4-BE49-F238E27FC236}">
                  <a16:creationId xmlns:a16="http://schemas.microsoft.com/office/drawing/2014/main" id="{88F9D457-E4E2-4B4A-A619-E24CADF3274E}"/>
                </a:ext>
              </a:extLst>
            </p:cNvPr>
            <p:cNvSpPr txBox="1"/>
            <p:nvPr/>
          </p:nvSpPr>
          <p:spPr>
            <a:xfrm>
              <a:off x="6950824" y="235902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1" name="直接连接符 210">
              <a:extLst>
                <a:ext uri="{FF2B5EF4-FFF2-40B4-BE49-F238E27FC236}">
                  <a16:creationId xmlns:a16="http://schemas.microsoft.com/office/drawing/2014/main" id="{A9F10C8B-25B9-42E7-93AE-B25E1E05E26E}"/>
                </a:ext>
              </a:extLst>
            </p:cNvPr>
            <p:cNvCxnSpPr/>
            <p:nvPr/>
          </p:nvCxnSpPr>
          <p:spPr>
            <a:xfrm>
              <a:off x="7226552" y="283519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id="{AFB4CA7B-054B-4E01-9FA2-6037D0D3BDB7}"/>
                </a:ext>
              </a:extLst>
            </p:cNvPr>
            <p:cNvSpPr txBox="1"/>
            <p:nvPr/>
          </p:nvSpPr>
          <p:spPr>
            <a:xfrm>
              <a:off x="6964951" y="2717683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3" name="直接连接符 212">
              <a:extLst>
                <a:ext uri="{FF2B5EF4-FFF2-40B4-BE49-F238E27FC236}">
                  <a16:creationId xmlns:a16="http://schemas.microsoft.com/office/drawing/2014/main" id="{439E7254-4D62-47AA-A389-A22F2B225F0F}"/>
                </a:ext>
              </a:extLst>
            </p:cNvPr>
            <p:cNvCxnSpPr/>
            <p:nvPr/>
          </p:nvCxnSpPr>
          <p:spPr>
            <a:xfrm>
              <a:off x="7231201" y="1813731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B9CD247E-3CD8-4858-B3B2-44C7DC12675D}"/>
                </a:ext>
              </a:extLst>
            </p:cNvPr>
            <p:cNvSpPr txBox="1"/>
            <p:nvPr/>
          </p:nvSpPr>
          <p:spPr>
            <a:xfrm>
              <a:off x="6873119" y="1696975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5" name="直接连接符 214">
              <a:extLst>
                <a:ext uri="{FF2B5EF4-FFF2-40B4-BE49-F238E27FC236}">
                  <a16:creationId xmlns:a16="http://schemas.microsoft.com/office/drawing/2014/main" id="{46CA6AEC-E0C0-47FB-AE7E-572768FD5053}"/>
                </a:ext>
              </a:extLst>
            </p:cNvPr>
            <p:cNvCxnSpPr/>
            <p:nvPr/>
          </p:nvCxnSpPr>
          <p:spPr>
            <a:xfrm>
              <a:off x="7235607" y="1892966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143A219D-BE5B-4BD4-940C-E467F3F8754B}"/>
                </a:ext>
              </a:extLst>
            </p:cNvPr>
            <p:cNvSpPr txBox="1"/>
            <p:nvPr/>
          </p:nvSpPr>
          <p:spPr>
            <a:xfrm>
              <a:off x="6877741" y="1787917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id="{DF4D58EF-4F7E-4A79-84B3-61FE34DF4719}"/>
                </a:ext>
              </a:extLst>
            </p:cNvPr>
            <p:cNvCxnSpPr/>
            <p:nvPr/>
          </p:nvCxnSpPr>
          <p:spPr>
            <a:xfrm>
              <a:off x="7234130" y="1998010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8" name="文本框 217">
              <a:extLst>
                <a:ext uri="{FF2B5EF4-FFF2-40B4-BE49-F238E27FC236}">
                  <a16:creationId xmlns:a16="http://schemas.microsoft.com/office/drawing/2014/main" id="{DC13C931-811B-4AFB-BC39-FADD0C9E767E}"/>
                </a:ext>
              </a:extLst>
            </p:cNvPr>
            <p:cNvSpPr txBox="1"/>
            <p:nvPr/>
          </p:nvSpPr>
          <p:spPr>
            <a:xfrm>
              <a:off x="6890506" y="1903563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19" name="图片 218">
              <a:extLst>
                <a:ext uri="{FF2B5EF4-FFF2-40B4-BE49-F238E27FC236}">
                  <a16:creationId xmlns:a16="http://schemas.microsoft.com/office/drawing/2014/main" id="{D9958199-718F-40D6-8959-7A3F007F69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rightnessContrast bright="-21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405332" y="3976158"/>
              <a:ext cx="1474369" cy="223005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20" name="矩形 219">
              <a:extLst>
                <a:ext uri="{FF2B5EF4-FFF2-40B4-BE49-F238E27FC236}">
                  <a16:creationId xmlns:a16="http://schemas.microsoft.com/office/drawing/2014/main" id="{31814E7C-0E09-4892-BA08-2595707100DD}"/>
                </a:ext>
              </a:extLst>
            </p:cNvPr>
            <p:cNvSpPr/>
            <p:nvPr/>
          </p:nvSpPr>
          <p:spPr>
            <a:xfrm>
              <a:off x="7516132" y="4703411"/>
              <a:ext cx="1336246" cy="23931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221" name="文本框 220">
              <a:extLst>
                <a:ext uri="{FF2B5EF4-FFF2-40B4-BE49-F238E27FC236}">
                  <a16:creationId xmlns:a16="http://schemas.microsoft.com/office/drawing/2014/main" id="{11BA8EA1-DD3F-43A9-A749-D8EC46C27323}"/>
                </a:ext>
              </a:extLst>
            </p:cNvPr>
            <p:cNvSpPr txBox="1"/>
            <p:nvPr/>
          </p:nvSpPr>
          <p:spPr>
            <a:xfrm>
              <a:off x="8819318" y="4669275"/>
              <a:ext cx="55540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CHK2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2" name="直接连接符 221">
              <a:extLst>
                <a:ext uri="{FF2B5EF4-FFF2-40B4-BE49-F238E27FC236}">
                  <a16:creationId xmlns:a16="http://schemas.microsoft.com/office/drawing/2014/main" id="{C4A07904-6B92-416D-8799-E2AB62C03B67}"/>
                </a:ext>
              </a:extLst>
            </p:cNvPr>
            <p:cNvCxnSpPr/>
            <p:nvPr/>
          </p:nvCxnSpPr>
          <p:spPr>
            <a:xfrm>
              <a:off x="7226552" y="4758499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文本框 222">
              <a:extLst>
                <a:ext uri="{FF2B5EF4-FFF2-40B4-BE49-F238E27FC236}">
                  <a16:creationId xmlns:a16="http://schemas.microsoft.com/office/drawing/2014/main" id="{A4160C98-DC4C-43C3-AC4F-7233DEDF5BAD}"/>
                </a:ext>
              </a:extLst>
            </p:cNvPr>
            <p:cNvSpPr txBox="1"/>
            <p:nvPr/>
          </p:nvSpPr>
          <p:spPr>
            <a:xfrm>
              <a:off x="6964951" y="4644873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4" name="直接连接符 223">
              <a:extLst>
                <a:ext uri="{FF2B5EF4-FFF2-40B4-BE49-F238E27FC236}">
                  <a16:creationId xmlns:a16="http://schemas.microsoft.com/office/drawing/2014/main" id="{DD94E9D1-5FAD-46CA-AEDD-7B38031FC725}"/>
                </a:ext>
              </a:extLst>
            </p:cNvPr>
            <p:cNvCxnSpPr/>
            <p:nvPr/>
          </p:nvCxnSpPr>
          <p:spPr>
            <a:xfrm>
              <a:off x="7234367" y="5039798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文本框 224">
              <a:extLst>
                <a:ext uri="{FF2B5EF4-FFF2-40B4-BE49-F238E27FC236}">
                  <a16:creationId xmlns:a16="http://schemas.microsoft.com/office/drawing/2014/main" id="{453F3BB1-40F9-4589-B878-B47646362FB2}"/>
                </a:ext>
              </a:extLst>
            </p:cNvPr>
            <p:cNvSpPr txBox="1"/>
            <p:nvPr/>
          </p:nvSpPr>
          <p:spPr>
            <a:xfrm>
              <a:off x="6950824" y="4894665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6" name="直接连接符 225">
              <a:extLst>
                <a:ext uri="{FF2B5EF4-FFF2-40B4-BE49-F238E27FC236}">
                  <a16:creationId xmlns:a16="http://schemas.microsoft.com/office/drawing/2014/main" id="{776EA891-A382-40A6-86F2-35414DA9AA2D}"/>
                </a:ext>
              </a:extLst>
            </p:cNvPr>
            <p:cNvCxnSpPr/>
            <p:nvPr/>
          </p:nvCxnSpPr>
          <p:spPr>
            <a:xfrm>
              <a:off x="7226552" y="531096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01CCA8FB-F1DC-4129-BC53-5614A4AED4D9}"/>
                </a:ext>
              </a:extLst>
            </p:cNvPr>
            <p:cNvSpPr txBox="1"/>
            <p:nvPr/>
          </p:nvSpPr>
          <p:spPr>
            <a:xfrm>
              <a:off x="6964951" y="519345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8" name="直接连接符 227">
              <a:extLst>
                <a:ext uri="{FF2B5EF4-FFF2-40B4-BE49-F238E27FC236}">
                  <a16:creationId xmlns:a16="http://schemas.microsoft.com/office/drawing/2014/main" id="{390EECAB-ECDE-479F-8F38-5A8CF0E33F40}"/>
                </a:ext>
              </a:extLst>
            </p:cNvPr>
            <p:cNvCxnSpPr/>
            <p:nvPr/>
          </p:nvCxnSpPr>
          <p:spPr>
            <a:xfrm>
              <a:off x="7231201" y="4349374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2BE73DC1-74B3-4A0C-84E3-5C3BC0BD717C}"/>
                </a:ext>
              </a:extLst>
            </p:cNvPr>
            <p:cNvSpPr txBox="1"/>
            <p:nvPr/>
          </p:nvSpPr>
          <p:spPr>
            <a:xfrm>
              <a:off x="6873119" y="4232618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0" name="直接连接符 229">
              <a:extLst>
                <a:ext uri="{FF2B5EF4-FFF2-40B4-BE49-F238E27FC236}">
                  <a16:creationId xmlns:a16="http://schemas.microsoft.com/office/drawing/2014/main" id="{63833422-BED3-4E78-BABE-4DDF96316563}"/>
                </a:ext>
              </a:extLst>
            </p:cNvPr>
            <p:cNvCxnSpPr/>
            <p:nvPr/>
          </p:nvCxnSpPr>
          <p:spPr>
            <a:xfrm>
              <a:off x="7235607" y="4428609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文本框 230">
              <a:extLst>
                <a:ext uri="{FF2B5EF4-FFF2-40B4-BE49-F238E27FC236}">
                  <a16:creationId xmlns:a16="http://schemas.microsoft.com/office/drawing/2014/main" id="{0FB40685-B14B-42B1-96AC-6997164DA28F}"/>
                </a:ext>
              </a:extLst>
            </p:cNvPr>
            <p:cNvSpPr txBox="1"/>
            <p:nvPr/>
          </p:nvSpPr>
          <p:spPr>
            <a:xfrm>
              <a:off x="6877741" y="4323559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2" name="直接连接符 231">
              <a:extLst>
                <a:ext uri="{FF2B5EF4-FFF2-40B4-BE49-F238E27FC236}">
                  <a16:creationId xmlns:a16="http://schemas.microsoft.com/office/drawing/2014/main" id="{EFF35BF5-07F5-4113-B934-50ABF059AF77}"/>
                </a:ext>
              </a:extLst>
            </p:cNvPr>
            <p:cNvCxnSpPr/>
            <p:nvPr/>
          </p:nvCxnSpPr>
          <p:spPr>
            <a:xfrm>
              <a:off x="7234130" y="453365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56D4A202-996E-4DC6-9CAE-29BD2BDDB2BA}"/>
                </a:ext>
              </a:extLst>
            </p:cNvPr>
            <p:cNvSpPr txBox="1"/>
            <p:nvPr/>
          </p:nvSpPr>
          <p:spPr>
            <a:xfrm>
              <a:off x="6890506" y="4439207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4" name="图片 233">
              <a:extLst>
                <a:ext uri="{FF2B5EF4-FFF2-40B4-BE49-F238E27FC236}">
                  <a16:creationId xmlns:a16="http://schemas.microsoft.com/office/drawing/2014/main" id="{05E62686-6DE4-47E8-9F7C-595E04A75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BEBA8EAE-BF5A-486C-A8C5-ECC9F3942E4B}">
                  <a14:imgProps xmlns:a14="http://schemas.microsoft.com/office/drawing/2010/main">
                    <a14:imgLayer r:embed="rId35">
                      <a14:imgEffect>
                        <a14:brightnessContrast bright="-2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86639" y="6278282"/>
              <a:ext cx="1491971" cy="252148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35" name="文本框 234">
              <a:extLst>
                <a:ext uri="{FF2B5EF4-FFF2-40B4-BE49-F238E27FC236}">
                  <a16:creationId xmlns:a16="http://schemas.microsoft.com/office/drawing/2014/main" id="{FB42D75E-FC08-4B58-9D76-F6EC410FB25D}"/>
                </a:ext>
              </a:extLst>
            </p:cNvPr>
            <p:cNvSpPr txBox="1"/>
            <p:nvPr/>
          </p:nvSpPr>
          <p:spPr>
            <a:xfrm>
              <a:off x="8846867" y="7633020"/>
              <a:ext cx="848807" cy="2523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NS1</a:t>
              </a:r>
              <a:endParaRPr lang="zh-CN" altLang="en-US" sz="1639" b="1" dirty="0"/>
            </a:p>
          </p:txBody>
        </p:sp>
        <p:sp>
          <p:nvSpPr>
            <p:cNvPr id="236" name="矩形 235">
              <a:extLst>
                <a:ext uri="{FF2B5EF4-FFF2-40B4-BE49-F238E27FC236}">
                  <a16:creationId xmlns:a16="http://schemas.microsoft.com/office/drawing/2014/main" id="{717F1A0F-2BEA-422F-8254-A0EFF302A22D}"/>
                </a:ext>
              </a:extLst>
            </p:cNvPr>
            <p:cNvSpPr/>
            <p:nvPr/>
          </p:nvSpPr>
          <p:spPr>
            <a:xfrm>
              <a:off x="7410589" y="7607532"/>
              <a:ext cx="1453039" cy="265664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cxnSp>
          <p:nvCxnSpPr>
            <p:cNvPr id="237" name="直接连接符 236">
              <a:extLst>
                <a:ext uri="{FF2B5EF4-FFF2-40B4-BE49-F238E27FC236}">
                  <a16:creationId xmlns:a16="http://schemas.microsoft.com/office/drawing/2014/main" id="{6D3BE000-BC34-4783-BCCF-AC8544FFBBDC}"/>
                </a:ext>
              </a:extLst>
            </p:cNvPr>
            <p:cNvCxnSpPr/>
            <p:nvPr/>
          </p:nvCxnSpPr>
          <p:spPr>
            <a:xfrm>
              <a:off x="7223057" y="7261793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8" name="文本框 237">
              <a:extLst>
                <a:ext uri="{FF2B5EF4-FFF2-40B4-BE49-F238E27FC236}">
                  <a16:creationId xmlns:a16="http://schemas.microsoft.com/office/drawing/2014/main" id="{72FCB10D-C55F-40A9-975D-42CBE168160D}"/>
                </a:ext>
              </a:extLst>
            </p:cNvPr>
            <p:cNvSpPr txBox="1"/>
            <p:nvPr/>
          </p:nvSpPr>
          <p:spPr>
            <a:xfrm>
              <a:off x="6962177" y="7127978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9" name="直接连接符 238">
              <a:extLst>
                <a:ext uri="{FF2B5EF4-FFF2-40B4-BE49-F238E27FC236}">
                  <a16:creationId xmlns:a16="http://schemas.microsoft.com/office/drawing/2014/main" id="{BA553D9C-856C-48D1-87DB-16E1A6BA747A}"/>
                </a:ext>
              </a:extLst>
            </p:cNvPr>
            <p:cNvCxnSpPr/>
            <p:nvPr/>
          </p:nvCxnSpPr>
          <p:spPr>
            <a:xfrm>
              <a:off x="7214503" y="7665054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0" name="文本框 239">
              <a:extLst>
                <a:ext uri="{FF2B5EF4-FFF2-40B4-BE49-F238E27FC236}">
                  <a16:creationId xmlns:a16="http://schemas.microsoft.com/office/drawing/2014/main" id="{62FC00E6-0300-48D5-AEE5-352B8939F904}"/>
                </a:ext>
              </a:extLst>
            </p:cNvPr>
            <p:cNvSpPr txBox="1"/>
            <p:nvPr/>
          </p:nvSpPr>
          <p:spPr>
            <a:xfrm>
              <a:off x="6935838" y="752492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id="{BB028F41-9591-4D28-B80F-8C02F5B6F527}"/>
                </a:ext>
              </a:extLst>
            </p:cNvPr>
            <p:cNvCxnSpPr/>
            <p:nvPr/>
          </p:nvCxnSpPr>
          <p:spPr>
            <a:xfrm>
              <a:off x="7212424" y="805640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2" name="文本框 241">
              <a:extLst>
                <a:ext uri="{FF2B5EF4-FFF2-40B4-BE49-F238E27FC236}">
                  <a16:creationId xmlns:a16="http://schemas.microsoft.com/office/drawing/2014/main" id="{41E05D5B-4CC2-4786-BC9C-0D7D4D6A2D7A}"/>
                </a:ext>
              </a:extLst>
            </p:cNvPr>
            <p:cNvSpPr txBox="1"/>
            <p:nvPr/>
          </p:nvSpPr>
          <p:spPr>
            <a:xfrm>
              <a:off x="6950824" y="7913693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3" name="直接连接符 242">
              <a:extLst>
                <a:ext uri="{FF2B5EF4-FFF2-40B4-BE49-F238E27FC236}">
                  <a16:creationId xmlns:a16="http://schemas.microsoft.com/office/drawing/2014/main" id="{A05246AE-EDB5-43E2-9F23-102DB65B106E}"/>
                </a:ext>
              </a:extLst>
            </p:cNvPr>
            <p:cNvCxnSpPr/>
            <p:nvPr/>
          </p:nvCxnSpPr>
          <p:spPr>
            <a:xfrm>
              <a:off x="7214776" y="675137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4" name="文本框 243">
              <a:extLst>
                <a:ext uri="{FF2B5EF4-FFF2-40B4-BE49-F238E27FC236}">
                  <a16:creationId xmlns:a16="http://schemas.microsoft.com/office/drawing/2014/main" id="{D7D09C02-653B-46EE-8DED-DD60D03BE8DB}"/>
                </a:ext>
              </a:extLst>
            </p:cNvPr>
            <p:cNvSpPr txBox="1"/>
            <p:nvPr/>
          </p:nvSpPr>
          <p:spPr>
            <a:xfrm>
              <a:off x="6865862" y="6612498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id="{994E0743-D7B4-4BBE-88A1-6E5806104160}"/>
                </a:ext>
              </a:extLst>
            </p:cNvPr>
            <p:cNvCxnSpPr/>
            <p:nvPr/>
          </p:nvCxnSpPr>
          <p:spPr>
            <a:xfrm>
              <a:off x="7220743" y="6918201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6" name="文本框 245">
              <a:extLst>
                <a:ext uri="{FF2B5EF4-FFF2-40B4-BE49-F238E27FC236}">
                  <a16:creationId xmlns:a16="http://schemas.microsoft.com/office/drawing/2014/main" id="{5865AF06-4379-4519-B1D6-BBB14A1A9A82}"/>
                </a:ext>
              </a:extLst>
            </p:cNvPr>
            <p:cNvSpPr txBox="1"/>
            <p:nvPr/>
          </p:nvSpPr>
          <p:spPr>
            <a:xfrm>
              <a:off x="6865136" y="6777267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7" name="直接连接符 246">
              <a:extLst>
                <a:ext uri="{FF2B5EF4-FFF2-40B4-BE49-F238E27FC236}">
                  <a16:creationId xmlns:a16="http://schemas.microsoft.com/office/drawing/2014/main" id="{B9DABE01-C420-4154-B6DA-DE8374A30C41}"/>
                </a:ext>
              </a:extLst>
            </p:cNvPr>
            <p:cNvCxnSpPr/>
            <p:nvPr/>
          </p:nvCxnSpPr>
          <p:spPr>
            <a:xfrm>
              <a:off x="7216742" y="7080240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8" name="文本框 247">
              <a:extLst>
                <a:ext uri="{FF2B5EF4-FFF2-40B4-BE49-F238E27FC236}">
                  <a16:creationId xmlns:a16="http://schemas.microsoft.com/office/drawing/2014/main" id="{3F2398B3-BEC1-42EA-9BD4-7B066FF41D85}"/>
                </a:ext>
              </a:extLst>
            </p:cNvPr>
            <p:cNvSpPr txBox="1"/>
            <p:nvPr/>
          </p:nvSpPr>
          <p:spPr>
            <a:xfrm>
              <a:off x="6865136" y="6933497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9" name="图片 248">
              <a:extLst>
                <a:ext uri="{FF2B5EF4-FFF2-40B4-BE49-F238E27FC236}">
                  <a16:creationId xmlns:a16="http://schemas.microsoft.com/office/drawing/2014/main" id="{41171BD5-A69C-4401-8560-7F60888F01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BEBA8EAE-BF5A-486C-A8C5-ECC9F3942E4B}">
                  <a14:imgProps xmlns:a14="http://schemas.microsoft.com/office/drawing/2010/main">
                    <a14:imgLayer r:embed="rId37">
                      <a14:imgEffect>
                        <a14:brightnessContrast bright="-24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88912" y="8927817"/>
              <a:ext cx="1486740" cy="172927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250" name="直接连接符 249">
              <a:extLst>
                <a:ext uri="{FF2B5EF4-FFF2-40B4-BE49-F238E27FC236}">
                  <a16:creationId xmlns:a16="http://schemas.microsoft.com/office/drawing/2014/main" id="{AEC6F6B1-2C80-481E-AF9F-D7C73BDE31CD}"/>
                </a:ext>
              </a:extLst>
            </p:cNvPr>
            <p:cNvCxnSpPr/>
            <p:nvPr/>
          </p:nvCxnSpPr>
          <p:spPr>
            <a:xfrm>
              <a:off x="7223057" y="9749040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1" name="文本框 250">
              <a:extLst>
                <a:ext uri="{FF2B5EF4-FFF2-40B4-BE49-F238E27FC236}">
                  <a16:creationId xmlns:a16="http://schemas.microsoft.com/office/drawing/2014/main" id="{4F646F81-C206-4F3B-909E-F6BAABF67559}"/>
                </a:ext>
              </a:extLst>
            </p:cNvPr>
            <p:cNvSpPr txBox="1"/>
            <p:nvPr/>
          </p:nvSpPr>
          <p:spPr>
            <a:xfrm>
              <a:off x="6962177" y="9615223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52" name="直接连接符 251">
              <a:extLst>
                <a:ext uri="{FF2B5EF4-FFF2-40B4-BE49-F238E27FC236}">
                  <a16:creationId xmlns:a16="http://schemas.microsoft.com/office/drawing/2014/main" id="{09BA0AC1-3A6D-414A-932F-A8EF1C6E7371}"/>
                </a:ext>
              </a:extLst>
            </p:cNvPr>
            <p:cNvCxnSpPr/>
            <p:nvPr/>
          </p:nvCxnSpPr>
          <p:spPr>
            <a:xfrm>
              <a:off x="7220743" y="10021920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文本框 252">
              <a:extLst>
                <a:ext uri="{FF2B5EF4-FFF2-40B4-BE49-F238E27FC236}">
                  <a16:creationId xmlns:a16="http://schemas.microsoft.com/office/drawing/2014/main" id="{F08555F6-908A-4389-AF89-7835C18B8E3B}"/>
                </a:ext>
              </a:extLst>
            </p:cNvPr>
            <p:cNvSpPr txBox="1"/>
            <p:nvPr/>
          </p:nvSpPr>
          <p:spPr>
            <a:xfrm>
              <a:off x="6942079" y="9881787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54" name="直接连接符 253">
              <a:extLst>
                <a:ext uri="{FF2B5EF4-FFF2-40B4-BE49-F238E27FC236}">
                  <a16:creationId xmlns:a16="http://schemas.microsoft.com/office/drawing/2014/main" id="{9FE591E8-508C-4EDC-B635-F1E309969796}"/>
                </a:ext>
              </a:extLst>
            </p:cNvPr>
            <p:cNvCxnSpPr/>
            <p:nvPr/>
          </p:nvCxnSpPr>
          <p:spPr>
            <a:xfrm>
              <a:off x="7212424" y="10483980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5" name="文本框 254">
              <a:extLst>
                <a:ext uri="{FF2B5EF4-FFF2-40B4-BE49-F238E27FC236}">
                  <a16:creationId xmlns:a16="http://schemas.microsoft.com/office/drawing/2014/main" id="{EBC75DA7-E4D4-4593-B36D-2A8108FC2A7C}"/>
                </a:ext>
              </a:extLst>
            </p:cNvPr>
            <p:cNvSpPr txBox="1"/>
            <p:nvPr/>
          </p:nvSpPr>
          <p:spPr>
            <a:xfrm>
              <a:off x="6950824" y="1034127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56" name="直接连接符 255">
              <a:extLst>
                <a:ext uri="{FF2B5EF4-FFF2-40B4-BE49-F238E27FC236}">
                  <a16:creationId xmlns:a16="http://schemas.microsoft.com/office/drawing/2014/main" id="{F47CE5CB-D6DE-45FD-B9C5-6723375D019F}"/>
                </a:ext>
              </a:extLst>
            </p:cNvPr>
            <p:cNvCxnSpPr/>
            <p:nvPr/>
          </p:nvCxnSpPr>
          <p:spPr>
            <a:xfrm>
              <a:off x="7214776" y="9238620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7" name="文本框 256">
              <a:extLst>
                <a:ext uri="{FF2B5EF4-FFF2-40B4-BE49-F238E27FC236}">
                  <a16:creationId xmlns:a16="http://schemas.microsoft.com/office/drawing/2014/main" id="{9BE03F20-C5B6-409F-B7AD-FDA5FC6539BA}"/>
                </a:ext>
              </a:extLst>
            </p:cNvPr>
            <p:cNvSpPr txBox="1"/>
            <p:nvPr/>
          </p:nvSpPr>
          <p:spPr>
            <a:xfrm>
              <a:off x="6865862" y="9099746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58" name="直接连接符 257">
              <a:extLst>
                <a:ext uri="{FF2B5EF4-FFF2-40B4-BE49-F238E27FC236}">
                  <a16:creationId xmlns:a16="http://schemas.microsoft.com/office/drawing/2014/main" id="{773302A2-C582-407F-950A-E1E41EDC82C1}"/>
                </a:ext>
              </a:extLst>
            </p:cNvPr>
            <p:cNvCxnSpPr/>
            <p:nvPr/>
          </p:nvCxnSpPr>
          <p:spPr>
            <a:xfrm>
              <a:off x="7220743" y="9349214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685D68B7-B611-48C2-B6CF-34838EC1F104}"/>
                </a:ext>
              </a:extLst>
            </p:cNvPr>
            <p:cNvSpPr txBox="1"/>
            <p:nvPr/>
          </p:nvSpPr>
          <p:spPr>
            <a:xfrm>
              <a:off x="6865136" y="9208279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60" name="直接连接符 259">
              <a:extLst>
                <a:ext uri="{FF2B5EF4-FFF2-40B4-BE49-F238E27FC236}">
                  <a16:creationId xmlns:a16="http://schemas.microsoft.com/office/drawing/2014/main" id="{7653C9E6-C1AC-426C-9BCD-D5819FD9703A}"/>
                </a:ext>
              </a:extLst>
            </p:cNvPr>
            <p:cNvCxnSpPr/>
            <p:nvPr/>
          </p:nvCxnSpPr>
          <p:spPr>
            <a:xfrm>
              <a:off x="7216742" y="959288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844C501A-3473-49D2-A564-9004C60DE1FB}"/>
                </a:ext>
              </a:extLst>
            </p:cNvPr>
            <p:cNvSpPr txBox="1"/>
            <p:nvPr/>
          </p:nvSpPr>
          <p:spPr>
            <a:xfrm>
              <a:off x="6865136" y="9446138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2" name="矩形 261">
              <a:extLst>
                <a:ext uri="{FF2B5EF4-FFF2-40B4-BE49-F238E27FC236}">
                  <a16:creationId xmlns:a16="http://schemas.microsoft.com/office/drawing/2014/main" id="{ECBEFC89-90DC-4BE9-89CD-BBB337DB923E}"/>
                </a:ext>
              </a:extLst>
            </p:cNvPr>
            <p:cNvSpPr/>
            <p:nvPr/>
          </p:nvSpPr>
          <p:spPr>
            <a:xfrm>
              <a:off x="7407112" y="8959167"/>
              <a:ext cx="1232501" cy="15972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263" name="文本框 262">
              <a:extLst>
                <a:ext uri="{FF2B5EF4-FFF2-40B4-BE49-F238E27FC236}">
                  <a16:creationId xmlns:a16="http://schemas.microsoft.com/office/drawing/2014/main" id="{664345C4-BF18-421E-AC80-86D56248A1A6}"/>
                </a:ext>
              </a:extLst>
            </p:cNvPr>
            <p:cNvSpPr txBox="1"/>
            <p:nvPr/>
          </p:nvSpPr>
          <p:spPr>
            <a:xfrm>
              <a:off x="8803529" y="8885377"/>
              <a:ext cx="848807" cy="2523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53BP1</a:t>
              </a:r>
              <a:endParaRPr lang="zh-CN" altLang="en-US" sz="1639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931306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F905B5E-22B6-43C0-AA5E-3BDE01FEC650}"/>
              </a:ext>
            </a:extLst>
          </p:cNvPr>
          <p:cNvSpPr txBox="1"/>
          <p:nvPr/>
        </p:nvSpPr>
        <p:spPr>
          <a:xfrm>
            <a:off x="619182" y="148865"/>
            <a:ext cx="1813317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S9g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7498783-1D5E-4C63-A0CB-47007111583A}"/>
              </a:ext>
            </a:extLst>
          </p:cNvPr>
          <p:cNvGrpSpPr/>
          <p:nvPr/>
        </p:nvGrpSpPr>
        <p:grpSpPr>
          <a:xfrm>
            <a:off x="624874" y="770996"/>
            <a:ext cx="2596927" cy="6293296"/>
            <a:chOff x="18111852" y="930526"/>
            <a:chExt cx="1901458" cy="460792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C861704-C47F-4F22-BD80-090CBCD0985E}"/>
                </a:ext>
              </a:extLst>
            </p:cNvPr>
            <p:cNvSpPr txBox="1"/>
            <p:nvPr/>
          </p:nvSpPr>
          <p:spPr>
            <a:xfrm>
              <a:off x="18111852" y="1242852"/>
              <a:ext cx="544837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TBEV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47457DE-BF05-42EE-AB73-FF82638C3954}"/>
                </a:ext>
              </a:extLst>
            </p:cNvPr>
            <p:cNvSpPr txBox="1"/>
            <p:nvPr/>
          </p:nvSpPr>
          <p:spPr>
            <a:xfrm>
              <a:off x="18719506" y="930526"/>
              <a:ext cx="634552" cy="252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24 </a:t>
              </a:r>
              <a:r>
                <a:rPr lang="en-US" altLang="zh-CN" sz="1639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hpi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8EF28B8B-87FF-4403-91CC-1469621848E0}"/>
                </a:ext>
              </a:extLst>
            </p:cNvPr>
            <p:cNvCxnSpPr>
              <a:cxnSpLocks/>
            </p:cNvCxnSpPr>
            <p:nvPr/>
          </p:nvCxnSpPr>
          <p:spPr>
            <a:xfrm>
              <a:off x="18792070" y="1171957"/>
              <a:ext cx="43783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012D0CD-355B-42C1-B1AF-9B980322560E}"/>
                </a:ext>
              </a:extLst>
            </p:cNvPr>
            <p:cNvSpPr txBox="1"/>
            <p:nvPr/>
          </p:nvSpPr>
          <p:spPr>
            <a:xfrm>
              <a:off x="18634158" y="1174256"/>
              <a:ext cx="402692" cy="375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20D20F5-96F2-4D7C-9928-ECC0A69D9F54}"/>
                </a:ext>
              </a:extLst>
            </p:cNvPr>
            <p:cNvSpPr txBox="1"/>
            <p:nvPr/>
          </p:nvSpPr>
          <p:spPr>
            <a:xfrm>
              <a:off x="18949524" y="1174256"/>
              <a:ext cx="402692" cy="375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A863B69-1DCA-4AC5-9E8A-D7CFAEF3B021}"/>
                </a:ext>
              </a:extLst>
            </p:cNvPr>
            <p:cNvSpPr txBox="1"/>
            <p:nvPr/>
          </p:nvSpPr>
          <p:spPr>
            <a:xfrm>
              <a:off x="19321759" y="3723188"/>
              <a:ext cx="434508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NS1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22D5AA6-04FB-4C6A-87D0-F8DD74B8EFB4}"/>
                </a:ext>
              </a:extLst>
            </p:cNvPr>
            <p:cNvSpPr txBox="1"/>
            <p:nvPr/>
          </p:nvSpPr>
          <p:spPr>
            <a:xfrm>
              <a:off x="19352215" y="2529533"/>
              <a:ext cx="631692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γ</a:t>
              </a:r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HA2X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2158BBC-68B7-430B-93CC-EFA0A4A1FD6B}"/>
                </a:ext>
              </a:extLst>
            </p:cNvPr>
            <p:cNvSpPr txBox="1"/>
            <p:nvPr/>
          </p:nvSpPr>
          <p:spPr>
            <a:xfrm>
              <a:off x="19322315" y="4067843"/>
              <a:ext cx="33239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H3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5EEEA86-42DC-4291-8278-0C19F4CFCD07}"/>
                </a:ext>
              </a:extLst>
            </p:cNvPr>
            <p:cNvSpPr txBox="1"/>
            <p:nvPr/>
          </p:nvSpPr>
          <p:spPr>
            <a:xfrm>
              <a:off x="19321759" y="2326857"/>
              <a:ext cx="691551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334D875-2095-4691-8C5F-1E96A95EE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2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650447" y="1585368"/>
              <a:ext cx="724591" cy="170431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7C752842-0EEA-4471-95DE-F01BBAD71E6A}"/>
                </a:ext>
              </a:extLst>
            </p:cNvPr>
            <p:cNvCxnSpPr/>
            <p:nvPr/>
          </p:nvCxnSpPr>
          <p:spPr>
            <a:xfrm>
              <a:off x="18486668" y="251402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BDF8F05-1FD0-4AFA-A2E3-470916D79BE0}"/>
                </a:ext>
              </a:extLst>
            </p:cNvPr>
            <p:cNvSpPr txBox="1"/>
            <p:nvPr/>
          </p:nvSpPr>
          <p:spPr>
            <a:xfrm>
              <a:off x="18204004" y="2375528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914EF11-594B-4DA4-BD16-45BEABD413DE}"/>
                </a:ext>
              </a:extLst>
            </p:cNvPr>
            <p:cNvCxnSpPr/>
            <p:nvPr/>
          </p:nvCxnSpPr>
          <p:spPr>
            <a:xfrm>
              <a:off x="18486668" y="2645952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D2E8F89-F315-4F31-9471-8FDB35910392}"/>
                </a:ext>
              </a:extLst>
            </p:cNvPr>
            <p:cNvSpPr txBox="1"/>
            <p:nvPr/>
          </p:nvSpPr>
          <p:spPr>
            <a:xfrm>
              <a:off x="18204004" y="2507457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BE3B5DDA-FC40-402F-8B50-FC6130A6FB5E}"/>
                </a:ext>
              </a:extLst>
            </p:cNvPr>
            <p:cNvCxnSpPr/>
            <p:nvPr/>
          </p:nvCxnSpPr>
          <p:spPr>
            <a:xfrm>
              <a:off x="18495998" y="2769190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1D75335-4A95-4040-AB49-35C2CFB85713}"/>
                </a:ext>
              </a:extLst>
            </p:cNvPr>
            <p:cNvSpPr txBox="1"/>
            <p:nvPr/>
          </p:nvSpPr>
          <p:spPr>
            <a:xfrm>
              <a:off x="18208831" y="2631364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251F1D0-F198-438B-A8B4-9C8713E85AA4}"/>
                </a:ext>
              </a:extLst>
            </p:cNvPr>
            <p:cNvCxnSpPr/>
            <p:nvPr/>
          </p:nvCxnSpPr>
          <p:spPr>
            <a:xfrm>
              <a:off x="18483612" y="239727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41F72F7-68DE-4B03-9EF9-FB70D58FFE25}"/>
                </a:ext>
              </a:extLst>
            </p:cNvPr>
            <p:cNvSpPr txBox="1"/>
            <p:nvPr/>
          </p:nvSpPr>
          <p:spPr>
            <a:xfrm>
              <a:off x="18200950" y="225878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0BD0D7D-B966-4B12-BFCC-D8571D47F15A}"/>
                </a:ext>
              </a:extLst>
            </p:cNvPr>
            <p:cNvSpPr/>
            <p:nvPr/>
          </p:nvSpPr>
          <p:spPr>
            <a:xfrm>
              <a:off x="18659980" y="2614674"/>
              <a:ext cx="702009" cy="20023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C9131DCD-7C06-4B41-8910-C4DA6C5F92C5}"/>
                </a:ext>
              </a:extLst>
            </p:cNvPr>
            <p:cNvSpPr/>
            <p:nvPr/>
          </p:nvSpPr>
          <p:spPr>
            <a:xfrm>
              <a:off x="18659980" y="2355780"/>
              <a:ext cx="702009" cy="20023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414B1894-ECF5-4D6C-8BAB-57C900299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657363" y="3336807"/>
              <a:ext cx="724591" cy="130709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13F676C-714F-423C-B41A-9B785C6A446D}"/>
                </a:ext>
              </a:extLst>
            </p:cNvPr>
            <p:cNvSpPr/>
            <p:nvPr/>
          </p:nvSpPr>
          <p:spPr>
            <a:xfrm>
              <a:off x="18659980" y="3719845"/>
              <a:ext cx="702009" cy="20023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D1A53E79-939C-41C9-8263-2F0CB7C81028}"/>
                </a:ext>
              </a:extLst>
            </p:cNvPr>
            <p:cNvSpPr/>
            <p:nvPr/>
          </p:nvSpPr>
          <p:spPr>
            <a:xfrm>
              <a:off x="18659980" y="4138662"/>
              <a:ext cx="702009" cy="20023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 dirty="0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69AC6FE6-4E0E-4881-8706-AEE4B24C9A5F}"/>
                </a:ext>
              </a:extLst>
            </p:cNvPr>
            <p:cNvCxnSpPr/>
            <p:nvPr/>
          </p:nvCxnSpPr>
          <p:spPr>
            <a:xfrm>
              <a:off x="18487988" y="4021321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7E1A10B-621A-4B12-B82D-81D62469F560}"/>
                </a:ext>
              </a:extLst>
            </p:cNvPr>
            <p:cNvSpPr txBox="1"/>
            <p:nvPr/>
          </p:nvSpPr>
          <p:spPr>
            <a:xfrm>
              <a:off x="18205324" y="3882827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751F3621-F1E8-417E-B4D5-93472D598E1A}"/>
                </a:ext>
              </a:extLst>
            </p:cNvPr>
            <p:cNvCxnSpPr/>
            <p:nvPr/>
          </p:nvCxnSpPr>
          <p:spPr>
            <a:xfrm>
              <a:off x="18487988" y="4153250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8C4BADF-6308-4241-89DD-E8B6EAFE5608}"/>
                </a:ext>
              </a:extLst>
            </p:cNvPr>
            <p:cNvSpPr txBox="1"/>
            <p:nvPr/>
          </p:nvSpPr>
          <p:spPr>
            <a:xfrm>
              <a:off x="18205324" y="4014756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F5D58EED-10EA-4F8D-8B19-BFE30C283E54}"/>
                </a:ext>
              </a:extLst>
            </p:cNvPr>
            <p:cNvCxnSpPr/>
            <p:nvPr/>
          </p:nvCxnSpPr>
          <p:spPr>
            <a:xfrm>
              <a:off x="18497318" y="4276488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F7F537C-6796-46C7-A043-F9EB285F78FD}"/>
                </a:ext>
              </a:extLst>
            </p:cNvPr>
            <p:cNvSpPr txBox="1"/>
            <p:nvPr/>
          </p:nvSpPr>
          <p:spPr>
            <a:xfrm>
              <a:off x="18210151" y="4138663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22BCF3C3-BB6A-4B8A-AA9B-AE2D88F6E21C}"/>
                </a:ext>
              </a:extLst>
            </p:cNvPr>
            <p:cNvCxnSpPr/>
            <p:nvPr/>
          </p:nvCxnSpPr>
          <p:spPr>
            <a:xfrm>
              <a:off x="18484932" y="3904575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865BFD4-D259-47B4-9334-969202D5E254}"/>
                </a:ext>
              </a:extLst>
            </p:cNvPr>
            <p:cNvSpPr txBox="1"/>
            <p:nvPr/>
          </p:nvSpPr>
          <p:spPr>
            <a:xfrm>
              <a:off x="18202270" y="3766080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619F74C8-BEA1-4AB7-8487-E2080B6B1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11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657363" y="4787532"/>
              <a:ext cx="724591" cy="63984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F171F076-50B9-4F5C-A099-06A2B53C5686}"/>
                </a:ext>
              </a:extLst>
            </p:cNvPr>
            <p:cNvCxnSpPr/>
            <p:nvPr/>
          </p:nvCxnSpPr>
          <p:spPr>
            <a:xfrm>
              <a:off x="18484931" y="5425220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EEF1B738-6139-4521-B3FF-B167DDADD098}"/>
                </a:ext>
              </a:extLst>
            </p:cNvPr>
            <p:cNvCxnSpPr/>
            <p:nvPr/>
          </p:nvCxnSpPr>
          <p:spPr>
            <a:xfrm>
              <a:off x="18483612" y="5231430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091AE91-BD99-4CD9-A3DC-857BBEDBE3FA}"/>
                </a:ext>
              </a:extLst>
            </p:cNvPr>
            <p:cNvSpPr txBox="1"/>
            <p:nvPr/>
          </p:nvSpPr>
          <p:spPr>
            <a:xfrm>
              <a:off x="18111852" y="5092933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6504591-BE8A-4227-9179-04BEF469E4C2}"/>
                </a:ext>
              </a:extLst>
            </p:cNvPr>
            <p:cNvSpPr txBox="1"/>
            <p:nvPr/>
          </p:nvSpPr>
          <p:spPr>
            <a:xfrm>
              <a:off x="18122253" y="5286148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5820E4D-150C-4127-AA33-60F894CEEB43}"/>
                </a:ext>
              </a:extLst>
            </p:cNvPr>
            <p:cNvSpPr txBox="1"/>
            <p:nvPr/>
          </p:nvSpPr>
          <p:spPr>
            <a:xfrm>
              <a:off x="19321759" y="4855868"/>
              <a:ext cx="605871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53BP1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43401A3A-3C4B-4B9D-8911-515BA1AACE79}"/>
                </a:ext>
              </a:extLst>
            </p:cNvPr>
            <p:cNvSpPr/>
            <p:nvPr/>
          </p:nvSpPr>
          <p:spPr>
            <a:xfrm>
              <a:off x="18668653" y="4898270"/>
              <a:ext cx="702009" cy="20023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 dirty="0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FB2C3E4A-BD81-44D3-8589-2FB06EE4429A}"/>
              </a:ext>
            </a:extLst>
          </p:cNvPr>
          <p:cNvSpPr txBox="1"/>
          <p:nvPr/>
        </p:nvSpPr>
        <p:spPr>
          <a:xfrm>
            <a:off x="4761764" y="116823"/>
            <a:ext cx="1709122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S9i</a:t>
            </a:r>
          </a:p>
        </p:txBody>
      </p:sp>
      <p:pic>
        <p:nvPicPr>
          <p:cNvPr id="161" name="图片 160">
            <a:extLst>
              <a:ext uri="{FF2B5EF4-FFF2-40B4-BE49-F238E27FC236}">
                <a16:creationId xmlns:a16="http://schemas.microsoft.com/office/drawing/2014/main" id="{9C03131C-67BF-4E31-877B-170986C826F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2000"/>
                    </a14:imgEffect>
                  </a14:imgLayer>
                </a14:imgProps>
              </a:ext>
            </a:extLst>
          </a:blip>
          <a:srcRect b="37138"/>
          <a:stretch/>
        </p:blipFill>
        <p:spPr>
          <a:xfrm>
            <a:off x="4937655" y="2935087"/>
            <a:ext cx="1733884" cy="2033567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62" name="直接连接符 161">
            <a:extLst>
              <a:ext uri="{FF2B5EF4-FFF2-40B4-BE49-F238E27FC236}">
                <a16:creationId xmlns:a16="http://schemas.microsoft.com/office/drawing/2014/main" id="{932825B5-2AD8-4609-ADE6-B8AD7D7624AC}"/>
              </a:ext>
            </a:extLst>
          </p:cNvPr>
          <p:cNvCxnSpPr/>
          <p:nvPr/>
        </p:nvCxnSpPr>
        <p:spPr>
          <a:xfrm>
            <a:off x="4699145" y="349486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>
            <a:extLst>
              <a:ext uri="{FF2B5EF4-FFF2-40B4-BE49-F238E27FC236}">
                <a16:creationId xmlns:a16="http://schemas.microsoft.com/office/drawing/2014/main" id="{2C6AE68F-6D1B-4BDF-AD60-4E199ACB2F09}"/>
              </a:ext>
            </a:extLst>
          </p:cNvPr>
          <p:cNvCxnSpPr/>
          <p:nvPr/>
        </p:nvCxnSpPr>
        <p:spPr>
          <a:xfrm>
            <a:off x="4699145" y="325778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文本框 163">
            <a:extLst>
              <a:ext uri="{FF2B5EF4-FFF2-40B4-BE49-F238E27FC236}">
                <a16:creationId xmlns:a16="http://schemas.microsoft.com/office/drawing/2014/main" id="{ABD2CF64-4DC6-4148-B793-6D4576C1C4AA}"/>
              </a:ext>
            </a:extLst>
          </p:cNvPr>
          <p:cNvSpPr txBox="1"/>
          <p:nvPr/>
        </p:nvSpPr>
        <p:spPr>
          <a:xfrm>
            <a:off x="4228340" y="3305722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26D00E16-D6B4-4A73-9E8B-7344E97BA45C}"/>
              </a:ext>
            </a:extLst>
          </p:cNvPr>
          <p:cNvSpPr txBox="1"/>
          <p:nvPr/>
        </p:nvSpPr>
        <p:spPr>
          <a:xfrm>
            <a:off x="4228340" y="3051618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id="{3482BFEB-29AD-4B0F-9CFF-869A99FD98B2}"/>
              </a:ext>
            </a:extLst>
          </p:cNvPr>
          <p:cNvCxnSpPr/>
          <p:nvPr/>
        </p:nvCxnSpPr>
        <p:spPr>
          <a:xfrm>
            <a:off x="4700997" y="3643725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文本框 166">
            <a:extLst>
              <a:ext uri="{FF2B5EF4-FFF2-40B4-BE49-F238E27FC236}">
                <a16:creationId xmlns:a16="http://schemas.microsoft.com/office/drawing/2014/main" id="{9231EC16-D0F6-4F9E-9076-96DE4119816B}"/>
              </a:ext>
            </a:extLst>
          </p:cNvPr>
          <p:cNvSpPr txBox="1"/>
          <p:nvPr/>
        </p:nvSpPr>
        <p:spPr>
          <a:xfrm>
            <a:off x="4314945" y="3454582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id="{2B615A22-CD5C-4F33-8957-93A31E33388E}"/>
              </a:ext>
            </a:extLst>
          </p:cNvPr>
          <p:cNvCxnSpPr/>
          <p:nvPr/>
        </p:nvCxnSpPr>
        <p:spPr>
          <a:xfrm>
            <a:off x="4698732" y="301425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16CB1E8-410C-45F6-8F35-EBE2AE580311}"/>
              </a:ext>
            </a:extLst>
          </p:cNvPr>
          <p:cNvSpPr txBox="1"/>
          <p:nvPr/>
        </p:nvSpPr>
        <p:spPr>
          <a:xfrm>
            <a:off x="4228340" y="2786088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0" name="直接连接符 169">
            <a:extLst>
              <a:ext uri="{FF2B5EF4-FFF2-40B4-BE49-F238E27FC236}">
                <a16:creationId xmlns:a16="http://schemas.microsoft.com/office/drawing/2014/main" id="{07116976-2FAD-4D8B-B44D-B4BC564A2604}"/>
              </a:ext>
            </a:extLst>
          </p:cNvPr>
          <p:cNvCxnSpPr/>
          <p:nvPr/>
        </p:nvCxnSpPr>
        <p:spPr>
          <a:xfrm>
            <a:off x="4700997" y="385323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文本框 170">
            <a:extLst>
              <a:ext uri="{FF2B5EF4-FFF2-40B4-BE49-F238E27FC236}">
                <a16:creationId xmlns:a16="http://schemas.microsoft.com/office/drawing/2014/main" id="{96FB0F65-3118-4843-9EFF-011A3BE412A2}"/>
              </a:ext>
            </a:extLst>
          </p:cNvPr>
          <p:cNvSpPr txBox="1"/>
          <p:nvPr/>
        </p:nvSpPr>
        <p:spPr>
          <a:xfrm>
            <a:off x="4321450" y="3664090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2" name="直接连接符 171">
            <a:extLst>
              <a:ext uri="{FF2B5EF4-FFF2-40B4-BE49-F238E27FC236}">
                <a16:creationId xmlns:a16="http://schemas.microsoft.com/office/drawing/2014/main" id="{CAEE4FA5-18E9-4363-B67B-42C82BB34B2D}"/>
              </a:ext>
            </a:extLst>
          </p:cNvPr>
          <p:cNvCxnSpPr/>
          <p:nvPr/>
        </p:nvCxnSpPr>
        <p:spPr>
          <a:xfrm>
            <a:off x="4700997" y="410397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文本框 172">
            <a:extLst>
              <a:ext uri="{FF2B5EF4-FFF2-40B4-BE49-F238E27FC236}">
                <a16:creationId xmlns:a16="http://schemas.microsoft.com/office/drawing/2014/main" id="{B088A7AA-6078-43C7-9097-58E6BF60F498}"/>
              </a:ext>
            </a:extLst>
          </p:cNvPr>
          <p:cNvSpPr txBox="1"/>
          <p:nvPr/>
        </p:nvSpPr>
        <p:spPr>
          <a:xfrm>
            <a:off x="4314945" y="3914832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4" name="直接连接符 173">
            <a:extLst>
              <a:ext uri="{FF2B5EF4-FFF2-40B4-BE49-F238E27FC236}">
                <a16:creationId xmlns:a16="http://schemas.microsoft.com/office/drawing/2014/main" id="{E87DA579-DE75-4EB7-B8E0-0757AB7176C6}"/>
              </a:ext>
            </a:extLst>
          </p:cNvPr>
          <p:cNvCxnSpPr/>
          <p:nvPr/>
        </p:nvCxnSpPr>
        <p:spPr>
          <a:xfrm>
            <a:off x="4700997" y="439437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文本框 174">
            <a:extLst>
              <a:ext uri="{FF2B5EF4-FFF2-40B4-BE49-F238E27FC236}">
                <a16:creationId xmlns:a16="http://schemas.microsoft.com/office/drawing/2014/main" id="{006F8FE8-EF2F-4DB3-A91E-61291D9A4996}"/>
              </a:ext>
            </a:extLst>
          </p:cNvPr>
          <p:cNvSpPr txBox="1"/>
          <p:nvPr/>
        </p:nvSpPr>
        <p:spPr>
          <a:xfrm>
            <a:off x="4314945" y="4205228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6" name="直接连接符 175">
            <a:extLst>
              <a:ext uri="{FF2B5EF4-FFF2-40B4-BE49-F238E27FC236}">
                <a16:creationId xmlns:a16="http://schemas.microsoft.com/office/drawing/2014/main" id="{9326D918-3E51-4822-A8EA-FB3F82C43043}"/>
              </a:ext>
            </a:extLst>
          </p:cNvPr>
          <p:cNvCxnSpPr/>
          <p:nvPr/>
        </p:nvCxnSpPr>
        <p:spPr>
          <a:xfrm>
            <a:off x="4700997" y="464393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230D586-96DB-4DB7-863D-AA3FE25A861C}"/>
              </a:ext>
            </a:extLst>
          </p:cNvPr>
          <p:cNvSpPr txBox="1"/>
          <p:nvPr/>
        </p:nvSpPr>
        <p:spPr>
          <a:xfrm>
            <a:off x="4314945" y="4454790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矩形 177">
            <a:extLst>
              <a:ext uri="{FF2B5EF4-FFF2-40B4-BE49-F238E27FC236}">
                <a16:creationId xmlns:a16="http://schemas.microsoft.com/office/drawing/2014/main" id="{6DB893FD-533A-4AFE-B9AD-A16D10D699D0}"/>
              </a:ext>
            </a:extLst>
          </p:cNvPr>
          <p:cNvSpPr/>
          <p:nvPr/>
        </p:nvSpPr>
        <p:spPr>
          <a:xfrm>
            <a:off x="5299044" y="3174767"/>
            <a:ext cx="1268355" cy="37831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179" name="矩形 178">
            <a:extLst>
              <a:ext uri="{FF2B5EF4-FFF2-40B4-BE49-F238E27FC236}">
                <a16:creationId xmlns:a16="http://schemas.microsoft.com/office/drawing/2014/main" id="{D2C7FAA1-2385-4CE2-A52A-10E5E773955A}"/>
              </a:ext>
            </a:extLst>
          </p:cNvPr>
          <p:cNvSpPr/>
          <p:nvPr/>
        </p:nvSpPr>
        <p:spPr>
          <a:xfrm>
            <a:off x="5954506" y="3818823"/>
            <a:ext cx="606328" cy="37831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48FBCD3C-111F-427B-ADD2-7A77438FE258}"/>
              </a:ext>
            </a:extLst>
          </p:cNvPr>
          <p:cNvSpPr txBox="1"/>
          <p:nvPr/>
        </p:nvSpPr>
        <p:spPr>
          <a:xfrm>
            <a:off x="6597688" y="3174767"/>
            <a:ext cx="1154483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HA-SIRT1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9F6D5B8A-3CC8-4AF3-8991-BC6266E2C499}"/>
              </a:ext>
            </a:extLst>
          </p:cNvPr>
          <p:cNvSpPr txBox="1"/>
          <p:nvPr/>
        </p:nvSpPr>
        <p:spPr>
          <a:xfrm>
            <a:off x="6613218" y="3818824"/>
            <a:ext cx="944489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2" name="图片 181">
            <a:extLst>
              <a:ext uri="{FF2B5EF4-FFF2-40B4-BE49-F238E27FC236}">
                <a16:creationId xmlns:a16="http://schemas.microsoft.com/office/drawing/2014/main" id="{20FAF2CA-BE1E-48FD-BF12-575689579F8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5993"/>
          <a:stretch/>
        </p:blipFill>
        <p:spPr>
          <a:xfrm>
            <a:off x="4925487" y="5074021"/>
            <a:ext cx="1748439" cy="100521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3" name="矩形 182">
            <a:extLst>
              <a:ext uri="{FF2B5EF4-FFF2-40B4-BE49-F238E27FC236}">
                <a16:creationId xmlns:a16="http://schemas.microsoft.com/office/drawing/2014/main" id="{1E7D4860-637B-42AD-89F0-99A26DF3CBFB}"/>
              </a:ext>
            </a:extLst>
          </p:cNvPr>
          <p:cNvSpPr/>
          <p:nvPr/>
        </p:nvSpPr>
        <p:spPr>
          <a:xfrm>
            <a:off x="5393024" y="5478831"/>
            <a:ext cx="1241360" cy="37831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F60473CF-9E64-4E4E-AB79-29A70B4350E9}"/>
              </a:ext>
            </a:extLst>
          </p:cNvPr>
          <p:cNvSpPr txBox="1"/>
          <p:nvPr/>
        </p:nvSpPr>
        <p:spPr>
          <a:xfrm>
            <a:off x="6593434" y="5471117"/>
            <a:ext cx="1095172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Flag-NS5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5" name="直接连接符 184">
            <a:extLst>
              <a:ext uri="{FF2B5EF4-FFF2-40B4-BE49-F238E27FC236}">
                <a16:creationId xmlns:a16="http://schemas.microsoft.com/office/drawing/2014/main" id="{65B00D35-E6F0-4C0B-BB8F-DDEA42784D63}"/>
              </a:ext>
            </a:extLst>
          </p:cNvPr>
          <p:cNvCxnSpPr/>
          <p:nvPr/>
        </p:nvCxnSpPr>
        <p:spPr>
          <a:xfrm>
            <a:off x="4694245" y="586913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>
            <a:extLst>
              <a:ext uri="{FF2B5EF4-FFF2-40B4-BE49-F238E27FC236}">
                <a16:creationId xmlns:a16="http://schemas.microsoft.com/office/drawing/2014/main" id="{85A229DC-DC0D-4B2D-B847-935F60E27A41}"/>
              </a:ext>
            </a:extLst>
          </p:cNvPr>
          <p:cNvCxnSpPr/>
          <p:nvPr/>
        </p:nvCxnSpPr>
        <p:spPr>
          <a:xfrm>
            <a:off x="4694245" y="563205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文本框 186">
            <a:extLst>
              <a:ext uri="{FF2B5EF4-FFF2-40B4-BE49-F238E27FC236}">
                <a16:creationId xmlns:a16="http://schemas.microsoft.com/office/drawing/2014/main" id="{396BA456-67B6-420F-BE3B-41CE0470F8BE}"/>
              </a:ext>
            </a:extLst>
          </p:cNvPr>
          <p:cNvSpPr txBox="1"/>
          <p:nvPr/>
        </p:nvSpPr>
        <p:spPr>
          <a:xfrm>
            <a:off x="4223436" y="5679994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8" name="文本框 187">
            <a:extLst>
              <a:ext uri="{FF2B5EF4-FFF2-40B4-BE49-F238E27FC236}">
                <a16:creationId xmlns:a16="http://schemas.microsoft.com/office/drawing/2014/main" id="{4EDAF2C0-6E2A-4A56-8150-39D2828096A5}"/>
              </a:ext>
            </a:extLst>
          </p:cNvPr>
          <p:cNvSpPr txBox="1"/>
          <p:nvPr/>
        </p:nvSpPr>
        <p:spPr>
          <a:xfrm>
            <a:off x="4223436" y="5425887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9" name="直接连接符 188">
            <a:extLst>
              <a:ext uri="{FF2B5EF4-FFF2-40B4-BE49-F238E27FC236}">
                <a16:creationId xmlns:a16="http://schemas.microsoft.com/office/drawing/2014/main" id="{3A50EAAF-2C25-4CF1-A143-99FC8357CCB4}"/>
              </a:ext>
            </a:extLst>
          </p:cNvPr>
          <p:cNvCxnSpPr/>
          <p:nvPr/>
        </p:nvCxnSpPr>
        <p:spPr>
          <a:xfrm>
            <a:off x="4696094" y="6017994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>
            <a:extLst>
              <a:ext uri="{FF2B5EF4-FFF2-40B4-BE49-F238E27FC236}">
                <a16:creationId xmlns:a16="http://schemas.microsoft.com/office/drawing/2014/main" id="{FFA1D573-2B7B-4E5E-9920-4507143CCF71}"/>
              </a:ext>
            </a:extLst>
          </p:cNvPr>
          <p:cNvCxnSpPr/>
          <p:nvPr/>
        </p:nvCxnSpPr>
        <p:spPr>
          <a:xfrm>
            <a:off x="4693832" y="5388527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文本框 190">
            <a:extLst>
              <a:ext uri="{FF2B5EF4-FFF2-40B4-BE49-F238E27FC236}">
                <a16:creationId xmlns:a16="http://schemas.microsoft.com/office/drawing/2014/main" id="{8A7018CC-250E-4946-8295-4141DE6BEF57}"/>
              </a:ext>
            </a:extLst>
          </p:cNvPr>
          <p:cNvSpPr txBox="1"/>
          <p:nvPr/>
        </p:nvSpPr>
        <p:spPr>
          <a:xfrm>
            <a:off x="4223436" y="5160361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2" name="文本框 191">
            <a:extLst>
              <a:ext uri="{FF2B5EF4-FFF2-40B4-BE49-F238E27FC236}">
                <a16:creationId xmlns:a16="http://schemas.microsoft.com/office/drawing/2014/main" id="{A68B3687-A9D5-4711-82AA-0DFCC145F489}"/>
              </a:ext>
            </a:extLst>
          </p:cNvPr>
          <p:cNvSpPr txBox="1"/>
          <p:nvPr/>
        </p:nvSpPr>
        <p:spPr>
          <a:xfrm>
            <a:off x="4309583" y="5868140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3" name="文本框 7">
            <a:extLst>
              <a:ext uri="{FF2B5EF4-FFF2-40B4-BE49-F238E27FC236}">
                <a16:creationId xmlns:a16="http://schemas.microsoft.com/office/drawing/2014/main" id="{2D5E2BCB-BA9B-4893-9975-4DB97E31DC6E}"/>
              </a:ext>
            </a:extLst>
          </p:cNvPr>
          <p:cNvSpPr txBox="1"/>
          <p:nvPr/>
        </p:nvSpPr>
        <p:spPr>
          <a:xfrm>
            <a:off x="3840459" y="2045954"/>
            <a:ext cx="1095172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Flag-NS5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" name="文本框 9">
            <a:extLst>
              <a:ext uri="{FF2B5EF4-FFF2-40B4-BE49-F238E27FC236}">
                <a16:creationId xmlns:a16="http://schemas.microsoft.com/office/drawing/2014/main" id="{C450524D-0EF5-4B27-9384-C8AB465D20E4}"/>
              </a:ext>
            </a:extLst>
          </p:cNvPr>
          <p:cNvSpPr txBox="1"/>
          <p:nvPr/>
        </p:nvSpPr>
        <p:spPr>
          <a:xfrm>
            <a:off x="3823842" y="2391334"/>
            <a:ext cx="1154483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HA-SIRT1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文本框 10">
            <a:extLst>
              <a:ext uri="{FF2B5EF4-FFF2-40B4-BE49-F238E27FC236}">
                <a16:creationId xmlns:a16="http://schemas.microsoft.com/office/drawing/2014/main" id="{A69330BC-4631-406B-9A48-C0142C101095}"/>
              </a:ext>
            </a:extLst>
          </p:cNvPr>
          <p:cNvSpPr txBox="1"/>
          <p:nvPr/>
        </p:nvSpPr>
        <p:spPr>
          <a:xfrm>
            <a:off x="4937182" y="1587940"/>
            <a:ext cx="883575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 err="1">
                <a:latin typeface="Arial" panose="020B0604020202020204" pitchFamily="34" charset="0"/>
                <a:cs typeface="Arial" panose="020B0604020202020204" pitchFamily="34" charset="0"/>
              </a:rPr>
              <a:t>IP:Flag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6" name="文本框 11">
            <a:extLst>
              <a:ext uri="{FF2B5EF4-FFF2-40B4-BE49-F238E27FC236}">
                <a16:creationId xmlns:a16="http://schemas.microsoft.com/office/drawing/2014/main" id="{C021EE14-0F3D-4895-8000-1F49447F1A46}"/>
              </a:ext>
            </a:extLst>
          </p:cNvPr>
          <p:cNvSpPr txBox="1"/>
          <p:nvPr/>
        </p:nvSpPr>
        <p:spPr>
          <a:xfrm>
            <a:off x="5917735" y="1602246"/>
            <a:ext cx="697627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7" name="矩形 196">
            <a:extLst>
              <a:ext uri="{FF2B5EF4-FFF2-40B4-BE49-F238E27FC236}">
                <a16:creationId xmlns:a16="http://schemas.microsoft.com/office/drawing/2014/main" id="{E83228A8-B179-431E-8D14-E52E15B00086}"/>
              </a:ext>
            </a:extLst>
          </p:cNvPr>
          <p:cNvSpPr/>
          <p:nvPr/>
        </p:nvSpPr>
        <p:spPr>
          <a:xfrm>
            <a:off x="4888181" y="1963370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－</a:t>
            </a:r>
          </a:p>
        </p:txBody>
      </p:sp>
      <p:sp>
        <p:nvSpPr>
          <p:cNvPr id="198" name="矩形 197">
            <a:extLst>
              <a:ext uri="{FF2B5EF4-FFF2-40B4-BE49-F238E27FC236}">
                <a16:creationId xmlns:a16="http://schemas.microsoft.com/office/drawing/2014/main" id="{406C2AC2-C604-4316-9D94-A004BDCD09A4}"/>
              </a:ext>
            </a:extLst>
          </p:cNvPr>
          <p:cNvSpPr/>
          <p:nvPr/>
        </p:nvSpPr>
        <p:spPr>
          <a:xfrm>
            <a:off x="5321423" y="1963370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sp>
        <p:nvSpPr>
          <p:cNvPr id="199" name="矩形 198">
            <a:extLst>
              <a:ext uri="{FF2B5EF4-FFF2-40B4-BE49-F238E27FC236}">
                <a16:creationId xmlns:a16="http://schemas.microsoft.com/office/drawing/2014/main" id="{C9A7E43D-B354-439E-8637-1B44DB735218}"/>
              </a:ext>
            </a:extLst>
          </p:cNvPr>
          <p:cNvSpPr/>
          <p:nvPr/>
        </p:nvSpPr>
        <p:spPr>
          <a:xfrm>
            <a:off x="5789866" y="1963370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－</a:t>
            </a:r>
          </a:p>
        </p:txBody>
      </p:sp>
      <p:sp>
        <p:nvSpPr>
          <p:cNvPr id="200" name="矩形 199">
            <a:extLst>
              <a:ext uri="{FF2B5EF4-FFF2-40B4-BE49-F238E27FC236}">
                <a16:creationId xmlns:a16="http://schemas.microsoft.com/office/drawing/2014/main" id="{05C1D532-B5AC-44F3-BB35-59FE3C92A334}"/>
              </a:ext>
            </a:extLst>
          </p:cNvPr>
          <p:cNvSpPr/>
          <p:nvPr/>
        </p:nvSpPr>
        <p:spPr>
          <a:xfrm>
            <a:off x="6173991" y="1963370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cxnSp>
        <p:nvCxnSpPr>
          <p:cNvPr id="201" name="直接连接符 200">
            <a:extLst>
              <a:ext uri="{FF2B5EF4-FFF2-40B4-BE49-F238E27FC236}">
                <a16:creationId xmlns:a16="http://schemas.microsoft.com/office/drawing/2014/main" id="{E4426E19-E92B-4796-9AA0-4EEB8EACE8B5}"/>
              </a:ext>
            </a:extLst>
          </p:cNvPr>
          <p:cNvCxnSpPr/>
          <p:nvPr/>
        </p:nvCxnSpPr>
        <p:spPr>
          <a:xfrm>
            <a:off x="5087000" y="2000743"/>
            <a:ext cx="597970" cy="0"/>
          </a:xfrm>
          <a:prstGeom prst="line">
            <a:avLst/>
          </a:pr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2" name="直接连接符 201">
            <a:extLst>
              <a:ext uri="{FF2B5EF4-FFF2-40B4-BE49-F238E27FC236}">
                <a16:creationId xmlns:a16="http://schemas.microsoft.com/office/drawing/2014/main" id="{E1668CDD-6170-4DF9-8B2C-79BFDAB56AE6}"/>
              </a:ext>
            </a:extLst>
          </p:cNvPr>
          <p:cNvCxnSpPr/>
          <p:nvPr/>
        </p:nvCxnSpPr>
        <p:spPr>
          <a:xfrm>
            <a:off x="5972071" y="2010577"/>
            <a:ext cx="597970" cy="0"/>
          </a:xfrm>
          <a:prstGeom prst="line">
            <a:avLst/>
          </a:pr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3" name="矩形 202">
            <a:extLst>
              <a:ext uri="{FF2B5EF4-FFF2-40B4-BE49-F238E27FC236}">
                <a16:creationId xmlns:a16="http://schemas.microsoft.com/office/drawing/2014/main" id="{BB8737FC-A635-4361-A48B-43E011F40799}"/>
              </a:ext>
            </a:extLst>
          </p:cNvPr>
          <p:cNvSpPr/>
          <p:nvPr/>
        </p:nvSpPr>
        <p:spPr>
          <a:xfrm>
            <a:off x="4886432" y="2305227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sp>
        <p:nvSpPr>
          <p:cNvPr id="204" name="矩形 203">
            <a:extLst>
              <a:ext uri="{FF2B5EF4-FFF2-40B4-BE49-F238E27FC236}">
                <a16:creationId xmlns:a16="http://schemas.microsoft.com/office/drawing/2014/main" id="{D3593FFE-C586-4BD7-8ED6-0213267855C0}"/>
              </a:ext>
            </a:extLst>
          </p:cNvPr>
          <p:cNvSpPr/>
          <p:nvPr/>
        </p:nvSpPr>
        <p:spPr>
          <a:xfrm>
            <a:off x="5788115" y="2302793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sp>
        <p:nvSpPr>
          <p:cNvPr id="205" name="矩形 204">
            <a:extLst>
              <a:ext uri="{FF2B5EF4-FFF2-40B4-BE49-F238E27FC236}">
                <a16:creationId xmlns:a16="http://schemas.microsoft.com/office/drawing/2014/main" id="{AA86D595-1AFF-4B63-9944-E67512714A42}"/>
              </a:ext>
            </a:extLst>
          </p:cNvPr>
          <p:cNvSpPr/>
          <p:nvPr/>
        </p:nvSpPr>
        <p:spPr>
          <a:xfrm>
            <a:off x="5311292" y="2313505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sp>
        <p:nvSpPr>
          <p:cNvPr id="206" name="矩形 205">
            <a:extLst>
              <a:ext uri="{FF2B5EF4-FFF2-40B4-BE49-F238E27FC236}">
                <a16:creationId xmlns:a16="http://schemas.microsoft.com/office/drawing/2014/main" id="{045125DA-8F4A-402A-8E1E-2E19ED36E47F}"/>
              </a:ext>
            </a:extLst>
          </p:cNvPr>
          <p:cNvSpPr/>
          <p:nvPr/>
        </p:nvSpPr>
        <p:spPr>
          <a:xfrm>
            <a:off x="6169900" y="2304918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sp>
        <p:nvSpPr>
          <p:cNvPr id="207" name="文本框 9">
            <a:extLst>
              <a:ext uri="{FF2B5EF4-FFF2-40B4-BE49-F238E27FC236}">
                <a16:creationId xmlns:a16="http://schemas.microsoft.com/office/drawing/2014/main" id="{2621E918-7505-4CD8-BC88-533C822E26B7}"/>
              </a:ext>
            </a:extLst>
          </p:cNvPr>
          <p:cNvSpPr txBox="1"/>
          <p:nvPr/>
        </p:nvSpPr>
        <p:spPr>
          <a:xfrm>
            <a:off x="7878144" y="532238"/>
            <a:ext cx="1154483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HA-SIRT1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8" name="文本框 10">
            <a:extLst>
              <a:ext uri="{FF2B5EF4-FFF2-40B4-BE49-F238E27FC236}">
                <a16:creationId xmlns:a16="http://schemas.microsoft.com/office/drawing/2014/main" id="{9E299CF7-47E1-4722-88DF-C46CAE721D3E}"/>
              </a:ext>
            </a:extLst>
          </p:cNvPr>
          <p:cNvSpPr txBox="1"/>
          <p:nvPr/>
        </p:nvSpPr>
        <p:spPr>
          <a:xfrm>
            <a:off x="9028993" y="97065"/>
            <a:ext cx="756938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IP:HA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9" name="文本框 11">
            <a:extLst>
              <a:ext uri="{FF2B5EF4-FFF2-40B4-BE49-F238E27FC236}">
                <a16:creationId xmlns:a16="http://schemas.microsoft.com/office/drawing/2014/main" id="{2D872CEA-73DB-4D4C-929F-57BD80CF69B8}"/>
              </a:ext>
            </a:extLst>
          </p:cNvPr>
          <p:cNvSpPr txBox="1"/>
          <p:nvPr/>
        </p:nvSpPr>
        <p:spPr>
          <a:xfrm>
            <a:off x="10009547" y="111371"/>
            <a:ext cx="697627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0" name="直接连接符 209">
            <a:extLst>
              <a:ext uri="{FF2B5EF4-FFF2-40B4-BE49-F238E27FC236}">
                <a16:creationId xmlns:a16="http://schemas.microsoft.com/office/drawing/2014/main" id="{E9118494-EAAD-4323-9662-CBB7AA785FCF}"/>
              </a:ext>
            </a:extLst>
          </p:cNvPr>
          <p:cNvCxnSpPr>
            <a:cxnSpLocks/>
          </p:cNvCxnSpPr>
          <p:nvPr/>
        </p:nvCxnSpPr>
        <p:spPr>
          <a:xfrm>
            <a:off x="9178811" y="509868"/>
            <a:ext cx="597970" cy="0"/>
          </a:xfrm>
          <a:prstGeom prst="line">
            <a:avLst/>
          </a:pr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1" name="直接连接符 210">
            <a:extLst>
              <a:ext uri="{FF2B5EF4-FFF2-40B4-BE49-F238E27FC236}">
                <a16:creationId xmlns:a16="http://schemas.microsoft.com/office/drawing/2014/main" id="{34253D11-45F8-4611-9E6A-3866ADEC8BF2}"/>
              </a:ext>
            </a:extLst>
          </p:cNvPr>
          <p:cNvCxnSpPr>
            <a:cxnSpLocks/>
          </p:cNvCxnSpPr>
          <p:nvPr/>
        </p:nvCxnSpPr>
        <p:spPr>
          <a:xfrm>
            <a:off x="10063885" y="519703"/>
            <a:ext cx="597970" cy="0"/>
          </a:xfrm>
          <a:prstGeom prst="line">
            <a:avLst/>
          </a:pr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2" name="矩形 211">
            <a:extLst>
              <a:ext uri="{FF2B5EF4-FFF2-40B4-BE49-F238E27FC236}">
                <a16:creationId xmlns:a16="http://schemas.microsoft.com/office/drawing/2014/main" id="{F26E6D77-4BF2-43C2-814E-A53F4430D7B6}"/>
              </a:ext>
            </a:extLst>
          </p:cNvPr>
          <p:cNvSpPr/>
          <p:nvPr/>
        </p:nvSpPr>
        <p:spPr>
          <a:xfrm>
            <a:off x="8962791" y="1160053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sp>
        <p:nvSpPr>
          <p:cNvPr id="213" name="矩形 212">
            <a:extLst>
              <a:ext uri="{FF2B5EF4-FFF2-40B4-BE49-F238E27FC236}">
                <a16:creationId xmlns:a16="http://schemas.microsoft.com/office/drawing/2014/main" id="{EC4C914E-2E5A-42CA-A012-0F8444D017B6}"/>
              </a:ext>
            </a:extLst>
          </p:cNvPr>
          <p:cNvSpPr/>
          <p:nvPr/>
        </p:nvSpPr>
        <p:spPr>
          <a:xfrm>
            <a:off x="9864476" y="1157617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sp>
        <p:nvSpPr>
          <p:cNvPr id="214" name="矩形 213">
            <a:extLst>
              <a:ext uri="{FF2B5EF4-FFF2-40B4-BE49-F238E27FC236}">
                <a16:creationId xmlns:a16="http://schemas.microsoft.com/office/drawing/2014/main" id="{3D922AF8-4E0C-4930-9CF2-C40BB9C6BB63}"/>
              </a:ext>
            </a:extLst>
          </p:cNvPr>
          <p:cNvSpPr/>
          <p:nvPr/>
        </p:nvSpPr>
        <p:spPr>
          <a:xfrm>
            <a:off x="9387652" y="1168327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sp>
        <p:nvSpPr>
          <p:cNvPr id="215" name="矩形 214">
            <a:extLst>
              <a:ext uri="{FF2B5EF4-FFF2-40B4-BE49-F238E27FC236}">
                <a16:creationId xmlns:a16="http://schemas.microsoft.com/office/drawing/2014/main" id="{F534593B-8317-4717-943E-B2506D748653}"/>
              </a:ext>
            </a:extLst>
          </p:cNvPr>
          <p:cNvSpPr/>
          <p:nvPr/>
        </p:nvSpPr>
        <p:spPr>
          <a:xfrm>
            <a:off x="10246261" y="1159742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sp>
        <p:nvSpPr>
          <p:cNvPr id="216" name="文本框 7">
            <a:extLst>
              <a:ext uri="{FF2B5EF4-FFF2-40B4-BE49-F238E27FC236}">
                <a16:creationId xmlns:a16="http://schemas.microsoft.com/office/drawing/2014/main" id="{4764BFA2-5FEC-442F-991C-DD39EBF16932}"/>
              </a:ext>
            </a:extLst>
          </p:cNvPr>
          <p:cNvSpPr txBox="1"/>
          <p:nvPr/>
        </p:nvSpPr>
        <p:spPr>
          <a:xfrm>
            <a:off x="7929119" y="1215431"/>
            <a:ext cx="1095172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Flag-NS5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7" name="文本框 9">
            <a:extLst>
              <a:ext uri="{FF2B5EF4-FFF2-40B4-BE49-F238E27FC236}">
                <a16:creationId xmlns:a16="http://schemas.microsoft.com/office/drawing/2014/main" id="{1D848FCF-8C1E-4FC7-B627-3F9C7563AB6B}"/>
              </a:ext>
            </a:extLst>
          </p:cNvPr>
          <p:cNvSpPr txBox="1"/>
          <p:nvPr/>
        </p:nvSpPr>
        <p:spPr>
          <a:xfrm>
            <a:off x="8168972" y="862265"/>
            <a:ext cx="838691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HA-EV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8" name="矩形 217">
            <a:extLst>
              <a:ext uri="{FF2B5EF4-FFF2-40B4-BE49-F238E27FC236}">
                <a16:creationId xmlns:a16="http://schemas.microsoft.com/office/drawing/2014/main" id="{501E07CC-A03F-4071-A42C-C9B01F531476}"/>
              </a:ext>
            </a:extLst>
          </p:cNvPr>
          <p:cNvSpPr/>
          <p:nvPr/>
        </p:nvSpPr>
        <p:spPr>
          <a:xfrm>
            <a:off x="8964208" y="448339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－</a:t>
            </a:r>
          </a:p>
        </p:txBody>
      </p:sp>
      <p:sp>
        <p:nvSpPr>
          <p:cNvPr id="219" name="矩形 218">
            <a:extLst>
              <a:ext uri="{FF2B5EF4-FFF2-40B4-BE49-F238E27FC236}">
                <a16:creationId xmlns:a16="http://schemas.microsoft.com/office/drawing/2014/main" id="{F6B245E6-4F13-4631-B30C-CBAE4FA45794}"/>
              </a:ext>
            </a:extLst>
          </p:cNvPr>
          <p:cNvSpPr/>
          <p:nvPr/>
        </p:nvSpPr>
        <p:spPr>
          <a:xfrm>
            <a:off x="9397450" y="448339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sp>
        <p:nvSpPr>
          <p:cNvPr id="220" name="矩形 219">
            <a:extLst>
              <a:ext uri="{FF2B5EF4-FFF2-40B4-BE49-F238E27FC236}">
                <a16:creationId xmlns:a16="http://schemas.microsoft.com/office/drawing/2014/main" id="{72824103-BA53-4D93-B659-4B29298BCC66}"/>
              </a:ext>
            </a:extLst>
          </p:cNvPr>
          <p:cNvSpPr/>
          <p:nvPr/>
        </p:nvSpPr>
        <p:spPr>
          <a:xfrm>
            <a:off x="9865894" y="448339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－</a:t>
            </a:r>
          </a:p>
        </p:txBody>
      </p:sp>
      <p:sp>
        <p:nvSpPr>
          <p:cNvPr id="221" name="矩形 220">
            <a:extLst>
              <a:ext uri="{FF2B5EF4-FFF2-40B4-BE49-F238E27FC236}">
                <a16:creationId xmlns:a16="http://schemas.microsoft.com/office/drawing/2014/main" id="{E4D4F8EA-EFDF-4EB9-B289-68322A7C09AC}"/>
              </a:ext>
            </a:extLst>
          </p:cNvPr>
          <p:cNvSpPr/>
          <p:nvPr/>
        </p:nvSpPr>
        <p:spPr>
          <a:xfrm>
            <a:off x="10250019" y="448339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sp>
        <p:nvSpPr>
          <p:cNvPr id="222" name="矩形 221">
            <a:extLst>
              <a:ext uri="{FF2B5EF4-FFF2-40B4-BE49-F238E27FC236}">
                <a16:creationId xmlns:a16="http://schemas.microsoft.com/office/drawing/2014/main" id="{8B470089-D00B-480C-9EB0-02C079BA3DFF}"/>
              </a:ext>
            </a:extLst>
          </p:cNvPr>
          <p:cNvSpPr/>
          <p:nvPr/>
        </p:nvSpPr>
        <p:spPr>
          <a:xfrm>
            <a:off x="8962460" y="790196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sp>
        <p:nvSpPr>
          <p:cNvPr id="223" name="矩形 222">
            <a:extLst>
              <a:ext uri="{FF2B5EF4-FFF2-40B4-BE49-F238E27FC236}">
                <a16:creationId xmlns:a16="http://schemas.microsoft.com/office/drawing/2014/main" id="{EDB69182-09A1-4D7C-A228-03262F4D45C4}"/>
              </a:ext>
            </a:extLst>
          </p:cNvPr>
          <p:cNvSpPr/>
          <p:nvPr/>
        </p:nvSpPr>
        <p:spPr>
          <a:xfrm>
            <a:off x="9391258" y="790196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－</a:t>
            </a:r>
          </a:p>
        </p:txBody>
      </p:sp>
      <p:sp>
        <p:nvSpPr>
          <p:cNvPr id="224" name="矩形 223">
            <a:extLst>
              <a:ext uri="{FF2B5EF4-FFF2-40B4-BE49-F238E27FC236}">
                <a16:creationId xmlns:a16="http://schemas.microsoft.com/office/drawing/2014/main" id="{05B897F6-37E5-4345-BA6F-13C087C3173E}"/>
              </a:ext>
            </a:extLst>
          </p:cNvPr>
          <p:cNvSpPr/>
          <p:nvPr/>
        </p:nvSpPr>
        <p:spPr>
          <a:xfrm>
            <a:off x="9864143" y="787762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sp>
        <p:nvSpPr>
          <p:cNvPr id="225" name="矩形 224">
            <a:extLst>
              <a:ext uri="{FF2B5EF4-FFF2-40B4-BE49-F238E27FC236}">
                <a16:creationId xmlns:a16="http://schemas.microsoft.com/office/drawing/2014/main" id="{8E58D1A4-49B7-42FF-9325-13A981E996F9}"/>
              </a:ext>
            </a:extLst>
          </p:cNvPr>
          <p:cNvSpPr/>
          <p:nvPr/>
        </p:nvSpPr>
        <p:spPr>
          <a:xfrm>
            <a:off x="10248342" y="787762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－</a:t>
            </a:r>
          </a:p>
        </p:txBody>
      </p:sp>
      <p:pic>
        <p:nvPicPr>
          <p:cNvPr id="226" name="图片 225">
            <a:extLst>
              <a:ext uri="{FF2B5EF4-FFF2-40B4-BE49-F238E27FC236}">
                <a16:creationId xmlns:a16="http://schemas.microsoft.com/office/drawing/2014/main" id="{5D9CE52E-8DB4-4884-874E-082CE258FF0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b="22114"/>
          <a:stretch/>
        </p:blipFill>
        <p:spPr>
          <a:xfrm>
            <a:off x="9065450" y="1763359"/>
            <a:ext cx="1742301" cy="215147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7" name="矩形 226">
            <a:extLst>
              <a:ext uri="{FF2B5EF4-FFF2-40B4-BE49-F238E27FC236}">
                <a16:creationId xmlns:a16="http://schemas.microsoft.com/office/drawing/2014/main" id="{A0B6CA72-77C6-420E-B755-8C3200236B58}"/>
              </a:ext>
            </a:extLst>
          </p:cNvPr>
          <p:cNvSpPr/>
          <p:nvPr/>
        </p:nvSpPr>
        <p:spPr>
          <a:xfrm>
            <a:off x="9118065" y="1849576"/>
            <a:ext cx="1616188" cy="37831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228" name="文本框 227">
            <a:extLst>
              <a:ext uri="{FF2B5EF4-FFF2-40B4-BE49-F238E27FC236}">
                <a16:creationId xmlns:a16="http://schemas.microsoft.com/office/drawing/2014/main" id="{84E6C2D0-A33D-4FEC-8E8E-2905C593F8E7}"/>
              </a:ext>
            </a:extLst>
          </p:cNvPr>
          <p:cNvSpPr txBox="1"/>
          <p:nvPr/>
        </p:nvSpPr>
        <p:spPr>
          <a:xfrm>
            <a:off x="10767042" y="4130212"/>
            <a:ext cx="1154483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HA-SIRT1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9" name="直接连接符 228">
            <a:extLst>
              <a:ext uri="{FF2B5EF4-FFF2-40B4-BE49-F238E27FC236}">
                <a16:creationId xmlns:a16="http://schemas.microsoft.com/office/drawing/2014/main" id="{0D60D939-9914-4FE3-AB03-08CCDDA4AC34}"/>
              </a:ext>
            </a:extLst>
          </p:cNvPr>
          <p:cNvCxnSpPr>
            <a:cxnSpLocks/>
          </p:cNvCxnSpPr>
          <p:nvPr/>
        </p:nvCxnSpPr>
        <p:spPr>
          <a:xfrm>
            <a:off x="8816715" y="219049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>
            <a:extLst>
              <a:ext uri="{FF2B5EF4-FFF2-40B4-BE49-F238E27FC236}">
                <a16:creationId xmlns:a16="http://schemas.microsoft.com/office/drawing/2014/main" id="{36CB41D4-99A3-458D-A27B-CC88F98BA6D1}"/>
              </a:ext>
            </a:extLst>
          </p:cNvPr>
          <p:cNvCxnSpPr>
            <a:cxnSpLocks/>
          </p:cNvCxnSpPr>
          <p:nvPr/>
        </p:nvCxnSpPr>
        <p:spPr>
          <a:xfrm>
            <a:off x="8816715" y="195340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1" name="文本框 230">
            <a:extLst>
              <a:ext uri="{FF2B5EF4-FFF2-40B4-BE49-F238E27FC236}">
                <a16:creationId xmlns:a16="http://schemas.microsoft.com/office/drawing/2014/main" id="{7B9BCF2D-C37E-4264-8779-FDB71EEA6C01}"/>
              </a:ext>
            </a:extLst>
          </p:cNvPr>
          <p:cNvSpPr txBox="1"/>
          <p:nvPr/>
        </p:nvSpPr>
        <p:spPr>
          <a:xfrm>
            <a:off x="8345906" y="2001347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2" name="文本框 231">
            <a:extLst>
              <a:ext uri="{FF2B5EF4-FFF2-40B4-BE49-F238E27FC236}">
                <a16:creationId xmlns:a16="http://schemas.microsoft.com/office/drawing/2014/main" id="{33F12421-9CA5-4621-85B9-CFA8E4EA32A7}"/>
              </a:ext>
            </a:extLst>
          </p:cNvPr>
          <p:cNvSpPr txBox="1"/>
          <p:nvPr/>
        </p:nvSpPr>
        <p:spPr>
          <a:xfrm>
            <a:off x="8345906" y="1747243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3" name="直接连接符 232">
            <a:extLst>
              <a:ext uri="{FF2B5EF4-FFF2-40B4-BE49-F238E27FC236}">
                <a16:creationId xmlns:a16="http://schemas.microsoft.com/office/drawing/2014/main" id="{421934DB-25A4-46FE-AADD-ECF5AF999A39}"/>
              </a:ext>
            </a:extLst>
          </p:cNvPr>
          <p:cNvCxnSpPr>
            <a:cxnSpLocks/>
          </p:cNvCxnSpPr>
          <p:nvPr/>
        </p:nvCxnSpPr>
        <p:spPr>
          <a:xfrm>
            <a:off x="8818564" y="2354213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4" name="文本框 233">
            <a:extLst>
              <a:ext uri="{FF2B5EF4-FFF2-40B4-BE49-F238E27FC236}">
                <a16:creationId xmlns:a16="http://schemas.microsoft.com/office/drawing/2014/main" id="{6FB41783-26E1-47E6-A058-419B144E9E50}"/>
              </a:ext>
            </a:extLst>
          </p:cNvPr>
          <p:cNvSpPr txBox="1"/>
          <p:nvPr/>
        </p:nvSpPr>
        <p:spPr>
          <a:xfrm>
            <a:off x="8432512" y="2165070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5" name="直接连接符 234">
            <a:extLst>
              <a:ext uri="{FF2B5EF4-FFF2-40B4-BE49-F238E27FC236}">
                <a16:creationId xmlns:a16="http://schemas.microsoft.com/office/drawing/2014/main" id="{60C9640B-DDE8-48FE-8D2D-2208368DD8AA}"/>
              </a:ext>
            </a:extLst>
          </p:cNvPr>
          <p:cNvCxnSpPr>
            <a:cxnSpLocks/>
          </p:cNvCxnSpPr>
          <p:nvPr/>
        </p:nvCxnSpPr>
        <p:spPr>
          <a:xfrm>
            <a:off x="8816302" y="177430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直接连接符 235">
            <a:extLst>
              <a:ext uri="{FF2B5EF4-FFF2-40B4-BE49-F238E27FC236}">
                <a16:creationId xmlns:a16="http://schemas.microsoft.com/office/drawing/2014/main" id="{F2773D46-CC37-4227-A35D-587E61CFC200}"/>
              </a:ext>
            </a:extLst>
          </p:cNvPr>
          <p:cNvCxnSpPr>
            <a:cxnSpLocks/>
          </p:cNvCxnSpPr>
          <p:nvPr/>
        </p:nvCxnSpPr>
        <p:spPr>
          <a:xfrm>
            <a:off x="8818564" y="254886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文本框 236">
            <a:extLst>
              <a:ext uri="{FF2B5EF4-FFF2-40B4-BE49-F238E27FC236}">
                <a16:creationId xmlns:a16="http://schemas.microsoft.com/office/drawing/2014/main" id="{A3A73FF9-BDA4-4DAF-A050-143ADC378787}"/>
              </a:ext>
            </a:extLst>
          </p:cNvPr>
          <p:cNvSpPr txBox="1"/>
          <p:nvPr/>
        </p:nvSpPr>
        <p:spPr>
          <a:xfrm>
            <a:off x="8439015" y="2359717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8" name="直接连接符 237">
            <a:extLst>
              <a:ext uri="{FF2B5EF4-FFF2-40B4-BE49-F238E27FC236}">
                <a16:creationId xmlns:a16="http://schemas.microsoft.com/office/drawing/2014/main" id="{A7F4F683-414E-4602-85B8-FE5F76351CD2}"/>
              </a:ext>
            </a:extLst>
          </p:cNvPr>
          <p:cNvCxnSpPr>
            <a:cxnSpLocks/>
          </p:cNvCxnSpPr>
          <p:nvPr/>
        </p:nvCxnSpPr>
        <p:spPr>
          <a:xfrm>
            <a:off x="8818564" y="279960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文本框 238">
            <a:extLst>
              <a:ext uri="{FF2B5EF4-FFF2-40B4-BE49-F238E27FC236}">
                <a16:creationId xmlns:a16="http://schemas.microsoft.com/office/drawing/2014/main" id="{F4965D8C-E8B5-49F2-977C-71C4324F5841}"/>
              </a:ext>
            </a:extLst>
          </p:cNvPr>
          <p:cNvSpPr txBox="1"/>
          <p:nvPr/>
        </p:nvSpPr>
        <p:spPr>
          <a:xfrm>
            <a:off x="8432512" y="2610457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0" name="直接连接符 239">
            <a:extLst>
              <a:ext uri="{FF2B5EF4-FFF2-40B4-BE49-F238E27FC236}">
                <a16:creationId xmlns:a16="http://schemas.microsoft.com/office/drawing/2014/main" id="{F6ED5EBA-95F3-43AB-B300-E082042DF8F6}"/>
              </a:ext>
            </a:extLst>
          </p:cNvPr>
          <p:cNvCxnSpPr>
            <a:cxnSpLocks/>
          </p:cNvCxnSpPr>
          <p:nvPr/>
        </p:nvCxnSpPr>
        <p:spPr>
          <a:xfrm>
            <a:off x="8818564" y="3089997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文本框 240">
            <a:extLst>
              <a:ext uri="{FF2B5EF4-FFF2-40B4-BE49-F238E27FC236}">
                <a16:creationId xmlns:a16="http://schemas.microsoft.com/office/drawing/2014/main" id="{83F26573-8F33-4866-9DB2-35204B15510E}"/>
              </a:ext>
            </a:extLst>
          </p:cNvPr>
          <p:cNvSpPr txBox="1"/>
          <p:nvPr/>
        </p:nvSpPr>
        <p:spPr>
          <a:xfrm>
            <a:off x="8432512" y="2900852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2" name="直接连接符 241">
            <a:extLst>
              <a:ext uri="{FF2B5EF4-FFF2-40B4-BE49-F238E27FC236}">
                <a16:creationId xmlns:a16="http://schemas.microsoft.com/office/drawing/2014/main" id="{1EF6AA79-22EE-4C79-AFFE-ED69793CE7FF}"/>
              </a:ext>
            </a:extLst>
          </p:cNvPr>
          <p:cNvCxnSpPr>
            <a:cxnSpLocks/>
          </p:cNvCxnSpPr>
          <p:nvPr/>
        </p:nvCxnSpPr>
        <p:spPr>
          <a:xfrm>
            <a:off x="8818564" y="333956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文本框 242">
            <a:extLst>
              <a:ext uri="{FF2B5EF4-FFF2-40B4-BE49-F238E27FC236}">
                <a16:creationId xmlns:a16="http://schemas.microsoft.com/office/drawing/2014/main" id="{B9BEC905-190D-450E-A4ED-D050647C59D3}"/>
              </a:ext>
            </a:extLst>
          </p:cNvPr>
          <p:cNvSpPr txBox="1"/>
          <p:nvPr/>
        </p:nvSpPr>
        <p:spPr>
          <a:xfrm>
            <a:off x="8432512" y="3150417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id="{8B8C7631-060D-4AF9-A4E1-57976525E335}"/>
              </a:ext>
            </a:extLst>
          </p:cNvPr>
          <p:cNvSpPr txBox="1"/>
          <p:nvPr/>
        </p:nvSpPr>
        <p:spPr>
          <a:xfrm>
            <a:off x="8343451" y="1573771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id="{81D48B11-4845-40D1-BC49-D970C9D91DB4}"/>
              </a:ext>
            </a:extLst>
          </p:cNvPr>
          <p:cNvSpPr txBox="1"/>
          <p:nvPr/>
        </p:nvSpPr>
        <p:spPr>
          <a:xfrm>
            <a:off x="10734873" y="1859427"/>
            <a:ext cx="1095172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Flag-NS5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6" name="图片 245">
            <a:extLst>
              <a:ext uri="{FF2B5EF4-FFF2-40B4-BE49-F238E27FC236}">
                <a16:creationId xmlns:a16="http://schemas.microsoft.com/office/drawing/2014/main" id="{44BA262F-7762-42D0-A7B2-4DD31AD1B3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63541" y="3965787"/>
            <a:ext cx="1752866" cy="12304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47" name="矩形 246">
            <a:extLst>
              <a:ext uri="{FF2B5EF4-FFF2-40B4-BE49-F238E27FC236}">
                <a16:creationId xmlns:a16="http://schemas.microsoft.com/office/drawing/2014/main" id="{470AB2EF-0066-416F-A72D-25CA27737F19}"/>
              </a:ext>
            </a:extLst>
          </p:cNvPr>
          <p:cNvSpPr/>
          <p:nvPr/>
        </p:nvSpPr>
        <p:spPr>
          <a:xfrm>
            <a:off x="9134324" y="4117451"/>
            <a:ext cx="1616188" cy="37831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cxnSp>
        <p:nvCxnSpPr>
          <p:cNvPr id="248" name="直接连接符 247">
            <a:extLst>
              <a:ext uri="{FF2B5EF4-FFF2-40B4-BE49-F238E27FC236}">
                <a16:creationId xmlns:a16="http://schemas.microsoft.com/office/drawing/2014/main" id="{CA01E828-92DB-4D9D-94CD-932CC66709EE}"/>
              </a:ext>
            </a:extLst>
          </p:cNvPr>
          <p:cNvCxnSpPr>
            <a:cxnSpLocks/>
          </p:cNvCxnSpPr>
          <p:nvPr/>
        </p:nvCxnSpPr>
        <p:spPr>
          <a:xfrm>
            <a:off x="8816108" y="446993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直接连接符 248">
            <a:extLst>
              <a:ext uri="{FF2B5EF4-FFF2-40B4-BE49-F238E27FC236}">
                <a16:creationId xmlns:a16="http://schemas.microsoft.com/office/drawing/2014/main" id="{5E135ADE-84F3-41BC-B028-6E798CB9CB74}"/>
              </a:ext>
            </a:extLst>
          </p:cNvPr>
          <p:cNvCxnSpPr>
            <a:cxnSpLocks/>
          </p:cNvCxnSpPr>
          <p:nvPr/>
        </p:nvCxnSpPr>
        <p:spPr>
          <a:xfrm>
            <a:off x="8816108" y="423284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文本框 249">
            <a:extLst>
              <a:ext uri="{FF2B5EF4-FFF2-40B4-BE49-F238E27FC236}">
                <a16:creationId xmlns:a16="http://schemas.microsoft.com/office/drawing/2014/main" id="{CE7910E1-59A6-4B9E-9D05-5FACAAB582DE}"/>
              </a:ext>
            </a:extLst>
          </p:cNvPr>
          <p:cNvSpPr txBox="1"/>
          <p:nvPr/>
        </p:nvSpPr>
        <p:spPr>
          <a:xfrm>
            <a:off x="8345300" y="4280788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id="{D64996A7-0CFB-4FD6-97F9-6DEA3238D2EE}"/>
              </a:ext>
            </a:extLst>
          </p:cNvPr>
          <p:cNvSpPr txBox="1"/>
          <p:nvPr/>
        </p:nvSpPr>
        <p:spPr>
          <a:xfrm>
            <a:off x="8345300" y="4026684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2" name="直接连接符 251">
            <a:extLst>
              <a:ext uri="{FF2B5EF4-FFF2-40B4-BE49-F238E27FC236}">
                <a16:creationId xmlns:a16="http://schemas.microsoft.com/office/drawing/2014/main" id="{45A13434-CFA9-4FFE-810B-602377133C0A}"/>
              </a:ext>
            </a:extLst>
          </p:cNvPr>
          <p:cNvCxnSpPr>
            <a:cxnSpLocks/>
          </p:cNvCxnSpPr>
          <p:nvPr/>
        </p:nvCxnSpPr>
        <p:spPr>
          <a:xfrm>
            <a:off x="8817958" y="4618791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直接连接符 252">
            <a:extLst>
              <a:ext uri="{FF2B5EF4-FFF2-40B4-BE49-F238E27FC236}">
                <a16:creationId xmlns:a16="http://schemas.microsoft.com/office/drawing/2014/main" id="{F432427E-7EFA-48BE-9541-84D05F23D198}"/>
              </a:ext>
            </a:extLst>
          </p:cNvPr>
          <p:cNvCxnSpPr>
            <a:cxnSpLocks/>
          </p:cNvCxnSpPr>
          <p:nvPr/>
        </p:nvCxnSpPr>
        <p:spPr>
          <a:xfrm>
            <a:off x="8815696" y="398932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文本框 253">
            <a:extLst>
              <a:ext uri="{FF2B5EF4-FFF2-40B4-BE49-F238E27FC236}">
                <a16:creationId xmlns:a16="http://schemas.microsoft.com/office/drawing/2014/main" id="{A6553AE2-4F21-4A8C-91F4-1207B088F2FA}"/>
              </a:ext>
            </a:extLst>
          </p:cNvPr>
          <p:cNvSpPr txBox="1"/>
          <p:nvPr/>
        </p:nvSpPr>
        <p:spPr>
          <a:xfrm>
            <a:off x="8345300" y="3761155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54C1C6EA-6C1C-4C94-AE9A-9B3D49C3515D}"/>
              </a:ext>
            </a:extLst>
          </p:cNvPr>
          <p:cNvSpPr txBox="1"/>
          <p:nvPr/>
        </p:nvSpPr>
        <p:spPr>
          <a:xfrm>
            <a:off x="8431446" y="4468939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6" name="图片 255">
            <a:extLst>
              <a:ext uri="{FF2B5EF4-FFF2-40B4-BE49-F238E27FC236}">
                <a16:creationId xmlns:a16="http://schemas.microsoft.com/office/drawing/2014/main" id="{EA9CD3AB-B74A-419A-95B5-36C8BF2EC15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1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77967" y="5264502"/>
            <a:ext cx="1752866" cy="185210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57" name="矩形 256">
            <a:extLst>
              <a:ext uri="{FF2B5EF4-FFF2-40B4-BE49-F238E27FC236}">
                <a16:creationId xmlns:a16="http://schemas.microsoft.com/office/drawing/2014/main" id="{45FD5290-B990-4363-9AC9-D42013D189BC}"/>
              </a:ext>
            </a:extLst>
          </p:cNvPr>
          <p:cNvSpPr/>
          <p:nvPr/>
        </p:nvSpPr>
        <p:spPr>
          <a:xfrm>
            <a:off x="9947915" y="5381198"/>
            <a:ext cx="825092" cy="37831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cxnSp>
        <p:nvCxnSpPr>
          <p:cNvPr id="258" name="直接连接符 257">
            <a:extLst>
              <a:ext uri="{FF2B5EF4-FFF2-40B4-BE49-F238E27FC236}">
                <a16:creationId xmlns:a16="http://schemas.microsoft.com/office/drawing/2014/main" id="{5E031937-7000-4241-9F1B-53F6254B632C}"/>
              </a:ext>
            </a:extLst>
          </p:cNvPr>
          <p:cNvCxnSpPr>
            <a:cxnSpLocks/>
          </p:cNvCxnSpPr>
          <p:nvPr/>
        </p:nvCxnSpPr>
        <p:spPr>
          <a:xfrm>
            <a:off x="8826752" y="541846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9" name="文本框 258">
            <a:extLst>
              <a:ext uri="{FF2B5EF4-FFF2-40B4-BE49-F238E27FC236}">
                <a16:creationId xmlns:a16="http://schemas.microsoft.com/office/drawing/2014/main" id="{C71090C0-5750-46B6-8849-DD3DC66A66EE}"/>
              </a:ext>
            </a:extLst>
          </p:cNvPr>
          <p:cNvSpPr txBox="1"/>
          <p:nvPr/>
        </p:nvSpPr>
        <p:spPr>
          <a:xfrm>
            <a:off x="8440698" y="5229322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0" name="直接连接符 259">
            <a:extLst>
              <a:ext uri="{FF2B5EF4-FFF2-40B4-BE49-F238E27FC236}">
                <a16:creationId xmlns:a16="http://schemas.microsoft.com/office/drawing/2014/main" id="{ED7C75BC-F37E-469E-A766-BDE4B348F655}"/>
              </a:ext>
            </a:extLst>
          </p:cNvPr>
          <p:cNvCxnSpPr>
            <a:cxnSpLocks/>
          </p:cNvCxnSpPr>
          <p:nvPr/>
        </p:nvCxnSpPr>
        <p:spPr>
          <a:xfrm>
            <a:off x="8826752" y="570886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文本框 260">
            <a:extLst>
              <a:ext uri="{FF2B5EF4-FFF2-40B4-BE49-F238E27FC236}">
                <a16:creationId xmlns:a16="http://schemas.microsoft.com/office/drawing/2014/main" id="{3B9E2187-EFCA-4084-9BA9-C844D4128654}"/>
              </a:ext>
            </a:extLst>
          </p:cNvPr>
          <p:cNvSpPr txBox="1"/>
          <p:nvPr/>
        </p:nvSpPr>
        <p:spPr>
          <a:xfrm>
            <a:off x="8440698" y="5519717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2" name="直接连接符 261">
            <a:extLst>
              <a:ext uri="{FF2B5EF4-FFF2-40B4-BE49-F238E27FC236}">
                <a16:creationId xmlns:a16="http://schemas.microsoft.com/office/drawing/2014/main" id="{8BC7DE0A-1B82-4E2F-82B2-09B74156F031}"/>
              </a:ext>
            </a:extLst>
          </p:cNvPr>
          <p:cNvCxnSpPr>
            <a:cxnSpLocks/>
          </p:cNvCxnSpPr>
          <p:nvPr/>
        </p:nvCxnSpPr>
        <p:spPr>
          <a:xfrm>
            <a:off x="8826752" y="5958424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文本框 262">
            <a:extLst>
              <a:ext uri="{FF2B5EF4-FFF2-40B4-BE49-F238E27FC236}">
                <a16:creationId xmlns:a16="http://schemas.microsoft.com/office/drawing/2014/main" id="{F064291E-6310-4E81-B32D-C8E49136454B}"/>
              </a:ext>
            </a:extLst>
          </p:cNvPr>
          <p:cNvSpPr txBox="1"/>
          <p:nvPr/>
        </p:nvSpPr>
        <p:spPr>
          <a:xfrm>
            <a:off x="8440698" y="5769280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4" name="文本框 263">
            <a:extLst>
              <a:ext uri="{FF2B5EF4-FFF2-40B4-BE49-F238E27FC236}">
                <a16:creationId xmlns:a16="http://schemas.microsoft.com/office/drawing/2014/main" id="{1BE621D2-6503-448A-A838-BC6CD525B715}"/>
              </a:ext>
            </a:extLst>
          </p:cNvPr>
          <p:cNvSpPr txBox="1"/>
          <p:nvPr/>
        </p:nvSpPr>
        <p:spPr>
          <a:xfrm>
            <a:off x="10773011" y="5409404"/>
            <a:ext cx="944489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2" name="文本框 281">
            <a:extLst>
              <a:ext uri="{FF2B5EF4-FFF2-40B4-BE49-F238E27FC236}">
                <a16:creationId xmlns:a16="http://schemas.microsoft.com/office/drawing/2014/main" id="{F2D85720-1C02-442D-ABDA-6EAB95FCDFC0}"/>
              </a:ext>
            </a:extLst>
          </p:cNvPr>
          <p:cNvSpPr txBox="1"/>
          <p:nvPr/>
        </p:nvSpPr>
        <p:spPr>
          <a:xfrm>
            <a:off x="2155746" y="7806774"/>
            <a:ext cx="1709122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S9j</a:t>
            </a:r>
          </a:p>
        </p:txBody>
      </p:sp>
      <p:sp>
        <p:nvSpPr>
          <p:cNvPr id="283" name="文本框 7">
            <a:extLst>
              <a:ext uri="{FF2B5EF4-FFF2-40B4-BE49-F238E27FC236}">
                <a16:creationId xmlns:a16="http://schemas.microsoft.com/office/drawing/2014/main" id="{4AF017F2-E0AD-4F65-9672-068535F5B71B}"/>
              </a:ext>
            </a:extLst>
          </p:cNvPr>
          <p:cNvSpPr txBox="1"/>
          <p:nvPr/>
        </p:nvSpPr>
        <p:spPr>
          <a:xfrm>
            <a:off x="4934505" y="14615636"/>
            <a:ext cx="1905170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Flag-NS5-MTase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4" name="文本框 7">
            <a:extLst>
              <a:ext uri="{FF2B5EF4-FFF2-40B4-BE49-F238E27FC236}">
                <a16:creationId xmlns:a16="http://schemas.microsoft.com/office/drawing/2014/main" id="{0409DBF0-2AFB-4D7C-BC46-FFF68432A94F}"/>
              </a:ext>
            </a:extLst>
          </p:cNvPr>
          <p:cNvSpPr txBox="1"/>
          <p:nvPr/>
        </p:nvSpPr>
        <p:spPr>
          <a:xfrm>
            <a:off x="4926991" y="13650074"/>
            <a:ext cx="1850283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Flag-NS5-RdRP 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5" name="文本框 6">
            <a:extLst>
              <a:ext uri="{FF2B5EF4-FFF2-40B4-BE49-F238E27FC236}">
                <a16:creationId xmlns:a16="http://schemas.microsoft.com/office/drawing/2014/main" id="{0B3756E2-98CC-467E-934B-BBBCF5C6BEE0}"/>
              </a:ext>
            </a:extLst>
          </p:cNvPr>
          <p:cNvSpPr txBox="1"/>
          <p:nvPr/>
        </p:nvSpPr>
        <p:spPr>
          <a:xfrm>
            <a:off x="11284361" y="12852771"/>
            <a:ext cx="944489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6" name="图片 285">
            <a:extLst>
              <a:ext uri="{FF2B5EF4-FFF2-40B4-BE49-F238E27FC236}">
                <a16:creationId xmlns:a16="http://schemas.microsoft.com/office/drawing/2014/main" id="{71A0EB2C-0AC6-45A1-8C7D-F98E1407D60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24465" y="10590036"/>
            <a:ext cx="3253860" cy="250101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87" name="文本框 286">
            <a:extLst>
              <a:ext uri="{FF2B5EF4-FFF2-40B4-BE49-F238E27FC236}">
                <a16:creationId xmlns:a16="http://schemas.microsoft.com/office/drawing/2014/main" id="{78942A9B-05A1-404B-B28E-F1F4A036A6B5}"/>
              </a:ext>
            </a:extLst>
          </p:cNvPr>
          <p:cNvSpPr txBox="1"/>
          <p:nvPr/>
        </p:nvSpPr>
        <p:spPr>
          <a:xfrm>
            <a:off x="704844" y="9108185"/>
            <a:ext cx="1095172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Flag-NS5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8" name="文本框 9">
            <a:extLst>
              <a:ext uri="{FF2B5EF4-FFF2-40B4-BE49-F238E27FC236}">
                <a16:creationId xmlns:a16="http://schemas.microsoft.com/office/drawing/2014/main" id="{BAA84A7C-7303-464F-8E6D-784F6401E56F}"/>
              </a:ext>
            </a:extLst>
          </p:cNvPr>
          <p:cNvSpPr txBox="1"/>
          <p:nvPr/>
        </p:nvSpPr>
        <p:spPr>
          <a:xfrm>
            <a:off x="831824" y="8783079"/>
            <a:ext cx="965329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Flag-EV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9" name="文本框 7">
            <a:extLst>
              <a:ext uri="{FF2B5EF4-FFF2-40B4-BE49-F238E27FC236}">
                <a16:creationId xmlns:a16="http://schemas.microsoft.com/office/drawing/2014/main" id="{B50F3550-319D-498A-A3E5-0ADD9E1ADA05}"/>
              </a:ext>
            </a:extLst>
          </p:cNvPr>
          <p:cNvSpPr txBox="1"/>
          <p:nvPr/>
        </p:nvSpPr>
        <p:spPr>
          <a:xfrm>
            <a:off x="-7638" y="9433531"/>
            <a:ext cx="1905170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Flag-NS5-MTase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0" name="文本框 7">
            <a:extLst>
              <a:ext uri="{FF2B5EF4-FFF2-40B4-BE49-F238E27FC236}">
                <a16:creationId xmlns:a16="http://schemas.microsoft.com/office/drawing/2014/main" id="{F473958E-57DF-413B-AFC9-C1B2F27F52ED}"/>
              </a:ext>
            </a:extLst>
          </p:cNvPr>
          <p:cNvSpPr txBox="1"/>
          <p:nvPr/>
        </p:nvSpPr>
        <p:spPr>
          <a:xfrm>
            <a:off x="57168" y="9758970"/>
            <a:ext cx="1850283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Flag-NS5-RdRP 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1" name="文本框 7">
            <a:extLst>
              <a:ext uri="{FF2B5EF4-FFF2-40B4-BE49-F238E27FC236}">
                <a16:creationId xmlns:a16="http://schemas.microsoft.com/office/drawing/2014/main" id="{5E55F773-1936-4B4B-B8A3-C8AF93C3F32C}"/>
              </a:ext>
            </a:extLst>
          </p:cNvPr>
          <p:cNvSpPr txBox="1"/>
          <p:nvPr/>
        </p:nvSpPr>
        <p:spPr>
          <a:xfrm>
            <a:off x="647922" y="10083502"/>
            <a:ext cx="1154483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HA-SIRT1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2" name="组合 291">
            <a:extLst>
              <a:ext uri="{FF2B5EF4-FFF2-40B4-BE49-F238E27FC236}">
                <a16:creationId xmlns:a16="http://schemas.microsoft.com/office/drawing/2014/main" id="{0F8854A7-E4F9-4501-9ED8-AF899E1C184C}"/>
              </a:ext>
            </a:extLst>
          </p:cNvPr>
          <p:cNvGrpSpPr/>
          <p:nvPr/>
        </p:nvGrpSpPr>
        <p:grpSpPr>
          <a:xfrm>
            <a:off x="1627557" y="8375352"/>
            <a:ext cx="1644295" cy="2151074"/>
            <a:chOff x="2542853" y="476921"/>
            <a:chExt cx="1203946" cy="1575006"/>
          </a:xfrm>
        </p:grpSpPr>
        <p:sp>
          <p:nvSpPr>
            <p:cNvPr id="293" name="文本框 10">
              <a:extLst>
                <a:ext uri="{FF2B5EF4-FFF2-40B4-BE49-F238E27FC236}">
                  <a16:creationId xmlns:a16="http://schemas.microsoft.com/office/drawing/2014/main" id="{9B334B93-34F4-471E-8D14-F22BBBA38B12}"/>
                </a:ext>
              </a:extLst>
            </p:cNvPr>
            <p:cNvSpPr txBox="1"/>
            <p:nvPr/>
          </p:nvSpPr>
          <p:spPr>
            <a:xfrm>
              <a:off x="2850736" y="476921"/>
              <a:ext cx="64695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IP:Flag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94" name="直接连接符 293">
              <a:extLst>
                <a:ext uri="{FF2B5EF4-FFF2-40B4-BE49-F238E27FC236}">
                  <a16:creationId xmlns:a16="http://schemas.microsoft.com/office/drawing/2014/main" id="{767B6F83-8581-4930-B9A1-9B3D6E6740F4}"/>
                </a:ext>
              </a:extLst>
            </p:cNvPr>
            <p:cNvCxnSpPr>
              <a:cxnSpLocks/>
            </p:cNvCxnSpPr>
            <p:nvPr/>
          </p:nvCxnSpPr>
          <p:spPr>
            <a:xfrm>
              <a:off x="2651057" y="747032"/>
              <a:ext cx="10080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295" name="组合 294">
              <a:extLst>
                <a:ext uri="{FF2B5EF4-FFF2-40B4-BE49-F238E27FC236}">
                  <a16:creationId xmlns:a16="http://schemas.microsoft.com/office/drawing/2014/main" id="{9DA986BF-A22A-4BB7-93D4-01272D010E6C}"/>
                </a:ext>
              </a:extLst>
            </p:cNvPr>
            <p:cNvGrpSpPr/>
            <p:nvPr/>
          </p:nvGrpSpPr>
          <p:grpSpPr>
            <a:xfrm>
              <a:off x="2542853" y="726609"/>
              <a:ext cx="1200328" cy="375447"/>
              <a:chOff x="2542853" y="697577"/>
              <a:chExt cx="1200328" cy="375447"/>
            </a:xfrm>
          </p:grpSpPr>
          <p:sp>
            <p:nvSpPr>
              <p:cNvPr id="316" name="矩形 315">
                <a:extLst>
                  <a:ext uri="{FF2B5EF4-FFF2-40B4-BE49-F238E27FC236}">
                    <a16:creationId xmlns:a16="http://schemas.microsoft.com/office/drawing/2014/main" id="{18DADAEA-EFF5-411D-9A88-DF0ED0B42DFD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317" name="矩形 316">
                <a:extLst>
                  <a:ext uri="{FF2B5EF4-FFF2-40B4-BE49-F238E27FC236}">
                    <a16:creationId xmlns:a16="http://schemas.microsoft.com/office/drawing/2014/main" id="{EC780C4D-7240-4607-97B4-5E861E435348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18" name="矩形 317">
                <a:extLst>
                  <a:ext uri="{FF2B5EF4-FFF2-40B4-BE49-F238E27FC236}">
                    <a16:creationId xmlns:a16="http://schemas.microsoft.com/office/drawing/2014/main" id="{02EF8D16-CEF6-433F-BDBC-0962FFACDCA9}"/>
                  </a:ext>
                </a:extLst>
              </p:cNvPr>
              <p:cNvSpPr/>
              <p:nvPr/>
            </p:nvSpPr>
            <p:spPr>
              <a:xfrm>
                <a:off x="308156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19" name="矩形 318">
                <a:extLst>
                  <a:ext uri="{FF2B5EF4-FFF2-40B4-BE49-F238E27FC236}">
                    <a16:creationId xmlns:a16="http://schemas.microsoft.com/office/drawing/2014/main" id="{45D23C88-3A3D-4BEE-A93A-A1B7CFC12B3D}"/>
                  </a:ext>
                </a:extLst>
              </p:cNvPr>
              <p:cNvSpPr/>
              <p:nvPr/>
            </p:nvSpPr>
            <p:spPr>
              <a:xfrm>
                <a:off x="3350926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</p:grpSp>
        <p:grpSp>
          <p:nvGrpSpPr>
            <p:cNvPr id="296" name="组合 295">
              <a:extLst>
                <a:ext uri="{FF2B5EF4-FFF2-40B4-BE49-F238E27FC236}">
                  <a16:creationId xmlns:a16="http://schemas.microsoft.com/office/drawing/2014/main" id="{B5E06301-CFF1-4C99-9452-F2E4A2CE292F}"/>
                </a:ext>
              </a:extLst>
            </p:cNvPr>
            <p:cNvGrpSpPr/>
            <p:nvPr/>
          </p:nvGrpSpPr>
          <p:grpSpPr>
            <a:xfrm>
              <a:off x="2542853" y="951783"/>
              <a:ext cx="1200330" cy="375447"/>
              <a:chOff x="2542853" y="697577"/>
              <a:chExt cx="1200330" cy="375447"/>
            </a:xfrm>
          </p:grpSpPr>
          <p:sp>
            <p:nvSpPr>
              <p:cNvPr id="312" name="矩形 311">
                <a:extLst>
                  <a:ext uri="{FF2B5EF4-FFF2-40B4-BE49-F238E27FC236}">
                    <a16:creationId xmlns:a16="http://schemas.microsoft.com/office/drawing/2014/main" id="{6BE4782C-38B4-4687-84C3-06E999555776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13" name="矩形 312">
                <a:extLst>
                  <a:ext uri="{FF2B5EF4-FFF2-40B4-BE49-F238E27FC236}">
                    <a16:creationId xmlns:a16="http://schemas.microsoft.com/office/drawing/2014/main" id="{88558671-FF98-43FB-BAC8-892F4B4C95BD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314" name="矩形 313">
                <a:extLst>
                  <a:ext uri="{FF2B5EF4-FFF2-40B4-BE49-F238E27FC236}">
                    <a16:creationId xmlns:a16="http://schemas.microsoft.com/office/drawing/2014/main" id="{C2D75A5F-43C8-49D8-9ACE-DBBD5AD112E3}"/>
                  </a:ext>
                </a:extLst>
              </p:cNvPr>
              <p:cNvSpPr/>
              <p:nvPr/>
            </p:nvSpPr>
            <p:spPr>
              <a:xfrm>
                <a:off x="308156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15" name="矩形 314">
                <a:extLst>
                  <a:ext uri="{FF2B5EF4-FFF2-40B4-BE49-F238E27FC236}">
                    <a16:creationId xmlns:a16="http://schemas.microsoft.com/office/drawing/2014/main" id="{F0EE1E5B-CEDE-4F7A-9B7D-97489084398C}"/>
                  </a:ext>
                </a:extLst>
              </p:cNvPr>
              <p:cNvSpPr/>
              <p:nvPr/>
            </p:nvSpPr>
            <p:spPr>
              <a:xfrm>
                <a:off x="335092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</p:grpSp>
        <p:grpSp>
          <p:nvGrpSpPr>
            <p:cNvPr id="297" name="组合 296">
              <a:extLst>
                <a:ext uri="{FF2B5EF4-FFF2-40B4-BE49-F238E27FC236}">
                  <a16:creationId xmlns:a16="http://schemas.microsoft.com/office/drawing/2014/main" id="{96B92B75-E933-4F0D-9495-D77636497F50}"/>
                </a:ext>
              </a:extLst>
            </p:cNvPr>
            <p:cNvGrpSpPr/>
            <p:nvPr/>
          </p:nvGrpSpPr>
          <p:grpSpPr>
            <a:xfrm>
              <a:off x="2542853" y="1194616"/>
              <a:ext cx="1200330" cy="375447"/>
              <a:chOff x="2542853" y="697577"/>
              <a:chExt cx="1200330" cy="375447"/>
            </a:xfrm>
          </p:grpSpPr>
          <p:sp>
            <p:nvSpPr>
              <p:cNvPr id="308" name="矩形 307">
                <a:extLst>
                  <a:ext uri="{FF2B5EF4-FFF2-40B4-BE49-F238E27FC236}">
                    <a16:creationId xmlns:a16="http://schemas.microsoft.com/office/drawing/2014/main" id="{0E0ACFA6-610D-43F1-A702-F5BB0A7DBFE3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09" name="矩形 308">
                <a:extLst>
                  <a:ext uri="{FF2B5EF4-FFF2-40B4-BE49-F238E27FC236}">
                    <a16:creationId xmlns:a16="http://schemas.microsoft.com/office/drawing/2014/main" id="{4E948AC8-8F20-4694-8955-22BD8182A885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10" name="矩形 309">
                <a:extLst>
                  <a:ext uri="{FF2B5EF4-FFF2-40B4-BE49-F238E27FC236}">
                    <a16:creationId xmlns:a16="http://schemas.microsoft.com/office/drawing/2014/main" id="{6AA1B1E4-63AD-4207-BA90-3519D23D83B2}"/>
                  </a:ext>
                </a:extLst>
              </p:cNvPr>
              <p:cNvSpPr/>
              <p:nvPr/>
            </p:nvSpPr>
            <p:spPr>
              <a:xfrm>
                <a:off x="308156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311" name="矩形 310">
                <a:extLst>
                  <a:ext uri="{FF2B5EF4-FFF2-40B4-BE49-F238E27FC236}">
                    <a16:creationId xmlns:a16="http://schemas.microsoft.com/office/drawing/2014/main" id="{90C9D76E-4BD2-4CE5-A716-A1D463E7E39A}"/>
                  </a:ext>
                </a:extLst>
              </p:cNvPr>
              <p:cNvSpPr/>
              <p:nvPr/>
            </p:nvSpPr>
            <p:spPr>
              <a:xfrm>
                <a:off x="335092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</p:grpSp>
        <p:grpSp>
          <p:nvGrpSpPr>
            <p:cNvPr id="298" name="组合 297">
              <a:extLst>
                <a:ext uri="{FF2B5EF4-FFF2-40B4-BE49-F238E27FC236}">
                  <a16:creationId xmlns:a16="http://schemas.microsoft.com/office/drawing/2014/main" id="{D2431EE5-19C8-4685-B4B0-23D9032AE2A5}"/>
                </a:ext>
              </a:extLst>
            </p:cNvPr>
            <p:cNvGrpSpPr/>
            <p:nvPr/>
          </p:nvGrpSpPr>
          <p:grpSpPr>
            <a:xfrm>
              <a:off x="2542853" y="1443724"/>
              <a:ext cx="1200330" cy="375447"/>
              <a:chOff x="2542853" y="697577"/>
              <a:chExt cx="1200330" cy="375447"/>
            </a:xfrm>
          </p:grpSpPr>
          <p:sp>
            <p:nvSpPr>
              <p:cNvPr id="304" name="矩形 303">
                <a:extLst>
                  <a:ext uri="{FF2B5EF4-FFF2-40B4-BE49-F238E27FC236}">
                    <a16:creationId xmlns:a16="http://schemas.microsoft.com/office/drawing/2014/main" id="{773934F4-1EAC-4A88-A7EF-4B0A5C64DAA0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05" name="矩形 304">
                <a:extLst>
                  <a:ext uri="{FF2B5EF4-FFF2-40B4-BE49-F238E27FC236}">
                    <a16:creationId xmlns:a16="http://schemas.microsoft.com/office/drawing/2014/main" id="{BDA6C540-413A-4598-A40A-964AE407C012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06" name="矩形 305">
                <a:extLst>
                  <a:ext uri="{FF2B5EF4-FFF2-40B4-BE49-F238E27FC236}">
                    <a16:creationId xmlns:a16="http://schemas.microsoft.com/office/drawing/2014/main" id="{5F4055D0-CD13-4D6A-A953-EA5188BD63A5}"/>
                  </a:ext>
                </a:extLst>
              </p:cNvPr>
              <p:cNvSpPr/>
              <p:nvPr/>
            </p:nvSpPr>
            <p:spPr>
              <a:xfrm>
                <a:off x="308156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07" name="矩形 306">
                <a:extLst>
                  <a:ext uri="{FF2B5EF4-FFF2-40B4-BE49-F238E27FC236}">
                    <a16:creationId xmlns:a16="http://schemas.microsoft.com/office/drawing/2014/main" id="{32108961-EC22-485A-A7B5-DDDD0A0862A5}"/>
                  </a:ext>
                </a:extLst>
              </p:cNvPr>
              <p:cNvSpPr/>
              <p:nvPr/>
            </p:nvSpPr>
            <p:spPr>
              <a:xfrm>
                <a:off x="335092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</p:grpSp>
        <p:grpSp>
          <p:nvGrpSpPr>
            <p:cNvPr id="299" name="组合 298">
              <a:extLst>
                <a:ext uri="{FF2B5EF4-FFF2-40B4-BE49-F238E27FC236}">
                  <a16:creationId xmlns:a16="http://schemas.microsoft.com/office/drawing/2014/main" id="{21B7D386-ACF8-46F3-9EED-87B580A7A1DD}"/>
                </a:ext>
              </a:extLst>
            </p:cNvPr>
            <p:cNvGrpSpPr/>
            <p:nvPr/>
          </p:nvGrpSpPr>
          <p:grpSpPr>
            <a:xfrm>
              <a:off x="2546469" y="1676480"/>
              <a:ext cx="1200330" cy="375447"/>
              <a:chOff x="2542853" y="697577"/>
              <a:chExt cx="1200330" cy="375447"/>
            </a:xfrm>
          </p:grpSpPr>
          <p:sp>
            <p:nvSpPr>
              <p:cNvPr id="300" name="矩形 299">
                <a:extLst>
                  <a:ext uri="{FF2B5EF4-FFF2-40B4-BE49-F238E27FC236}">
                    <a16:creationId xmlns:a16="http://schemas.microsoft.com/office/drawing/2014/main" id="{D411B699-17C1-4283-8015-F4243C883DA4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301" name="矩形 300">
                <a:extLst>
                  <a:ext uri="{FF2B5EF4-FFF2-40B4-BE49-F238E27FC236}">
                    <a16:creationId xmlns:a16="http://schemas.microsoft.com/office/drawing/2014/main" id="{3AD3A69C-A40B-4957-B361-67EDF8474062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302" name="矩形 301">
                <a:extLst>
                  <a:ext uri="{FF2B5EF4-FFF2-40B4-BE49-F238E27FC236}">
                    <a16:creationId xmlns:a16="http://schemas.microsoft.com/office/drawing/2014/main" id="{61AAD8AC-F67C-4BFF-B3A0-737B77381875}"/>
                  </a:ext>
                </a:extLst>
              </p:cNvPr>
              <p:cNvSpPr/>
              <p:nvPr/>
            </p:nvSpPr>
            <p:spPr>
              <a:xfrm>
                <a:off x="308156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303" name="矩形 302">
                <a:extLst>
                  <a:ext uri="{FF2B5EF4-FFF2-40B4-BE49-F238E27FC236}">
                    <a16:creationId xmlns:a16="http://schemas.microsoft.com/office/drawing/2014/main" id="{F73D9512-BDB7-4080-A364-7EECB22347F7}"/>
                  </a:ext>
                </a:extLst>
              </p:cNvPr>
              <p:cNvSpPr/>
              <p:nvPr/>
            </p:nvSpPr>
            <p:spPr>
              <a:xfrm>
                <a:off x="335092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</p:grpSp>
      </p:grpSp>
      <p:grpSp>
        <p:nvGrpSpPr>
          <p:cNvPr id="320" name="组合 319">
            <a:extLst>
              <a:ext uri="{FF2B5EF4-FFF2-40B4-BE49-F238E27FC236}">
                <a16:creationId xmlns:a16="http://schemas.microsoft.com/office/drawing/2014/main" id="{88980D0F-9B17-4A57-AB18-82246F3F7A60}"/>
              </a:ext>
            </a:extLst>
          </p:cNvPr>
          <p:cNvGrpSpPr/>
          <p:nvPr/>
        </p:nvGrpSpPr>
        <p:grpSpPr>
          <a:xfrm>
            <a:off x="3303842" y="8397250"/>
            <a:ext cx="1644293" cy="2151074"/>
            <a:chOff x="2542853" y="476921"/>
            <a:chExt cx="1203945" cy="1575006"/>
          </a:xfrm>
        </p:grpSpPr>
        <p:sp>
          <p:nvSpPr>
            <p:cNvPr id="321" name="文本框 10">
              <a:extLst>
                <a:ext uri="{FF2B5EF4-FFF2-40B4-BE49-F238E27FC236}">
                  <a16:creationId xmlns:a16="http://schemas.microsoft.com/office/drawing/2014/main" id="{6EE514B6-B90A-4D6B-AC0B-1DB9D534BFB5}"/>
                </a:ext>
              </a:extLst>
            </p:cNvPr>
            <p:cNvSpPr txBox="1"/>
            <p:nvPr/>
          </p:nvSpPr>
          <p:spPr>
            <a:xfrm>
              <a:off x="2850736" y="476921"/>
              <a:ext cx="51080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</a:p>
          </p:txBody>
        </p:sp>
        <p:cxnSp>
          <p:nvCxnSpPr>
            <p:cNvPr id="322" name="直接连接符 321">
              <a:extLst>
                <a:ext uri="{FF2B5EF4-FFF2-40B4-BE49-F238E27FC236}">
                  <a16:creationId xmlns:a16="http://schemas.microsoft.com/office/drawing/2014/main" id="{96E0253E-AC5C-4FC9-A7D9-B91E5C6BD3F6}"/>
                </a:ext>
              </a:extLst>
            </p:cNvPr>
            <p:cNvCxnSpPr>
              <a:cxnSpLocks/>
            </p:cNvCxnSpPr>
            <p:nvPr/>
          </p:nvCxnSpPr>
          <p:spPr>
            <a:xfrm>
              <a:off x="2651057" y="747032"/>
              <a:ext cx="10080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323" name="组合 322">
              <a:extLst>
                <a:ext uri="{FF2B5EF4-FFF2-40B4-BE49-F238E27FC236}">
                  <a16:creationId xmlns:a16="http://schemas.microsoft.com/office/drawing/2014/main" id="{88A30162-CBAB-4663-B961-63CE502DB337}"/>
                </a:ext>
              </a:extLst>
            </p:cNvPr>
            <p:cNvGrpSpPr/>
            <p:nvPr/>
          </p:nvGrpSpPr>
          <p:grpSpPr>
            <a:xfrm>
              <a:off x="2542853" y="726609"/>
              <a:ext cx="1200329" cy="375447"/>
              <a:chOff x="2542853" y="697577"/>
              <a:chExt cx="1200329" cy="375447"/>
            </a:xfrm>
          </p:grpSpPr>
          <p:sp>
            <p:nvSpPr>
              <p:cNvPr id="344" name="矩形 343">
                <a:extLst>
                  <a:ext uri="{FF2B5EF4-FFF2-40B4-BE49-F238E27FC236}">
                    <a16:creationId xmlns:a16="http://schemas.microsoft.com/office/drawing/2014/main" id="{06773456-E6D6-468E-BF2C-98B9A56C8310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345" name="矩形 344">
                <a:extLst>
                  <a:ext uri="{FF2B5EF4-FFF2-40B4-BE49-F238E27FC236}">
                    <a16:creationId xmlns:a16="http://schemas.microsoft.com/office/drawing/2014/main" id="{7DFBED00-7968-4E73-8AB7-7E3CD7FF4D14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46" name="矩形 345">
                <a:extLst>
                  <a:ext uri="{FF2B5EF4-FFF2-40B4-BE49-F238E27FC236}">
                    <a16:creationId xmlns:a16="http://schemas.microsoft.com/office/drawing/2014/main" id="{975AF18D-65B0-485A-9B50-432EB8323217}"/>
                  </a:ext>
                </a:extLst>
              </p:cNvPr>
              <p:cNvSpPr/>
              <p:nvPr/>
            </p:nvSpPr>
            <p:spPr>
              <a:xfrm>
                <a:off x="3081569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47" name="矩形 346">
                <a:extLst>
                  <a:ext uri="{FF2B5EF4-FFF2-40B4-BE49-F238E27FC236}">
                    <a16:creationId xmlns:a16="http://schemas.microsoft.com/office/drawing/2014/main" id="{36E248DD-727E-4DBE-81C1-383E0F65B109}"/>
                  </a:ext>
                </a:extLst>
              </p:cNvPr>
              <p:cNvSpPr/>
              <p:nvPr/>
            </p:nvSpPr>
            <p:spPr>
              <a:xfrm>
                <a:off x="3350927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</p:grpSp>
        <p:grpSp>
          <p:nvGrpSpPr>
            <p:cNvPr id="324" name="组合 323">
              <a:extLst>
                <a:ext uri="{FF2B5EF4-FFF2-40B4-BE49-F238E27FC236}">
                  <a16:creationId xmlns:a16="http://schemas.microsoft.com/office/drawing/2014/main" id="{29524989-5869-4A8A-8946-B9AEE8E028B1}"/>
                </a:ext>
              </a:extLst>
            </p:cNvPr>
            <p:cNvGrpSpPr/>
            <p:nvPr/>
          </p:nvGrpSpPr>
          <p:grpSpPr>
            <a:xfrm>
              <a:off x="2542853" y="951783"/>
              <a:ext cx="1200329" cy="375447"/>
              <a:chOff x="2542853" y="697577"/>
              <a:chExt cx="1200329" cy="375447"/>
            </a:xfrm>
          </p:grpSpPr>
          <p:sp>
            <p:nvSpPr>
              <p:cNvPr id="340" name="矩形 339">
                <a:extLst>
                  <a:ext uri="{FF2B5EF4-FFF2-40B4-BE49-F238E27FC236}">
                    <a16:creationId xmlns:a16="http://schemas.microsoft.com/office/drawing/2014/main" id="{BB559F14-9576-4DCF-AAA7-4D865A80AF63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41" name="矩形 340">
                <a:extLst>
                  <a:ext uri="{FF2B5EF4-FFF2-40B4-BE49-F238E27FC236}">
                    <a16:creationId xmlns:a16="http://schemas.microsoft.com/office/drawing/2014/main" id="{45312833-85A1-4D93-BB04-FA40F9662669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342" name="矩形 341">
                <a:extLst>
                  <a:ext uri="{FF2B5EF4-FFF2-40B4-BE49-F238E27FC236}">
                    <a16:creationId xmlns:a16="http://schemas.microsoft.com/office/drawing/2014/main" id="{ED3A43CB-5DA3-4E90-888B-D9256872B642}"/>
                  </a:ext>
                </a:extLst>
              </p:cNvPr>
              <p:cNvSpPr/>
              <p:nvPr/>
            </p:nvSpPr>
            <p:spPr>
              <a:xfrm>
                <a:off x="3081569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43" name="矩形 342">
                <a:extLst>
                  <a:ext uri="{FF2B5EF4-FFF2-40B4-BE49-F238E27FC236}">
                    <a16:creationId xmlns:a16="http://schemas.microsoft.com/office/drawing/2014/main" id="{6E166B20-ABE7-405E-8635-26867A44438F}"/>
                  </a:ext>
                </a:extLst>
              </p:cNvPr>
              <p:cNvSpPr/>
              <p:nvPr/>
            </p:nvSpPr>
            <p:spPr>
              <a:xfrm>
                <a:off x="3350927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</p:grpSp>
        <p:grpSp>
          <p:nvGrpSpPr>
            <p:cNvPr id="325" name="组合 324">
              <a:extLst>
                <a:ext uri="{FF2B5EF4-FFF2-40B4-BE49-F238E27FC236}">
                  <a16:creationId xmlns:a16="http://schemas.microsoft.com/office/drawing/2014/main" id="{8C07EEB6-A62A-4031-A5CE-8CDED512A328}"/>
                </a:ext>
              </a:extLst>
            </p:cNvPr>
            <p:cNvGrpSpPr/>
            <p:nvPr/>
          </p:nvGrpSpPr>
          <p:grpSpPr>
            <a:xfrm>
              <a:off x="2542853" y="1194616"/>
              <a:ext cx="1200329" cy="375447"/>
              <a:chOff x="2542853" y="697577"/>
              <a:chExt cx="1200329" cy="375447"/>
            </a:xfrm>
          </p:grpSpPr>
          <p:sp>
            <p:nvSpPr>
              <p:cNvPr id="336" name="矩形 335">
                <a:extLst>
                  <a:ext uri="{FF2B5EF4-FFF2-40B4-BE49-F238E27FC236}">
                    <a16:creationId xmlns:a16="http://schemas.microsoft.com/office/drawing/2014/main" id="{A6AEA048-C2E3-4DE5-85D7-68C80688C0E7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37" name="矩形 336">
                <a:extLst>
                  <a:ext uri="{FF2B5EF4-FFF2-40B4-BE49-F238E27FC236}">
                    <a16:creationId xmlns:a16="http://schemas.microsoft.com/office/drawing/2014/main" id="{D2B4BB56-5F75-4C57-9C13-3C99EDB1EB03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38" name="矩形 337">
                <a:extLst>
                  <a:ext uri="{FF2B5EF4-FFF2-40B4-BE49-F238E27FC236}">
                    <a16:creationId xmlns:a16="http://schemas.microsoft.com/office/drawing/2014/main" id="{674AC93E-9661-4078-8FF0-EDC37338CAF4}"/>
                  </a:ext>
                </a:extLst>
              </p:cNvPr>
              <p:cNvSpPr/>
              <p:nvPr/>
            </p:nvSpPr>
            <p:spPr>
              <a:xfrm>
                <a:off x="3081569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339" name="矩形 338">
                <a:extLst>
                  <a:ext uri="{FF2B5EF4-FFF2-40B4-BE49-F238E27FC236}">
                    <a16:creationId xmlns:a16="http://schemas.microsoft.com/office/drawing/2014/main" id="{9C7B2F71-E1D1-4B17-9E92-365EF8686114}"/>
                  </a:ext>
                </a:extLst>
              </p:cNvPr>
              <p:cNvSpPr/>
              <p:nvPr/>
            </p:nvSpPr>
            <p:spPr>
              <a:xfrm>
                <a:off x="3350927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</p:grpSp>
        <p:grpSp>
          <p:nvGrpSpPr>
            <p:cNvPr id="326" name="组合 325">
              <a:extLst>
                <a:ext uri="{FF2B5EF4-FFF2-40B4-BE49-F238E27FC236}">
                  <a16:creationId xmlns:a16="http://schemas.microsoft.com/office/drawing/2014/main" id="{6C0E1082-BBEE-4E53-A299-D1110EED3E3E}"/>
                </a:ext>
              </a:extLst>
            </p:cNvPr>
            <p:cNvGrpSpPr/>
            <p:nvPr/>
          </p:nvGrpSpPr>
          <p:grpSpPr>
            <a:xfrm>
              <a:off x="2542853" y="1443724"/>
              <a:ext cx="1200329" cy="375447"/>
              <a:chOff x="2542853" y="697577"/>
              <a:chExt cx="1200329" cy="375447"/>
            </a:xfrm>
          </p:grpSpPr>
          <p:sp>
            <p:nvSpPr>
              <p:cNvPr id="332" name="矩形 331">
                <a:extLst>
                  <a:ext uri="{FF2B5EF4-FFF2-40B4-BE49-F238E27FC236}">
                    <a16:creationId xmlns:a16="http://schemas.microsoft.com/office/drawing/2014/main" id="{74A6F2DF-8647-4AEA-A55F-B0AB5AF84F10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33" name="矩形 332">
                <a:extLst>
                  <a:ext uri="{FF2B5EF4-FFF2-40B4-BE49-F238E27FC236}">
                    <a16:creationId xmlns:a16="http://schemas.microsoft.com/office/drawing/2014/main" id="{573BBF72-776A-4D06-8562-0A5E087B0F50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34" name="矩形 333">
                <a:extLst>
                  <a:ext uri="{FF2B5EF4-FFF2-40B4-BE49-F238E27FC236}">
                    <a16:creationId xmlns:a16="http://schemas.microsoft.com/office/drawing/2014/main" id="{72CC01FD-1ABC-4A71-8DAB-2BF72430F6D1}"/>
                  </a:ext>
                </a:extLst>
              </p:cNvPr>
              <p:cNvSpPr/>
              <p:nvPr/>
            </p:nvSpPr>
            <p:spPr>
              <a:xfrm>
                <a:off x="3081569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335" name="矩形 334">
                <a:extLst>
                  <a:ext uri="{FF2B5EF4-FFF2-40B4-BE49-F238E27FC236}">
                    <a16:creationId xmlns:a16="http://schemas.microsoft.com/office/drawing/2014/main" id="{AE3CE81A-3D7D-43EF-9014-659DD529E525}"/>
                  </a:ext>
                </a:extLst>
              </p:cNvPr>
              <p:cNvSpPr/>
              <p:nvPr/>
            </p:nvSpPr>
            <p:spPr>
              <a:xfrm>
                <a:off x="3350927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</p:grpSp>
        <p:grpSp>
          <p:nvGrpSpPr>
            <p:cNvPr id="327" name="组合 326">
              <a:extLst>
                <a:ext uri="{FF2B5EF4-FFF2-40B4-BE49-F238E27FC236}">
                  <a16:creationId xmlns:a16="http://schemas.microsoft.com/office/drawing/2014/main" id="{473B9559-F879-43AE-BBAD-93B1C4EF21D6}"/>
                </a:ext>
              </a:extLst>
            </p:cNvPr>
            <p:cNvGrpSpPr/>
            <p:nvPr/>
          </p:nvGrpSpPr>
          <p:grpSpPr>
            <a:xfrm>
              <a:off x="2546469" y="1676480"/>
              <a:ext cx="1200329" cy="375447"/>
              <a:chOff x="2542853" y="697577"/>
              <a:chExt cx="1200329" cy="375447"/>
            </a:xfrm>
          </p:grpSpPr>
          <p:sp>
            <p:nvSpPr>
              <p:cNvPr id="328" name="矩形 327">
                <a:extLst>
                  <a:ext uri="{FF2B5EF4-FFF2-40B4-BE49-F238E27FC236}">
                    <a16:creationId xmlns:a16="http://schemas.microsoft.com/office/drawing/2014/main" id="{5BF1D758-845D-4650-9562-A4086DC9384E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329" name="矩形 328">
                <a:extLst>
                  <a:ext uri="{FF2B5EF4-FFF2-40B4-BE49-F238E27FC236}">
                    <a16:creationId xmlns:a16="http://schemas.microsoft.com/office/drawing/2014/main" id="{720FDD84-C800-447D-B84C-7B5C8817F637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330" name="矩形 329">
                <a:extLst>
                  <a:ext uri="{FF2B5EF4-FFF2-40B4-BE49-F238E27FC236}">
                    <a16:creationId xmlns:a16="http://schemas.microsoft.com/office/drawing/2014/main" id="{CAEFDAFA-AEB5-4976-9CA9-C7E3A82A9D2F}"/>
                  </a:ext>
                </a:extLst>
              </p:cNvPr>
              <p:cNvSpPr/>
              <p:nvPr/>
            </p:nvSpPr>
            <p:spPr>
              <a:xfrm>
                <a:off x="3081569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331" name="矩形 330">
                <a:extLst>
                  <a:ext uri="{FF2B5EF4-FFF2-40B4-BE49-F238E27FC236}">
                    <a16:creationId xmlns:a16="http://schemas.microsoft.com/office/drawing/2014/main" id="{2032ABBA-0CDE-4E4F-9F97-9C1FD5F859E4}"/>
                  </a:ext>
                </a:extLst>
              </p:cNvPr>
              <p:cNvSpPr/>
              <p:nvPr/>
            </p:nvSpPr>
            <p:spPr>
              <a:xfrm>
                <a:off x="3350927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</p:grpSp>
      </p:grpSp>
      <p:cxnSp>
        <p:nvCxnSpPr>
          <p:cNvPr id="348" name="直接连接符 347">
            <a:extLst>
              <a:ext uri="{FF2B5EF4-FFF2-40B4-BE49-F238E27FC236}">
                <a16:creationId xmlns:a16="http://schemas.microsoft.com/office/drawing/2014/main" id="{0C6F26E3-C8BE-4A39-99DD-C75E9C42DDD6}"/>
              </a:ext>
            </a:extLst>
          </p:cNvPr>
          <p:cNvCxnSpPr/>
          <p:nvPr/>
        </p:nvCxnSpPr>
        <p:spPr>
          <a:xfrm>
            <a:off x="1490407" y="11381201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9" name="文本框 348">
            <a:extLst>
              <a:ext uri="{FF2B5EF4-FFF2-40B4-BE49-F238E27FC236}">
                <a16:creationId xmlns:a16="http://schemas.microsoft.com/office/drawing/2014/main" id="{0CE852C0-4AF7-4288-944B-DE68210F8B69}"/>
              </a:ext>
            </a:extLst>
          </p:cNvPr>
          <p:cNvSpPr txBox="1"/>
          <p:nvPr/>
        </p:nvSpPr>
        <p:spPr>
          <a:xfrm>
            <a:off x="1119100" y="1117904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0" name="直接连接符 349">
            <a:extLst>
              <a:ext uri="{FF2B5EF4-FFF2-40B4-BE49-F238E27FC236}">
                <a16:creationId xmlns:a16="http://schemas.microsoft.com/office/drawing/2014/main" id="{F9BCC6D4-D0ED-4045-A796-CE0DD2FC7D15}"/>
              </a:ext>
            </a:extLst>
          </p:cNvPr>
          <p:cNvCxnSpPr/>
          <p:nvPr/>
        </p:nvCxnSpPr>
        <p:spPr>
          <a:xfrm>
            <a:off x="1481976" y="1067653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1" name="文本框 350">
            <a:extLst>
              <a:ext uri="{FF2B5EF4-FFF2-40B4-BE49-F238E27FC236}">
                <a16:creationId xmlns:a16="http://schemas.microsoft.com/office/drawing/2014/main" id="{1CCF8277-E584-4926-B6AC-E0E26CE43907}"/>
              </a:ext>
            </a:extLst>
          </p:cNvPr>
          <p:cNvSpPr txBox="1"/>
          <p:nvPr/>
        </p:nvSpPr>
        <p:spPr>
          <a:xfrm>
            <a:off x="1003063" y="10461795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2" name="直接连接符 351">
            <a:extLst>
              <a:ext uri="{FF2B5EF4-FFF2-40B4-BE49-F238E27FC236}">
                <a16:creationId xmlns:a16="http://schemas.microsoft.com/office/drawing/2014/main" id="{7A56BFB6-AE9E-4B24-945E-A731BF54227D}"/>
              </a:ext>
            </a:extLst>
          </p:cNvPr>
          <p:cNvCxnSpPr/>
          <p:nvPr/>
        </p:nvCxnSpPr>
        <p:spPr>
          <a:xfrm>
            <a:off x="1488549" y="1177565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3" name="文本框 352">
            <a:extLst>
              <a:ext uri="{FF2B5EF4-FFF2-40B4-BE49-F238E27FC236}">
                <a16:creationId xmlns:a16="http://schemas.microsoft.com/office/drawing/2014/main" id="{E58263DD-1AC3-42F7-939D-A136CDBB6F67}"/>
              </a:ext>
            </a:extLst>
          </p:cNvPr>
          <p:cNvSpPr txBox="1"/>
          <p:nvPr/>
        </p:nvSpPr>
        <p:spPr>
          <a:xfrm>
            <a:off x="1119100" y="11586512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4" name="直接连接符 353">
            <a:extLst>
              <a:ext uri="{FF2B5EF4-FFF2-40B4-BE49-F238E27FC236}">
                <a16:creationId xmlns:a16="http://schemas.microsoft.com/office/drawing/2014/main" id="{4BC7DC2D-3BF3-4889-A2A0-9B36B51974F3}"/>
              </a:ext>
            </a:extLst>
          </p:cNvPr>
          <p:cNvCxnSpPr/>
          <p:nvPr/>
        </p:nvCxnSpPr>
        <p:spPr>
          <a:xfrm>
            <a:off x="1490407" y="1219316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5" name="文本框 354">
            <a:extLst>
              <a:ext uri="{FF2B5EF4-FFF2-40B4-BE49-F238E27FC236}">
                <a16:creationId xmlns:a16="http://schemas.microsoft.com/office/drawing/2014/main" id="{B0A1D194-0062-4374-8990-A5F207DB5FAC}"/>
              </a:ext>
            </a:extLst>
          </p:cNvPr>
          <p:cNvSpPr txBox="1"/>
          <p:nvPr/>
        </p:nvSpPr>
        <p:spPr>
          <a:xfrm>
            <a:off x="1119100" y="12004019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6" name="直接连接符 355">
            <a:extLst>
              <a:ext uri="{FF2B5EF4-FFF2-40B4-BE49-F238E27FC236}">
                <a16:creationId xmlns:a16="http://schemas.microsoft.com/office/drawing/2014/main" id="{D003BCBC-39EB-4873-8B68-D38B5747768D}"/>
              </a:ext>
            </a:extLst>
          </p:cNvPr>
          <p:cNvCxnSpPr/>
          <p:nvPr/>
        </p:nvCxnSpPr>
        <p:spPr>
          <a:xfrm>
            <a:off x="1491819" y="1249071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7" name="文本框 356">
            <a:extLst>
              <a:ext uri="{FF2B5EF4-FFF2-40B4-BE49-F238E27FC236}">
                <a16:creationId xmlns:a16="http://schemas.microsoft.com/office/drawing/2014/main" id="{8D16A28C-01DA-4A68-B7A5-6497D306DC6D}"/>
              </a:ext>
            </a:extLst>
          </p:cNvPr>
          <p:cNvSpPr txBox="1"/>
          <p:nvPr/>
        </p:nvSpPr>
        <p:spPr>
          <a:xfrm>
            <a:off x="1119100" y="12301575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8" name="直接连接符 357">
            <a:extLst>
              <a:ext uri="{FF2B5EF4-FFF2-40B4-BE49-F238E27FC236}">
                <a16:creationId xmlns:a16="http://schemas.microsoft.com/office/drawing/2014/main" id="{129396C9-0AE1-4B6F-A1E1-4DF40C3FFA59}"/>
              </a:ext>
            </a:extLst>
          </p:cNvPr>
          <p:cNvCxnSpPr/>
          <p:nvPr/>
        </p:nvCxnSpPr>
        <p:spPr>
          <a:xfrm>
            <a:off x="1489238" y="1086389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9" name="文本框 358">
            <a:extLst>
              <a:ext uri="{FF2B5EF4-FFF2-40B4-BE49-F238E27FC236}">
                <a16:creationId xmlns:a16="http://schemas.microsoft.com/office/drawing/2014/main" id="{DEA66112-83EA-4736-8BD8-5F902F194789}"/>
              </a:ext>
            </a:extLst>
          </p:cNvPr>
          <p:cNvSpPr txBox="1"/>
          <p:nvPr/>
        </p:nvSpPr>
        <p:spPr>
          <a:xfrm>
            <a:off x="1003063" y="10669178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0" name="直接连接符 359">
            <a:extLst>
              <a:ext uri="{FF2B5EF4-FFF2-40B4-BE49-F238E27FC236}">
                <a16:creationId xmlns:a16="http://schemas.microsoft.com/office/drawing/2014/main" id="{D94E8C15-B211-42A2-A10B-0DAD9FB598A2}"/>
              </a:ext>
            </a:extLst>
          </p:cNvPr>
          <p:cNvCxnSpPr/>
          <p:nvPr/>
        </p:nvCxnSpPr>
        <p:spPr>
          <a:xfrm>
            <a:off x="1492644" y="11114814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1" name="文本框 360">
            <a:extLst>
              <a:ext uri="{FF2B5EF4-FFF2-40B4-BE49-F238E27FC236}">
                <a16:creationId xmlns:a16="http://schemas.microsoft.com/office/drawing/2014/main" id="{B331DE91-6092-4A3D-8207-4BCC6643B56F}"/>
              </a:ext>
            </a:extLst>
          </p:cNvPr>
          <p:cNvSpPr txBox="1"/>
          <p:nvPr/>
        </p:nvSpPr>
        <p:spPr>
          <a:xfrm>
            <a:off x="1003063" y="10903461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2" name="矩形 361">
            <a:extLst>
              <a:ext uri="{FF2B5EF4-FFF2-40B4-BE49-F238E27FC236}">
                <a16:creationId xmlns:a16="http://schemas.microsoft.com/office/drawing/2014/main" id="{D9C61827-F75B-44D8-A334-8A05D04C1546}"/>
              </a:ext>
            </a:extLst>
          </p:cNvPr>
          <p:cNvSpPr/>
          <p:nvPr/>
        </p:nvSpPr>
        <p:spPr>
          <a:xfrm>
            <a:off x="1763725" y="10865891"/>
            <a:ext cx="3214600" cy="35828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363" name="文本框 7">
            <a:extLst>
              <a:ext uri="{FF2B5EF4-FFF2-40B4-BE49-F238E27FC236}">
                <a16:creationId xmlns:a16="http://schemas.microsoft.com/office/drawing/2014/main" id="{72BAA4CF-3162-4FA9-AF0F-0FADC77D5887}"/>
              </a:ext>
            </a:extLst>
          </p:cNvPr>
          <p:cNvSpPr txBox="1"/>
          <p:nvPr/>
        </p:nvSpPr>
        <p:spPr>
          <a:xfrm>
            <a:off x="4899080" y="10893575"/>
            <a:ext cx="1154483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HA-SIRT1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4" name="图片 363">
            <a:extLst>
              <a:ext uri="{FF2B5EF4-FFF2-40B4-BE49-F238E27FC236}">
                <a16:creationId xmlns:a16="http://schemas.microsoft.com/office/drawing/2014/main" id="{5C7EEBCF-4138-4E98-A578-346CEBA6C450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-26000"/>
                    </a14:imgEffect>
                  </a14:imgLayer>
                </a14:imgProps>
              </a:ext>
            </a:extLst>
          </a:blip>
          <a:srcRect r="3100"/>
          <a:stretch/>
        </p:blipFill>
        <p:spPr>
          <a:xfrm>
            <a:off x="1714384" y="13183846"/>
            <a:ext cx="3287182" cy="35302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65" name="文本框 7">
            <a:extLst>
              <a:ext uri="{FF2B5EF4-FFF2-40B4-BE49-F238E27FC236}">
                <a16:creationId xmlns:a16="http://schemas.microsoft.com/office/drawing/2014/main" id="{6DBD51A0-AB21-472F-B5FD-E2EFBA90C9FE}"/>
              </a:ext>
            </a:extLst>
          </p:cNvPr>
          <p:cNvSpPr txBox="1"/>
          <p:nvPr/>
        </p:nvSpPr>
        <p:spPr>
          <a:xfrm>
            <a:off x="4942657" y="13358470"/>
            <a:ext cx="1095172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Flag-NS5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6" name="直接连接符 365">
            <a:extLst>
              <a:ext uri="{FF2B5EF4-FFF2-40B4-BE49-F238E27FC236}">
                <a16:creationId xmlns:a16="http://schemas.microsoft.com/office/drawing/2014/main" id="{2FE6343B-3DD3-4F25-957C-B54ED0B34BFB}"/>
              </a:ext>
            </a:extLst>
          </p:cNvPr>
          <p:cNvCxnSpPr/>
          <p:nvPr/>
        </p:nvCxnSpPr>
        <p:spPr>
          <a:xfrm>
            <a:off x="1466331" y="13980378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文本框 366">
            <a:extLst>
              <a:ext uri="{FF2B5EF4-FFF2-40B4-BE49-F238E27FC236}">
                <a16:creationId xmlns:a16="http://schemas.microsoft.com/office/drawing/2014/main" id="{3D942B01-3218-43CA-B63E-24133B0AB6FE}"/>
              </a:ext>
            </a:extLst>
          </p:cNvPr>
          <p:cNvSpPr txBox="1"/>
          <p:nvPr/>
        </p:nvSpPr>
        <p:spPr>
          <a:xfrm>
            <a:off x="1095022" y="13778220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8" name="直接连接符 367">
            <a:extLst>
              <a:ext uri="{FF2B5EF4-FFF2-40B4-BE49-F238E27FC236}">
                <a16:creationId xmlns:a16="http://schemas.microsoft.com/office/drawing/2014/main" id="{FB474265-0B88-462E-8278-E9E424966A09}"/>
              </a:ext>
            </a:extLst>
          </p:cNvPr>
          <p:cNvCxnSpPr/>
          <p:nvPr/>
        </p:nvCxnSpPr>
        <p:spPr>
          <a:xfrm>
            <a:off x="1457902" y="1327571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9" name="文本框 368">
            <a:extLst>
              <a:ext uri="{FF2B5EF4-FFF2-40B4-BE49-F238E27FC236}">
                <a16:creationId xmlns:a16="http://schemas.microsoft.com/office/drawing/2014/main" id="{8BC9FD5A-78EA-4888-9E17-EF95CAEA1B6F}"/>
              </a:ext>
            </a:extLst>
          </p:cNvPr>
          <p:cNvSpPr txBox="1"/>
          <p:nvPr/>
        </p:nvSpPr>
        <p:spPr>
          <a:xfrm>
            <a:off x="978989" y="13060972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0" name="直接连接符 369">
            <a:extLst>
              <a:ext uri="{FF2B5EF4-FFF2-40B4-BE49-F238E27FC236}">
                <a16:creationId xmlns:a16="http://schemas.microsoft.com/office/drawing/2014/main" id="{54AE7DB6-4A0E-4200-BC71-A40CE62AB3AB}"/>
              </a:ext>
            </a:extLst>
          </p:cNvPr>
          <p:cNvCxnSpPr/>
          <p:nvPr/>
        </p:nvCxnSpPr>
        <p:spPr>
          <a:xfrm>
            <a:off x="1464471" y="1437483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1" name="文本框 370">
            <a:extLst>
              <a:ext uri="{FF2B5EF4-FFF2-40B4-BE49-F238E27FC236}">
                <a16:creationId xmlns:a16="http://schemas.microsoft.com/office/drawing/2014/main" id="{4A3F9B5D-5046-4519-B6CC-C560F5F5D6BB}"/>
              </a:ext>
            </a:extLst>
          </p:cNvPr>
          <p:cNvSpPr txBox="1"/>
          <p:nvPr/>
        </p:nvSpPr>
        <p:spPr>
          <a:xfrm>
            <a:off x="1095022" y="14185688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2" name="直接连接符 371">
            <a:extLst>
              <a:ext uri="{FF2B5EF4-FFF2-40B4-BE49-F238E27FC236}">
                <a16:creationId xmlns:a16="http://schemas.microsoft.com/office/drawing/2014/main" id="{6EC03883-3A82-468B-94C7-4A151510BAA0}"/>
              </a:ext>
            </a:extLst>
          </p:cNvPr>
          <p:cNvCxnSpPr/>
          <p:nvPr/>
        </p:nvCxnSpPr>
        <p:spPr>
          <a:xfrm>
            <a:off x="1466331" y="1479234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3" name="文本框 372">
            <a:extLst>
              <a:ext uri="{FF2B5EF4-FFF2-40B4-BE49-F238E27FC236}">
                <a16:creationId xmlns:a16="http://schemas.microsoft.com/office/drawing/2014/main" id="{78A4FE4C-E167-4644-92AC-852172F03BE6}"/>
              </a:ext>
            </a:extLst>
          </p:cNvPr>
          <p:cNvSpPr txBox="1"/>
          <p:nvPr/>
        </p:nvSpPr>
        <p:spPr>
          <a:xfrm>
            <a:off x="1095022" y="14603195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4" name="直接连接符 373">
            <a:extLst>
              <a:ext uri="{FF2B5EF4-FFF2-40B4-BE49-F238E27FC236}">
                <a16:creationId xmlns:a16="http://schemas.microsoft.com/office/drawing/2014/main" id="{13EED082-A892-4C28-BCAA-BD03135C0320}"/>
              </a:ext>
            </a:extLst>
          </p:cNvPr>
          <p:cNvCxnSpPr/>
          <p:nvPr/>
        </p:nvCxnSpPr>
        <p:spPr>
          <a:xfrm>
            <a:off x="1467743" y="1508989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5" name="文本框 374">
            <a:extLst>
              <a:ext uri="{FF2B5EF4-FFF2-40B4-BE49-F238E27FC236}">
                <a16:creationId xmlns:a16="http://schemas.microsoft.com/office/drawing/2014/main" id="{0FD58B6B-B95F-4746-9638-64CD8954A596}"/>
              </a:ext>
            </a:extLst>
          </p:cNvPr>
          <p:cNvSpPr txBox="1"/>
          <p:nvPr/>
        </p:nvSpPr>
        <p:spPr>
          <a:xfrm>
            <a:off x="1095022" y="14900752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6" name="直接连接符 375">
            <a:extLst>
              <a:ext uri="{FF2B5EF4-FFF2-40B4-BE49-F238E27FC236}">
                <a16:creationId xmlns:a16="http://schemas.microsoft.com/office/drawing/2014/main" id="{39FE702F-FDD0-4936-983F-BF6C29878909}"/>
              </a:ext>
            </a:extLst>
          </p:cNvPr>
          <p:cNvCxnSpPr/>
          <p:nvPr/>
        </p:nvCxnSpPr>
        <p:spPr>
          <a:xfrm>
            <a:off x="1465159" y="1346307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7" name="文本框 376">
            <a:extLst>
              <a:ext uri="{FF2B5EF4-FFF2-40B4-BE49-F238E27FC236}">
                <a16:creationId xmlns:a16="http://schemas.microsoft.com/office/drawing/2014/main" id="{45F956A0-19FF-452C-841D-08C1A362A053}"/>
              </a:ext>
            </a:extLst>
          </p:cNvPr>
          <p:cNvSpPr txBox="1"/>
          <p:nvPr/>
        </p:nvSpPr>
        <p:spPr>
          <a:xfrm>
            <a:off x="978989" y="13268355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8" name="直接连接符 377">
            <a:extLst>
              <a:ext uri="{FF2B5EF4-FFF2-40B4-BE49-F238E27FC236}">
                <a16:creationId xmlns:a16="http://schemas.microsoft.com/office/drawing/2014/main" id="{AAE22C33-55AC-4AA0-A3C4-90560BBD4CB2}"/>
              </a:ext>
            </a:extLst>
          </p:cNvPr>
          <p:cNvCxnSpPr/>
          <p:nvPr/>
        </p:nvCxnSpPr>
        <p:spPr>
          <a:xfrm>
            <a:off x="1468570" y="1371399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" name="文本框 378">
            <a:extLst>
              <a:ext uri="{FF2B5EF4-FFF2-40B4-BE49-F238E27FC236}">
                <a16:creationId xmlns:a16="http://schemas.microsoft.com/office/drawing/2014/main" id="{41FB4477-8330-42AD-B67E-29AE7EFFA6C9}"/>
              </a:ext>
            </a:extLst>
          </p:cNvPr>
          <p:cNvSpPr txBox="1"/>
          <p:nvPr/>
        </p:nvSpPr>
        <p:spPr>
          <a:xfrm>
            <a:off x="978989" y="13502638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0" name="矩形 379">
            <a:extLst>
              <a:ext uri="{FF2B5EF4-FFF2-40B4-BE49-F238E27FC236}">
                <a16:creationId xmlns:a16="http://schemas.microsoft.com/office/drawing/2014/main" id="{593B9EE0-510A-428D-A0A5-BD82E60C35E1}"/>
              </a:ext>
            </a:extLst>
          </p:cNvPr>
          <p:cNvSpPr/>
          <p:nvPr/>
        </p:nvSpPr>
        <p:spPr>
          <a:xfrm>
            <a:off x="1772513" y="13382653"/>
            <a:ext cx="3214600" cy="23526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381" name="矩形 380">
            <a:extLst>
              <a:ext uri="{FF2B5EF4-FFF2-40B4-BE49-F238E27FC236}">
                <a16:creationId xmlns:a16="http://schemas.microsoft.com/office/drawing/2014/main" id="{E5D98E54-C397-4A86-931B-81EB48625F96}"/>
              </a:ext>
            </a:extLst>
          </p:cNvPr>
          <p:cNvSpPr/>
          <p:nvPr/>
        </p:nvSpPr>
        <p:spPr>
          <a:xfrm>
            <a:off x="1789423" y="13663701"/>
            <a:ext cx="3214600" cy="23526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382" name="矩形 381">
            <a:extLst>
              <a:ext uri="{FF2B5EF4-FFF2-40B4-BE49-F238E27FC236}">
                <a16:creationId xmlns:a16="http://schemas.microsoft.com/office/drawing/2014/main" id="{B114C3AB-F7E5-46DC-92EA-72E59EF86EBE}"/>
              </a:ext>
            </a:extLst>
          </p:cNvPr>
          <p:cNvSpPr/>
          <p:nvPr/>
        </p:nvSpPr>
        <p:spPr>
          <a:xfrm>
            <a:off x="1763725" y="14676325"/>
            <a:ext cx="3214600" cy="23526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pic>
        <p:nvPicPr>
          <p:cNvPr id="383" name="图片 382">
            <a:extLst>
              <a:ext uri="{FF2B5EF4-FFF2-40B4-BE49-F238E27FC236}">
                <a16:creationId xmlns:a16="http://schemas.microsoft.com/office/drawing/2014/main" id="{8C51437D-A950-4380-8E57-AF87D1973E4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-2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78551" y="11448935"/>
            <a:ext cx="3276089" cy="33665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84" name="矩形 383">
            <a:extLst>
              <a:ext uri="{FF2B5EF4-FFF2-40B4-BE49-F238E27FC236}">
                <a16:creationId xmlns:a16="http://schemas.microsoft.com/office/drawing/2014/main" id="{E5D75CF3-9301-4774-9A50-78C380F1C48C}"/>
              </a:ext>
            </a:extLst>
          </p:cNvPr>
          <p:cNvSpPr/>
          <p:nvPr/>
        </p:nvSpPr>
        <p:spPr>
          <a:xfrm>
            <a:off x="9800318" y="12953903"/>
            <a:ext cx="1513653" cy="23136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cxnSp>
        <p:nvCxnSpPr>
          <p:cNvPr id="385" name="直接连接符 384">
            <a:extLst>
              <a:ext uri="{FF2B5EF4-FFF2-40B4-BE49-F238E27FC236}">
                <a16:creationId xmlns:a16="http://schemas.microsoft.com/office/drawing/2014/main" id="{DC9C0ECC-54E8-480C-A7D1-9396E7EA0A36}"/>
              </a:ext>
            </a:extLst>
          </p:cNvPr>
          <p:cNvCxnSpPr>
            <a:cxnSpLocks/>
          </p:cNvCxnSpPr>
          <p:nvPr/>
        </p:nvCxnSpPr>
        <p:spPr>
          <a:xfrm>
            <a:off x="7843569" y="12175924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6" name="文本框 385">
            <a:extLst>
              <a:ext uri="{FF2B5EF4-FFF2-40B4-BE49-F238E27FC236}">
                <a16:creationId xmlns:a16="http://schemas.microsoft.com/office/drawing/2014/main" id="{AC251DB3-DAC7-411E-98AC-465D30B56DE2}"/>
              </a:ext>
            </a:extLst>
          </p:cNvPr>
          <p:cNvSpPr txBox="1"/>
          <p:nvPr/>
        </p:nvSpPr>
        <p:spPr>
          <a:xfrm>
            <a:off x="7472263" y="11973766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7" name="直接连接符 386">
            <a:extLst>
              <a:ext uri="{FF2B5EF4-FFF2-40B4-BE49-F238E27FC236}">
                <a16:creationId xmlns:a16="http://schemas.microsoft.com/office/drawing/2014/main" id="{6DF84026-BB24-4A4D-AB7A-4B00751826DA}"/>
              </a:ext>
            </a:extLst>
          </p:cNvPr>
          <p:cNvCxnSpPr>
            <a:cxnSpLocks/>
          </p:cNvCxnSpPr>
          <p:nvPr/>
        </p:nvCxnSpPr>
        <p:spPr>
          <a:xfrm>
            <a:off x="7835139" y="1147125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8" name="文本框 387">
            <a:extLst>
              <a:ext uri="{FF2B5EF4-FFF2-40B4-BE49-F238E27FC236}">
                <a16:creationId xmlns:a16="http://schemas.microsoft.com/office/drawing/2014/main" id="{7D657C90-85F7-4749-801C-D1DF20D285C5}"/>
              </a:ext>
            </a:extLst>
          </p:cNvPr>
          <p:cNvSpPr txBox="1"/>
          <p:nvPr/>
        </p:nvSpPr>
        <p:spPr>
          <a:xfrm>
            <a:off x="7356229" y="11256518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9" name="直接连接符 388">
            <a:extLst>
              <a:ext uri="{FF2B5EF4-FFF2-40B4-BE49-F238E27FC236}">
                <a16:creationId xmlns:a16="http://schemas.microsoft.com/office/drawing/2014/main" id="{30E27043-99C1-40E1-A0E1-8260F9E40154}"/>
              </a:ext>
            </a:extLst>
          </p:cNvPr>
          <p:cNvCxnSpPr>
            <a:cxnSpLocks/>
          </p:cNvCxnSpPr>
          <p:nvPr/>
        </p:nvCxnSpPr>
        <p:spPr>
          <a:xfrm>
            <a:off x="7841711" y="1257038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0" name="文本框 389">
            <a:extLst>
              <a:ext uri="{FF2B5EF4-FFF2-40B4-BE49-F238E27FC236}">
                <a16:creationId xmlns:a16="http://schemas.microsoft.com/office/drawing/2014/main" id="{DC013999-1604-474F-8B87-5E054C2A221B}"/>
              </a:ext>
            </a:extLst>
          </p:cNvPr>
          <p:cNvSpPr txBox="1"/>
          <p:nvPr/>
        </p:nvSpPr>
        <p:spPr>
          <a:xfrm>
            <a:off x="7472263" y="12381234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1" name="直接连接符 390">
            <a:extLst>
              <a:ext uri="{FF2B5EF4-FFF2-40B4-BE49-F238E27FC236}">
                <a16:creationId xmlns:a16="http://schemas.microsoft.com/office/drawing/2014/main" id="{CA313C8A-96C3-4756-AF02-14C357E74D6B}"/>
              </a:ext>
            </a:extLst>
          </p:cNvPr>
          <p:cNvCxnSpPr>
            <a:cxnSpLocks/>
          </p:cNvCxnSpPr>
          <p:nvPr/>
        </p:nvCxnSpPr>
        <p:spPr>
          <a:xfrm>
            <a:off x="7843569" y="1298789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2" name="文本框 391">
            <a:extLst>
              <a:ext uri="{FF2B5EF4-FFF2-40B4-BE49-F238E27FC236}">
                <a16:creationId xmlns:a16="http://schemas.microsoft.com/office/drawing/2014/main" id="{6B4CD759-2969-46FA-A070-828103548B21}"/>
              </a:ext>
            </a:extLst>
          </p:cNvPr>
          <p:cNvSpPr txBox="1"/>
          <p:nvPr/>
        </p:nvSpPr>
        <p:spPr>
          <a:xfrm>
            <a:off x="7472263" y="1279874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3" name="直接连接符 392">
            <a:extLst>
              <a:ext uri="{FF2B5EF4-FFF2-40B4-BE49-F238E27FC236}">
                <a16:creationId xmlns:a16="http://schemas.microsoft.com/office/drawing/2014/main" id="{ADB0DBD2-3E01-4614-9F8B-197B2FF1F872}"/>
              </a:ext>
            </a:extLst>
          </p:cNvPr>
          <p:cNvCxnSpPr>
            <a:cxnSpLocks/>
          </p:cNvCxnSpPr>
          <p:nvPr/>
        </p:nvCxnSpPr>
        <p:spPr>
          <a:xfrm>
            <a:off x="7844984" y="1328544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4" name="文本框 393">
            <a:extLst>
              <a:ext uri="{FF2B5EF4-FFF2-40B4-BE49-F238E27FC236}">
                <a16:creationId xmlns:a16="http://schemas.microsoft.com/office/drawing/2014/main" id="{07D13189-E008-434B-A04D-8B9294C57AA0}"/>
              </a:ext>
            </a:extLst>
          </p:cNvPr>
          <p:cNvSpPr txBox="1"/>
          <p:nvPr/>
        </p:nvSpPr>
        <p:spPr>
          <a:xfrm>
            <a:off x="7472263" y="13096298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5" name="直接连接符 394">
            <a:extLst>
              <a:ext uri="{FF2B5EF4-FFF2-40B4-BE49-F238E27FC236}">
                <a16:creationId xmlns:a16="http://schemas.microsoft.com/office/drawing/2014/main" id="{4F38CF86-CE46-4D2D-9594-C374D12F0E9D}"/>
              </a:ext>
            </a:extLst>
          </p:cNvPr>
          <p:cNvCxnSpPr>
            <a:cxnSpLocks/>
          </p:cNvCxnSpPr>
          <p:nvPr/>
        </p:nvCxnSpPr>
        <p:spPr>
          <a:xfrm>
            <a:off x="7842400" y="1165862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文本框 395">
            <a:extLst>
              <a:ext uri="{FF2B5EF4-FFF2-40B4-BE49-F238E27FC236}">
                <a16:creationId xmlns:a16="http://schemas.microsoft.com/office/drawing/2014/main" id="{5CA52238-BCE6-4685-97AF-9A88141E04C5}"/>
              </a:ext>
            </a:extLst>
          </p:cNvPr>
          <p:cNvSpPr txBox="1"/>
          <p:nvPr/>
        </p:nvSpPr>
        <p:spPr>
          <a:xfrm>
            <a:off x="7356229" y="11463901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7" name="直接连接符 396">
            <a:extLst>
              <a:ext uri="{FF2B5EF4-FFF2-40B4-BE49-F238E27FC236}">
                <a16:creationId xmlns:a16="http://schemas.microsoft.com/office/drawing/2014/main" id="{69B92E5A-469B-402B-B6BF-529673E64061}"/>
              </a:ext>
            </a:extLst>
          </p:cNvPr>
          <p:cNvCxnSpPr>
            <a:cxnSpLocks/>
          </p:cNvCxnSpPr>
          <p:nvPr/>
        </p:nvCxnSpPr>
        <p:spPr>
          <a:xfrm>
            <a:off x="7845807" y="1190953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8" name="文本框 397">
            <a:extLst>
              <a:ext uri="{FF2B5EF4-FFF2-40B4-BE49-F238E27FC236}">
                <a16:creationId xmlns:a16="http://schemas.microsoft.com/office/drawing/2014/main" id="{4B1F0A18-EF46-411F-B866-DFE4F69169DF}"/>
              </a:ext>
            </a:extLst>
          </p:cNvPr>
          <p:cNvSpPr txBox="1"/>
          <p:nvPr/>
        </p:nvSpPr>
        <p:spPr>
          <a:xfrm>
            <a:off x="7356229" y="11698184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9" name="文本框 398">
            <a:extLst>
              <a:ext uri="{FF2B5EF4-FFF2-40B4-BE49-F238E27FC236}">
                <a16:creationId xmlns:a16="http://schemas.microsoft.com/office/drawing/2014/main" id="{793299E5-FF93-4D6E-908C-6A9361E35024}"/>
              </a:ext>
            </a:extLst>
          </p:cNvPr>
          <p:cNvSpPr txBox="1"/>
          <p:nvPr/>
        </p:nvSpPr>
        <p:spPr>
          <a:xfrm>
            <a:off x="7085960" y="9935555"/>
            <a:ext cx="1095172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Flag-NS5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0" name="文本框 9">
            <a:extLst>
              <a:ext uri="{FF2B5EF4-FFF2-40B4-BE49-F238E27FC236}">
                <a16:creationId xmlns:a16="http://schemas.microsoft.com/office/drawing/2014/main" id="{EFADAA89-0BD2-4E53-9ECB-D3DCD21A345D}"/>
              </a:ext>
            </a:extLst>
          </p:cNvPr>
          <p:cNvSpPr txBox="1"/>
          <p:nvPr/>
        </p:nvSpPr>
        <p:spPr>
          <a:xfrm>
            <a:off x="7212940" y="9610450"/>
            <a:ext cx="965329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Flag-EV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1" name="文本框 7">
            <a:extLst>
              <a:ext uri="{FF2B5EF4-FFF2-40B4-BE49-F238E27FC236}">
                <a16:creationId xmlns:a16="http://schemas.microsoft.com/office/drawing/2014/main" id="{52CBFF24-A975-4DD6-809B-EE27422F32D8}"/>
              </a:ext>
            </a:extLst>
          </p:cNvPr>
          <p:cNvSpPr txBox="1"/>
          <p:nvPr/>
        </p:nvSpPr>
        <p:spPr>
          <a:xfrm>
            <a:off x="6373482" y="10260902"/>
            <a:ext cx="1905170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Flag-NS5-MTase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2" name="文本框 7">
            <a:extLst>
              <a:ext uri="{FF2B5EF4-FFF2-40B4-BE49-F238E27FC236}">
                <a16:creationId xmlns:a16="http://schemas.microsoft.com/office/drawing/2014/main" id="{84EF55E6-B88A-4117-B4ED-7BF9FFE7DB2D}"/>
              </a:ext>
            </a:extLst>
          </p:cNvPr>
          <p:cNvSpPr txBox="1"/>
          <p:nvPr/>
        </p:nvSpPr>
        <p:spPr>
          <a:xfrm>
            <a:off x="6438285" y="10586341"/>
            <a:ext cx="1850283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Flag-NS5-RdRP 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3" name="文本框 7">
            <a:extLst>
              <a:ext uri="{FF2B5EF4-FFF2-40B4-BE49-F238E27FC236}">
                <a16:creationId xmlns:a16="http://schemas.microsoft.com/office/drawing/2014/main" id="{017BE99A-DA9C-4200-9D29-00D6BE5A7333}"/>
              </a:ext>
            </a:extLst>
          </p:cNvPr>
          <p:cNvSpPr txBox="1"/>
          <p:nvPr/>
        </p:nvSpPr>
        <p:spPr>
          <a:xfrm>
            <a:off x="7029039" y="10910873"/>
            <a:ext cx="1154483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HA-SIRT1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04" name="组合 403">
            <a:extLst>
              <a:ext uri="{FF2B5EF4-FFF2-40B4-BE49-F238E27FC236}">
                <a16:creationId xmlns:a16="http://schemas.microsoft.com/office/drawing/2014/main" id="{2E1EFFDD-0143-445E-A1B2-4E15855FD1BF}"/>
              </a:ext>
            </a:extLst>
          </p:cNvPr>
          <p:cNvGrpSpPr/>
          <p:nvPr/>
        </p:nvGrpSpPr>
        <p:grpSpPr>
          <a:xfrm>
            <a:off x="8008676" y="9202724"/>
            <a:ext cx="1644295" cy="2151074"/>
            <a:chOff x="2542853" y="476921"/>
            <a:chExt cx="1203946" cy="1575006"/>
          </a:xfrm>
        </p:grpSpPr>
        <p:sp>
          <p:nvSpPr>
            <p:cNvPr id="405" name="文本框 10">
              <a:extLst>
                <a:ext uri="{FF2B5EF4-FFF2-40B4-BE49-F238E27FC236}">
                  <a16:creationId xmlns:a16="http://schemas.microsoft.com/office/drawing/2014/main" id="{708B4DD5-8FC1-42F6-B3AC-3AF7509005D4}"/>
                </a:ext>
              </a:extLst>
            </p:cNvPr>
            <p:cNvSpPr txBox="1"/>
            <p:nvPr/>
          </p:nvSpPr>
          <p:spPr>
            <a:xfrm>
              <a:off x="2850736" y="476921"/>
              <a:ext cx="64695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IP:Flag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06" name="直接连接符 405">
              <a:extLst>
                <a:ext uri="{FF2B5EF4-FFF2-40B4-BE49-F238E27FC236}">
                  <a16:creationId xmlns:a16="http://schemas.microsoft.com/office/drawing/2014/main" id="{1EFB885A-AC12-4039-804A-ABF684D7B4BB}"/>
                </a:ext>
              </a:extLst>
            </p:cNvPr>
            <p:cNvCxnSpPr>
              <a:cxnSpLocks/>
            </p:cNvCxnSpPr>
            <p:nvPr/>
          </p:nvCxnSpPr>
          <p:spPr>
            <a:xfrm>
              <a:off x="2651057" y="747032"/>
              <a:ext cx="10080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407" name="组合 406">
              <a:extLst>
                <a:ext uri="{FF2B5EF4-FFF2-40B4-BE49-F238E27FC236}">
                  <a16:creationId xmlns:a16="http://schemas.microsoft.com/office/drawing/2014/main" id="{F0010BE0-99A8-40E0-8463-2C12506901E8}"/>
                </a:ext>
              </a:extLst>
            </p:cNvPr>
            <p:cNvGrpSpPr/>
            <p:nvPr/>
          </p:nvGrpSpPr>
          <p:grpSpPr>
            <a:xfrm>
              <a:off x="2542853" y="726609"/>
              <a:ext cx="1200328" cy="375447"/>
              <a:chOff x="2542853" y="697577"/>
              <a:chExt cx="1200328" cy="375447"/>
            </a:xfrm>
          </p:grpSpPr>
          <p:sp>
            <p:nvSpPr>
              <p:cNvPr id="428" name="矩形 427">
                <a:extLst>
                  <a:ext uri="{FF2B5EF4-FFF2-40B4-BE49-F238E27FC236}">
                    <a16:creationId xmlns:a16="http://schemas.microsoft.com/office/drawing/2014/main" id="{67F1EA14-579E-498B-ABB4-E9E5C9DE4761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429" name="矩形 428">
                <a:extLst>
                  <a:ext uri="{FF2B5EF4-FFF2-40B4-BE49-F238E27FC236}">
                    <a16:creationId xmlns:a16="http://schemas.microsoft.com/office/drawing/2014/main" id="{7D69FBAB-3758-43BC-841E-289281AA3F9A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30" name="矩形 429">
                <a:extLst>
                  <a:ext uri="{FF2B5EF4-FFF2-40B4-BE49-F238E27FC236}">
                    <a16:creationId xmlns:a16="http://schemas.microsoft.com/office/drawing/2014/main" id="{9821713C-D3E7-47D1-9F55-6C92732C4205}"/>
                  </a:ext>
                </a:extLst>
              </p:cNvPr>
              <p:cNvSpPr/>
              <p:nvPr/>
            </p:nvSpPr>
            <p:spPr>
              <a:xfrm>
                <a:off x="308156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31" name="矩形 430">
                <a:extLst>
                  <a:ext uri="{FF2B5EF4-FFF2-40B4-BE49-F238E27FC236}">
                    <a16:creationId xmlns:a16="http://schemas.microsoft.com/office/drawing/2014/main" id="{2C047113-E6F5-40A7-BFD6-3DAEE8CEEDEB}"/>
                  </a:ext>
                </a:extLst>
              </p:cNvPr>
              <p:cNvSpPr/>
              <p:nvPr/>
            </p:nvSpPr>
            <p:spPr>
              <a:xfrm>
                <a:off x="3350926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</p:grpSp>
        <p:grpSp>
          <p:nvGrpSpPr>
            <p:cNvPr id="408" name="组合 407">
              <a:extLst>
                <a:ext uri="{FF2B5EF4-FFF2-40B4-BE49-F238E27FC236}">
                  <a16:creationId xmlns:a16="http://schemas.microsoft.com/office/drawing/2014/main" id="{9ECABBD1-3B46-4038-AE08-D1B78332A030}"/>
                </a:ext>
              </a:extLst>
            </p:cNvPr>
            <p:cNvGrpSpPr/>
            <p:nvPr/>
          </p:nvGrpSpPr>
          <p:grpSpPr>
            <a:xfrm>
              <a:off x="2542853" y="951783"/>
              <a:ext cx="1200330" cy="375447"/>
              <a:chOff x="2542853" y="697577"/>
              <a:chExt cx="1200330" cy="375447"/>
            </a:xfrm>
          </p:grpSpPr>
          <p:sp>
            <p:nvSpPr>
              <p:cNvPr id="424" name="矩形 423">
                <a:extLst>
                  <a:ext uri="{FF2B5EF4-FFF2-40B4-BE49-F238E27FC236}">
                    <a16:creationId xmlns:a16="http://schemas.microsoft.com/office/drawing/2014/main" id="{697D2BD7-1424-4B01-8EF4-E8071B3994EF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25" name="矩形 424">
                <a:extLst>
                  <a:ext uri="{FF2B5EF4-FFF2-40B4-BE49-F238E27FC236}">
                    <a16:creationId xmlns:a16="http://schemas.microsoft.com/office/drawing/2014/main" id="{35DC45AA-BAE3-44A5-A3E4-40BD210EDD58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426" name="矩形 425">
                <a:extLst>
                  <a:ext uri="{FF2B5EF4-FFF2-40B4-BE49-F238E27FC236}">
                    <a16:creationId xmlns:a16="http://schemas.microsoft.com/office/drawing/2014/main" id="{70DF331A-6017-4119-917D-E2A4D86F61D5}"/>
                  </a:ext>
                </a:extLst>
              </p:cNvPr>
              <p:cNvSpPr/>
              <p:nvPr/>
            </p:nvSpPr>
            <p:spPr>
              <a:xfrm>
                <a:off x="308156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27" name="矩形 426">
                <a:extLst>
                  <a:ext uri="{FF2B5EF4-FFF2-40B4-BE49-F238E27FC236}">
                    <a16:creationId xmlns:a16="http://schemas.microsoft.com/office/drawing/2014/main" id="{9C81F515-77DA-48DE-BA22-4B9F044006E4}"/>
                  </a:ext>
                </a:extLst>
              </p:cNvPr>
              <p:cNvSpPr/>
              <p:nvPr/>
            </p:nvSpPr>
            <p:spPr>
              <a:xfrm>
                <a:off x="335092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</p:grpSp>
        <p:grpSp>
          <p:nvGrpSpPr>
            <p:cNvPr id="409" name="组合 408">
              <a:extLst>
                <a:ext uri="{FF2B5EF4-FFF2-40B4-BE49-F238E27FC236}">
                  <a16:creationId xmlns:a16="http://schemas.microsoft.com/office/drawing/2014/main" id="{FE42A865-CBCA-4540-BA7D-846277561B3E}"/>
                </a:ext>
              </a:extLst>
            </p:cNvPr>
            <p:cNvGrpSpPr/>
            <p:nvPr/>
          </p:nvGrpSpPr>
          <p:grpSpPr>
            <a:xfrm>
              <a:off x="2542853" y="1194616"/>
              <a:ext cx="1200330" cy="375447"/>
              <a:chOff x="2542853" y="697577"/>
              <a:chExt cx="1200330" cy="375447"/>
            </a:xfrm>
          </p:grpSpPr>
          <p:sp>
            <p:nvSpPr>
              <p:cNvPr id="420" name="矩形 419">
                <a:extLst>
                  <a:ext uri="{FF2B5EF4-FFF2-40B4-BE49-F238E27FC236}">
                    <a16:creationId xmlns:a16="http://schemas.microsoft.com/office/drawing/2014/main" id="{25F3F1B6-D923-4C8D-9A03-3DE15CCA1505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21" name="矩形 420">
                <a:extLst>
                  <a:ext uri="{FF2B5EF4-FFF2-40B4-BE49-F238E27FC236}">
                    <a16:creationId xmlns:a16="http://schemas.microsoft.com/office/drawing/2014/main" id="{88CAAF9B-19F7-44FC-940A-C42F39DBA44D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22" name="矩形 421">
                <a:extLst>
                  <a:ext uri="{FF2B5EF4-FFF2-40B4-BE49-F238E27FC236}">
                    <a16:creationId xmlns:a16="http://schemas.microsoft.com/office/drawing/2014/main" id="{B1E8CDD4-DD7D-4E13-855B-42AF6B1E0726}"/>
                  </a:ext>
                </a:extLst>
              </p:cNvPr>
              <p:cNvSpPr/>
              <p:nvPr/>
            </p:nvSpPr>
            <p:spPr>
              <a:xfrm>
                <a:off x="308156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423" name="矩形 422">
                <a:extLst>
                  <a:ext uri="{FF2B5EF4-FFF2-40B4-BE49-F238E27FC236}">
                    <a16:creationId xmlns:a16="http://schemas.microsoft.com/office/drawing/2014/main" id="{A5036EA9-31B9-4EC4-BFF4-EF896EE89D2A}"/>
                  </a:ext>
                </a:extLst>
              </p:cNvPr>
              <p:cNvSpPr/>
              <p:nvPr/>
            </p:nvSpPr>
            <p:spPr>
              <a:xfrm>
                <a:off x="335092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</p:grpSp>
        <p:grpSp>
          <p:nvGrpSpPr>
            <p:cNvPr id="410" name="组合 409">
              <a:extLst>
                <a:ext uri="{FF2B5EF4-FFF2-40B4-BE49-F238E27FC236}">
                  <a16:creationId xmlns:a16="http://schemas.microsoft.com/office/drawing/2014/main" id="{A73598A0-EEF3-4D4A-9624-3CE18BAFF216}"/>
                </a:ext>
              </a:extLst>
            </p:cNvPr>
            <p:cNvGrpSpPr/>
            <p:nvPr/>
          </p:nvGrpSpPr>
          <p:grpSpPr>
            <a:xfrm>
              <a:off x="2542853" y="1443724"/>
              <a:ext cx="1200330" cy="375447"/>
              <a:chOff x="2542853" y="697577"/>
              <a:chExt cx="1200330" cy="375447"/>
            </a:xfrm>
          </p:grpSpPr>
          <p:sp>
            <p:nvSpPr>
              <p:cNvPr id="416" name="矩形 415">
                <a:extLst>
                  <a:ext uri="{FF2B5EF4-FFF2-40B4-BE49-F238E27FC236}">
                    <a16:creationId xmlns:a16="http://schemas.microsoft.com/office/drawing/2014/main" id="{937756DD-8E1A-41F0-ACF0-A78C28888B93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17" name="矩形 416">
                <a:extLst>
                  <a:ext uri="{FF2B5EF4-FFF2-40B4-BE49-F238E27FC236}">
                    <a16:creationId xmlns:a16="http://schemas.microsoft.com/office/drawing/2014/main" id="{6F2C28CD-4252-4597-BC25-DC0FB49B057C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18" name="矩形 417">
                <a:extLst>
                  <a:ext uri="{FF2B5EF4-FFF2-40B4-BE49-F238E27FC236}">
                    <a16:creationId xmlns:a16="http://schemas.microsoft.com/office/drawing/2014/main" id="{C50DA6D7-0216-4017-AD40-0AAFCDE03EC9}"/>
                  </a:ext>
                </a:extLst>
              </p:cNvPr>
              <p:cNvSpPr/>
              <p:nvPr/>
            </p:nvSpPr>
            <p:spPr>
              <a:xfrm>
                <a:off x="308156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19" name="矩形 418">
                <a:extLst>
                  <a:ext uri="{FF2B5EF4-FFF2-40B4-BE49-F238E27FC236}">
                    <a16:creationId xmlns:a16="http://schemas.microsoft.com/office/drawing/2014/main" id="{4A7F15FB-1AEF-4939-A0F1-1095248D6A56}"/>
                  </a:ext>
                </a:extLst>
              </p:cNvPr>
              <p:cNvSpPr/>
              <p:nvPr/>
            </p:nvSpPr>
            <p:spPr>
              <a:xfrm>
                <a:off x="335092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</p:grpSp>
        <p:grpSp>
          <p:nvGrpSpPr>
            <p:cNvPr id="411" name="组合 410">
              <a:extLst>
                <a:ext uri="{FF2B5EF4-FFF2-40B4-BE49-F238E27FC236}">
                  <a16:creationId xmlns:a16="http://schemas.microsoft.com/office/drawing/2014/main" id="{01793D65-3885-4BFF-BC17-989B06806DE1}"/>
                </a:ext>
              </a:extLst>
            </p:cNvPr>
            <p:cNvGrpSpPr/>
            <p:nvPr/>
          </p:nvGrpSpPr>
          <p:grpSpPr>
            <a:xfrm>
              <a:off x="2546469" y="1676480"/>
              <a:ext cx="1200330" cy="375447"/>
              <a:chOff x="2542853" y="697577"/>
              <a:chExt cx="1200330" cy="375447"/>
            </a:xfrm>
          </p:grpSpPr>
          <p:sp>
            <p:nvSpPr>
              <p:cNvPr id="412" name="矩形 411">
                <a:extLst>
                  <a:ext uri="{FF2B5EF4-FFF2-40B4-BE49-F238E27FC236}">
                    <a16:creationId xmlns:a16="http://schemas.microsoft.com/office/drawing/2014/main" id="{AFCCA0B6-9828-4A68-BBF5-21083136F6D0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413" name="矩形 412">
                <a:extLst>
                  <a:ext uri="{FF2B5EF4-FFF2-40B4-BE49-F238E27FC236}">
                    <a16:creationId xmlns:a16="http://schemas.microsoft.com/office/drawing/2014/main" id="{0AA3CDC9-C786-4660-A0C8-5727EA315520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414" name="矩形 413">
                <a:extLst>
                  <a:ext uri="{FF2B5EF4-FFF2-40B4-BE49-F238E27FC236}">
                    <a16:creationId xmlns:a16="http://schemas.microsoft.com/office/drawing/2014/main" id="{C9963CEA-185C-4F7A-9F79-8E1DCA545396}"/>
                  </a:ext>
                </a:extLst>
              </p:cNvPr>
              <p:cNvSpPr/>
              <p:nvPr/>
            </p:nvSpPr>
            <p:spPr>
              <a:xfrm>
                <a:off x="308156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415" name="矩形 414">
                <a:extLst>
                  <a:ext uri="{FF2B5EF4-FFF2-40B4-BE49-F238E27FC236}">
                    <a16:creationId xmlns:a16="http://schemas.microsoft.com/office/drawing/2014/main" id="{F08D4CD2-FF80-4904-9725-CD9305843832}"/>
                  </a:ext>
                </a:extLst>
              </p:cNvPr>
              <p:cNvSpPr/>
              <p:nvPr/>
            </p:nvSpPr>
            <p:spPr>
              <a:xfrm>
                <a:off x="3350928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</p:grpSp>
      </p:grpSp>
      <p:grpSp>
        <p:nvGrpSpPr>
          <p:cNvPr id="432" name="组合 431">
            <a:extLst>
              <a:ext uri="{FF2B5EF4-FFF2-40B4-BE49-F238E27FC236}">
                <a16:creationId xmlns:a16="http://schemas.microsoft.com/office/drawing/2014/main" id="{8BC2B28E-4655-4C73-B894-0867077D9995}"/>
              </a:ext>
            </a:extLst>
          </p:cNvPr>
          <p:cNvGrpSpPr/>
          <p:nvPr/>
        </p:nvGrpSpPr>
        <p:grpSpPr>
          <a:xfrm>
            <a:off x="9684961" y="9224621"/>
            <a:ext cx="1644293" cy="2151074"/>
            <a:chOff x="2542853" y="476921"/>
            <a:chExt cx="1203945" cy="1575006"/>
          </a:xfrm>
        </p:grpSpPr>
        <p:sp>
          <p:nvSpPr>
            <p:cNvPr id="433" name="文本框 10">
              <a:extLst>
                <a:ext uri="{FF2B5EF4-FFF2-40B4-BE49-F238E27FC236}">
                  <a16:creationId xmlns:a16="http://schemas.microsoft.com/office/drawing/2014/main" id="{8A753E2F-F7FA-446E-BC3E-BA79852D0BA5}"/>
                </a:ext>
              </a:extLst>
            </p:cNvPr>
            <p:cNvSpPr txBox="1"/>
            <p:nvPr/>
          </p:nvSpPr>
          <p:spPr>
            <a:xfrm>
              <a:off x="2850736" y="476921"/>
              <a:ext cx="51080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</a:p>
          </p:txBody>
        </p:sp>
        <p:cxnSp>
          <p:nvCxnSpPr>
            <p:cNvPr id="434" name="直接连接符 433">
              <a:extLst>
                <a:ext uri="{FF2B5EF4-FFF2-40B4-BE49-F238E27FC236}">
                  <a16:creationId xmlns:a16="http://schemas.microsoft.com/office/drawing/2014/main" id="{89D20E0A-209A-445C-B0D1-C7986AF29C95}"/>
                </a:ext>
              </a:extLst>
            </p:cNvPr>
            <p:cNvCxnSpPr>
              <a:cxnSpLocks/>
            </p:cNvCxnSpPr>
            <p:nvPr/>
          </p:nvCxnSpPr>
          <p:spPr>
            <a:xfrm>
              <a:off x="2651057" y="747032"/>
              <a:ext cx="10080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435" name="组合 434">
              <a:extLst>
                <a:ext uri="{FF2B5EF4-FFF2-40B4-BE49-F238E27FC236}">
                  <a16:creationId xmlns:a16="http://schemas.microsoft.com/office/drawing/2014/main" id="{1F20CA9A-C378-468E-B512-39A99A2FD296}"/>
                </a:ext>
              </a:extLst>
            </p:cNvPr>
            <p:cNvGrpSpPr/>
            <p:nvPr/>
          </p:nvGrpSpPr>
          <p:grpSpPr>
            <a:xfrm>
              <a:off x="2542853" y="726609"/>
              <a:ext cx="1200329" cy="375447"/>
              <a:chOff x="2542853" y="697577"/>
              <a:chExt cx="1200329" cy="375447"/>
            </a:xfrm>
          </p:grpSpPr>
          <p:sp>
            <p:nvSpPr>
              <p:cNvPr id="456" name="矩形 455">
                <a:extLst>
                  <a:ext uri="{FF2B5EF4-FFF2-40B4-BE49-F238E27FC236}">
                    <a16:creationId xmlns:a16="http://schemas.microsoft.com/office/drawing/2014/main" id="{C27C9231-F5BF-4464-91ED-052B2EC40200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457" name="矩形 456">
                <a:extLst>
                  <a:ext uri="{FF2B5EF4-FFF2-40B4-BE49-F238E27FC236}">
                    <a16:creationId xmlns:a16="http://schemas.microsoft.com/office/drawing/2014/main" id="{C18A34D1-F18D-4B6A-B354-E17BB1B88112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58" name="矩形 457">
                <a:extLst>
                  <a:ext uri="{FF2B5EF4-FFF2-40B4-BE49-F238E27FC236}">
                    <a16:creationId xmlns:a16="http://schemas.microsoft.com/office/drawing/2014/main" id="{FE7C2574-1B94-4BEF-8D73-12171ACD1A08}"/>
                  </a:ext>
                </a:extLst>
              </p:cNvPr>
              <p:cNvSpPr/>
              <p:nvPr/>
            </p:nvSpPr>
            <p:spPr>
              <a:xfrm>
                <a:off x="3081569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59" name="矩形 458">
                <a:extLst>
                  <a:ext uri="{FF2B5EF4-FFF2-40B4-BE49-F238E27FC236}">
                    <a16:creationId xmlns:a16="http://schemas.microsoft.com/office/drawing/2014/main" id="{8EB40ABF-B8C0-43C4-A1D3-B27A8CEF3107}"/>
                  </a:ext>
                </a:extLst>
              </p:cNvPr>
              <p:cNvSpPr/>
              <p:nvPr/>
            </p:nvSpPr>
            <p:spPr>
              <a:xfrm>
                <a:off x="3350927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</p:grpSp>
        <p:grpSp>
          <p:nvGrpSpPr>
            <p:cNvPr id="436" name="组合 435">
              <a:extLst>
                <a:ext uri="{FF2B5EF4-FFF2-40B4-BE49-F238E27FC236}">
                  <a16:creationId xmlns:a16="http://schemas.microsoft.com/office/drawing/2014/main" id="{2E7205A6-683F-4FBE-8F77-34ED7DB9F50F}"/>
                </a:ext>
              </a:extLst>
            </p:cNvPr>
            <p:cNvGrpSpPr/>
            <p:nvPr/>
          </p:nvGrpSpPr>
          <p:grpSpPr>
            <a:xfrm>
              <a:off x="2542853" y="951783"/>
              <a:ext cx="1200329" cy="375447"/>
              <a:chOff x="2542853" y="697577"/>
              <a:chExt cx="1200329" cy="375447"/>
            </a:xfrm>
          </p:grpSpPr>
          <p:sp>
            <p:nvSpPr>
              <p:cNvPr id="452" name="矩形 451">
                <a:extLst>
                  <a:ext uri="{FF2B5EF4-FFF2-40B4-BE49-F238E27FC236}">
                    <a16:creationId xmlns:a16="http://schemas.microsoft.com/office/drawing/2014/main" id="{ACB52D5B-E228-4E76-BF6B-7A120FD28ABB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53" name="矩形 452">
                <a:extLst>
                  <a:ext uri="{FF2B5EF4-FFF2-40B4-BE49-F238E27FC236}">
                    <a16:creationId xmlns:a16="http://schemas.microsoft.com/office/drawing/2014/main" id="{D1BCC6C8-187F-4179-9E8F-9905B2A33261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454" name="矩形 453">
                <a:extLst>
                  <a:ext uri="{FF2B5EF4-FFF2-40B4-BE49-F238E27FC236}">
                    <a16:creationId xmlns:a16="http://schemas.microsoft.com/office/drawing/2014/main" id="{55A0EC48-A6F4-4C7A-855D-8A119318B3C8}"/>
                  </a:ext>
                </a:extLst>
              </p:cNvPr>
              <p:cNvSpPr/>
              <p:nvPr/>
            </p:nvSpPr>
            <p:spPr>
              <a:xfrm>
                <a:off x="3081569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55" name="矩形 454">
                <a:extLst>
                  <a:ext uri="{FF2B5EF4-FFF2-40B4-BE49-F238E27FC236}">
                    <a16:creationId xmlns:a16="http://schemas.microsoft.com/office/drawing/2014/main" id="{BCD1B245-96B2-49F8-A04B-F887EC06B057}"/>
                  </a:ext>
                </a:extLst>
              </p:cNvPr>
              <p:cNvSpPr/>
              <p:nvPr/>
            </p:nvSpPr>
            <p:spPr>
              <a:xfrm>
                <a:off x="3350927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</p:grpSp>
        <p:grpSp>
          <p:nvGrpSpPr>
            <p:cNvPr id="437" name="组合 436">
              <a:extLst>
                <a:ext uri="{FF2B5EF4-FFF2-40B4-BE49-F238E27FC236}">
                  <a16:creationId xmlns:a16="http://schemas.microsoft.com/office/drawing/2014/main" id="{133A4251-DC02-47A5-9CE6-24033723D10D}"/>
                </a:ext>
              </a:extLst>
            </p:cNvPr>
            <p:cNvGrpSpPr/>
            <p:nvPr/>
          </p:nvGrpSpPr>
          <p:grpSpPr>
            <a:xfrm>
              <a:off x="2542853" y="1194616"/>
              <a:ext cx="1200329" cy="375447"/>
              <a:chOff x="2542853" y="697577"/>
              <a:chExt cx="1200329" cy="375447"/>
            </a:xfrm>
          </p:grpSpPr>
          <p:sp>
            <p:nvSpPr>
              <p:cNvPr id="448" name="矩形 447">
                <a:extLst>
                  <a:ext uri="{FF2B5EF4-FFF2-40B4-BE49-F238E27FC236}">
                    <a16:creationId xmlns:a16="http://schemas.microsoft.com/office/drawing/2014/main" id="{B79092B0-6F88-4312-A9FD-C0347CD19249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49" name="矩形 448">
                <a:extLst>
                  <a:ext uri="{FF2B5EF4-FFF2-40B4-BE49-F238E27FC236}">
                    <a16:creationId xmlns:a16="http://schemas.microsoft.com/office/drawing/2014/main" id="{325FD878-DB4B-43BA-BB95-6D645764EE12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50" name="矩形 449">
                <a:extLst>
                  <a:ext uri="{FF2B5EF4-FFF2-40B4-BE49-F238E27FC236}">
                    <a16:creationId xmlns:a16="http://schemas.microsoft.com/office/drawing/2014/main" id="{FC5A8DF0-D5E3-486B-8B1B-1E868E4A819F}"/>
                  </a:ext>
                </a:extLst>
              </p:cNvPr>
              <p:cNvSpPr/>
              <p:nvPr/>
            </p:nvSpPr>
            <p:spPr>
              <a:xfrm>
                <a:off x="3081569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451" name="矩形 450">
                <a:extLst>
                  <a:ext uri="{FF2B5EF4-FFF2-40B4-BE49-F238E27FC236}">
                    <a16:creationId xmlns:a16="http://schemas.microsoft.com/office/drawing/2014/main" id="{7B047D06-07B8-49CC-97B0-01C23C18FB8E}"/>
                  </a:ext>
                </a:extLst>
              </p:cNvPr>
              <p:cNvSpPr/>
              <p:nvPr/>
            </p:nvSpPr>
            <p:spPr>
              <a:xfrm>
                <a:off x="3350927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</p:grpSp>
        <p:grpSp>
          <p:nvGrpSpPr>
            <p:cNvPr id="438" name="组合 437">
              <a:extLst>
                <a:ext uri="{FF2B5EF4-FFF2-40B4-BE49-F238E27FC236}">
                  <a16:creationId xmlns:a16="http://schemas.microsoft.com/office/drawing/2014/main" id="{28DE889B-B483-4F25-9594-349F30B67361}"/>
                </a:ext>
              </a:extLst>
            </p:cNvPr>
            <p:cNvGrpSpPr/>
            <p:nvPr/>
          </p:nvGrpSpPr>
          <p:grpSpPr>
            <a:xfrm>
              <a:off x="2542853" y="1443724"/>
              <a:ext cx="1200329" cy="375447"/>
              <a:chOff x="2542853" y="697577"/>
              <a:chExt cx="1200329" cy="375447"/>
            </a:xfrm>
          </p:grpSpPr>
          <p:sp>
            <p:nvSpPr>
              <p:cNvPr id="444" name="矩形 443">
                <a:extLst>
                  <a:ext uri="{FF2B5EF4-FFF2-40B4-BE49-F238E27FC236}">
                    <a16:creationId xmlns:a16="http://schemas.microsoft.com/office/drawing/2014/main" id="{2FBA8BFD-1914-47E0-9B1F-EF676540ECB7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45" name="矩形 444">
                <a:extLst>
                  <a:ext uri="{FF2B5EF4-FFF2-40B4-BE49-F238E27FC236}">
                    <a16:creationId xmlns:a16="http://schemas.microsoft.com/office/drawing/2014/main" id="{F845B141-933F-4A81-BC38-B4513BB4E349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46" name="矩形 445">
                <a:extLst>
                  <a:ext uri="{FF2B5EF4-FFF2-40B4-BE49-F238E27FC236}">
                    <a16:creationId xmlns:a16="http://schemas.microsoft.com/office/drawing/2014/main" id="{2236284C-AB42-49DF-9C28-6138CBB73A6E}"/>
                  </a:ext>
                </a:extLst>
              </p:cNvPr>
              <p:cNvSpPr/>
              <p:nvPr/>
            </p:nvSpPr>
            <p:spPr>
              <a:xfrm>
                <a:off x="3081569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47" name="矩形 446">
                <a:extLst>
                  <a:ext uri="{FF2B5EF4-FFF2-40B4-BE49-F238E27FC236}">
                    <a16:creationId xmlns:a16="http://schemas.microsoft.com/office/drawing/2014/main" id="{C38437D2-AB0F-4F60-ADAA-3EF2E2F3E0A6}"/>
                  </a:ext>
                </a:extLst>
              </p:cNvPr>
              <p:cNvSpPr/>
              <p:nvPr/>
            </p:nvSpPr>
            <p:spPr>
              <a:xfrm>
                <a:off x="3350927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</p:grpSp>
        <p:grpSp>
          <p:nvGrpSpPr>
            <p:cNvPr id="439" name="组合 438">
              <a:extLst>
                <a:ext uri="{FF2B5EF4-FFF2-40B4-BE49-F238E27FC236}">
                  <a16:creationId xmlns:a16="http://schemas.microsoft.com/office/drawing/2014/main" id="{D95611A3-85B1-46FA-B788-0EE9DE54D7FA}"/>
                </a:ext>
              </a:extLst>
            </p:cNvPr>
            <p:cNvGrpSpPr/>
            <p:nvPr/>
          </p:nvGrpSpPr>
          <p:grpSpPr>
            <a:xfrm>
              <a:off x="2546469" y="1676480"/>
              <a:ext cx="1200329" cy="375447"/>
              <a:chOff x="2542853" y="697577"/>
              <a:chExt cx="1200329" cy="375447"/>
            </a:xfrm>
          </p:grpSpPr>
          <p:sp>
            <p:nvSpPr>
              <p:cNvPr id="440" name="矩形 439">
                <a:extLst>
                  <a:ext uri="{FF2B5EF4-FFF2-40B4-BE49-F238E27FC236}">
                    <a16:creationId xmlns:a16="http://schemas.microsoft.com/office/drawing/2014/main" id="{4788E666-4C30-4B89-B8D9-A968DD83E822}"/>
                  </a:ext>
                </a:extLst>
              </p:cNvPr>
              <p:cNvSpPr/>
              <p:nvPr/>
            </p:nvSpPr>
            <p:spPr>
              <a:xfrm>
                <a:off x="2542853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441" name="矩形 440">
                <a:extLst>
                  <a:ext uri="{FF2B5EF4-FFF2-40B4-BE49-F238E27FC236}">
                    <a16:creationId xmlns:a16="http://schemas.microsoft.com/office/drawing/2014/main" id="{2AF01AC5-B683-4629-988E-E432041FCBDC}"/>
                  </a:ext>
                </a:extLst>
              </p:cNvPr>
              <p:cNvSpPr/>
              <p:nvPr/>
            </p:nvSpPr>
            <p:spPr>
              <a:xfrm>
                <a:off x="2812211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442" name="矩形 441">
                <a:extLst>
                  <a:ext uri="{FF2B5EF4-FFF2-40B4-BE49-F238E27FC236}">
                    <a16:creationId xmlns:a16="http://schemas.microsoft.com/office/drawing/2014/main" id="{772E9EE2-1E41-4563-B3A5-4519C5875246}"/>
                  </a:ext>
                </a:extLst>
              </p:cNvPr>
              <p:cNvSpPr/>
              <p:nvPr/>
            </p:nvSpPr>
            <p:spPr>
              <a:xfrm>
                <a:off x="3081569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443" name="矩形 442">
                <a:extLst>
                  <a:ext uri="{FF2B5EF4-FFF2-40B4-BE49-F238E27FC236}">
                    <a16:creationId xmlns:a16="http://schemas.microsoft.com/office/drawing/2014/main" id="{570B6FD0-6805-45BC-B775-D85F2D04F9D9}"/>
                  </a:ext>
                </a:extLst>
              </p:cNvPr>
              <p:cNvSpPr/>
              <p:nvPr/>
            </p:nvSpPr>
            <p:spPr>
              <a:xfrm>
                <a:off x="3350927" y="697577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6334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7508C43-E93A-47BE-BDEE-0CE67F95C5A6}"/>
              </a:ext>
            </a:extLst>
          </p:cNvPr>
          <p:cNvSpPr txBox="1"/>
          <p:nvPr/>
        </p:nvSpPr>
        <p:spPr>
          <a:xfrm>
            <a:off x="7871634" y="947343"/>
            <a:ext cx="1901483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S9m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136E393-96E0-4F95-9647-A2E225D5789A}"/>
              </a:ext>
            </a:extLst>
          </p:cNvPr>
          <p:cNvGrpSpPr/>
          <p:nvPr/>
        </p:nvGrpSpPr>
        <p:grpSpPr>
          <a:xfrm>
            <a:off x="402566" y="1685102"/>
            <a:ext cx="4086650" cy="9264044"/>
            <a:chOff x="7293159" y="362750"/>
            <a:chExt cx="2992229" cy="6783093"/>
          </a:xfrm>
        </p:grpSpPr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id="{2FFBB6B6-9F1A-4E9C-8453-9AE4EC6E0568}"/>
                </a:ext>
              </a:extLst>
            </p:cNvPr>
            <p:cNvSpPr txBox="1"/>
            <p:nvPr/>
          </p:nvSpPr>
          <p:spPr>
            <a:xfrm>
              <a:off x="8079323" y="362750"/>
              <a:ext cx="554227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IP:HA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文本框 11">
              <a:extLst>
                <a:ext uri="{FF2B5EF4-FFF2-40B4-BE49-F238E27FC236}">
                  <a16:creationId xmlns:a16="http://schemas.microsoft.com/office/drawing/2014/main" id="{8B0F32E1-FF02-48FA-95AD-D88DD7CD5DE2}"/>
                </a:ext>
              </a:extLst>
            </p:cNvPr>
            <p:cNvSpPr txBox="1"/>
            <p:nvPr/>
          </p:nvSpPr>
          <p:spPr>
            <a:xfrm>
              <a:off x="8828059" y="377129"/>
              <a:ext cx="51080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3574217-F955-4D01-B6A8-E4D4F2EE2A45}"/>
                </a:ext>
              </a:extLst>
            </p:cNvPr>
            <p:cNvGrpSpPr/>
            <p:nvPr/>
          </p:nvGrpSpPr>
          <p:grpSpPr>
            <a:xfrm>
              <a:off x="7293159" y="633799"/>
              <a:ext cx="2992229" cy="6512044"/>
              <a:chOff x="7293159" y="633799"/>
              <a:chExt cx="2992229" cy="6512044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1C46BEC9-C746-4311-8F4B-C62C680774D8}"/>
                  </a:ext>
                </a:extLst>
              </p:cNvPr>
              <p:cNvGrpSpPr/>
              <p:nvPr/>
            </p:nvGrpSpPr>
            <p:grpSpPr>
              <a:xfrm>
                <a:off x="7655806" y="1264027"/>
                <a:ext cx="2629582" cy="5881816"/>
                <a:chOff x="11639224" y="1974338"/>
                <a:chExt cx="2629582" cy="5881816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192406C8-5EFD-47B3-B719-CAFD2A89714C}"/>
                    </a:ext>
                  </a:extLst>
                </p:cNvPr>
                <p:cNvCxnSpPr/>
                <p:nvPr/>
              </p:nvCxnSpPr>
              <p:spPr>
                <a:xfrm>
                  <a:off x="12009528" y="2668624"/>
                  <a:ext cx="161365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0B2CAB58-592E-4C96-B956-F52BB0E6B36E}"/>
                    </a:ext>
                  </a:extLst>
                </p:cNvPr>
                <p:cNvSpPr txBox="1"/>
                <p:nvPr/>
              </p:nvSpPr>
              <p:spPr>
                <a:xfrm>
                  <a:off x="11726866" y="2549179"/>
                  <a:ext cx="306573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70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DAEA04DE-B84C-4741-A204-2DABE6AFEC1E}"/>
                    </a:ext>
                  </a:extLst>
                </p:cNvPr>
                <p:cNvCxnSpPr/>
                <p:nvPr/>
              </p:nvCxnSpPr>
              <p:spPr>
                <a:xfrm>
                  <a:off x="12006077" y="2234000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8B27AFA6-40AB-4C58-A5E6-EE19CFCA4255}"/>
                    </a:ext>
                  </a:extLst>
                </p:cNvPr>
                <p:cNvSpPr txBox="1"/>
                <p:nvPr/>
              </p:nvSpPr>
              <p:spPr>
                <a:xfrm>
                  <a:off x="11661660" y="2085980"/>
                  <a:ext cx="392255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180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D91F20B3-CB14-4810-9B2E-79EF388ED905}"/>
                    </a:ext>
                  </a:extLst>
                </p:cNvPr>
                <p:cNvCxnSpPr/>
                <p:nvPr/>
              </p:nvCxnSpPr>
              <p:spPr>
                <a:xfrm>
                  <a:off x="12009528" y="2986021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C1462771-C0D3-4C94-83F3-83393FA9572B}"/>
                    </a:ext>
                  </a:extLst>
                </p:cNvPr>
                <p:cNvSpPr txBox="1"/>
                <p:nvPr/>
              </p:nvSpPr>
              <p:spPr>
                <a:xfrm>
                  <a:off x="11731628" y="2847525"/>
                  <a:ext cx="306573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9F205721-A3F9-420E-BE72-3A7E42E1C4D4}"/>
                    </a:ext>
                  </a:extLst>
                </p:cNvPr>
                <p:cNvCxnSpPr/>
                <p:nvPr/>
              </p:nvCxnSpPr>
              <p:spPr>
                <a:xfrm>
                  <a:off x="12031076" y="3320322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8A923947-47F2-426E-A571-B6199667B2AC}"/>
                    </a:ext>
                  </a:extLst>
                </p:cNvPr>
                <p:cNvSpPr txBox="1"/>
                <p:nvPr/>
              </p:nvSpPr>
              <p:spPr>
                <a:xfrm>
                  <a:off x="11748414" y="3181827"/>
                  <a:ext cx="306573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67D354E8-FB4A-4014-BCE3-1B3C13B8CF92}"/>
                    </a:ext>
                  </a:extLst>
                </p:cNvPr>
                <p:cNvCxnSpPr/>
                <p:nvPr/>
              </p:nvCxnSpPr>
              <p:spPr>
                <a:xfrm>
                  <a:off x="12031076" y="3638006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F8CA2F9B-EC75-48F1-9378-B75B37F8BDEE}"/>
                    </a:ext>
                  </a:extLst>
                </p:cNvPr>
                <p:cNvSpPr txBox="1"/>
                <p:nvPr/>
              </p:nvSpPr>
              <p:spPr>
                <a:xfrm>
                  <a:off x="11748414" y="3499511"/>
                  <a:ext cx="306573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6F021EDC-6609-4B70-A721-D955DC9ED2D6}"/>
                    </a:ext>
                  </a:extLst>
                </p:cNvPr>
                <p:cNvCxnSpPr/>
                <p:nvPr/>
              </p:nvCxnSpPr>
              <p:spPr>
                <a:xfrm>
                  <a:off x="12031076" y="3820735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C32C937E-C058-4C33-BC77-C3E06628C4FF}"/>
                    </a:ext>
                  </a:extLst>
                </p:cNvPr>
                <p:cNvSpPr txBox="1"/>
                <p:nvPr/>
              </p:nvSpPr>
              <p:spPr>
                <a:xfrm>
                  <a:off x="11748414" y="3682239"/>
                  <a:ext cx="306573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35" name="图片 34">
                  <a:extLst>
                    <a:ext uri="{FF2B5EF4-FFF2-40B4-BE49-F238E27FC236}">
                      <a16:creationId xmlns:a16="http://schemas.microsoft.com/office/drawing/2014/main" id="{D13CC5DC-4E56-43BF-86AE-061EFFB557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2175130" y="1979661"/>
                  <a:ext cx="583564" cy="2548346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36" name="矩形 35">
                  <a:extLst>
                    <a:ext uri="{FF2B5EF4-FFF2-40B4-BE49-F238E27FC236}">
                      <a16:creationId xmlns:a16="http://schemas.microsoft.com/office/drawing/2014/main" id="{885B47F0-E0C6-4BCF-BBB2-4C876611EF91}"/>
                    </a:ext>
                  </a:extLst>
                </p:cNvPr>
                <p:cNvSpPr/>
                <p:nvPr/>
              </p:nvSpPr>
              <p:spPr>
                <a:xfrm>
                  <a:off x="12206907" y="2020781"/>
                  <a:ext cx="500768" cy="231042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pic>
              <p:nvPicPr>
                <p:cNvPr id="37" name="图片 36">
                  <a:extLst>
                    <a:ext uri="{FF2B5EF4-FFF2-40B4-BE49-F238E27FC236}">
                      <a16:creationId xmlns:a16="http://schemas.microsoft.com/office/drawing/2014/main" id="{5AFA7059-5D53-45BE-AA9E-0F806E0C30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2864401" y="1974338"/>
                  <a:ext cx="600961" cy="2548347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38" name="矩形 37">
                  <a:extLst>
                    <a:ext uri="{FF2B5EF4-FFF2-40B4-BE49-F238E27FC236}">
                      <a16:creationId xmlns:a16="http://schemas.microsoft.com/office/drawing/2014/main" id="{EC257318-05E1-4A87-B3FB-C73267C9CDF7}"/>
                    </a:ext>
                  </a:extLst>
                </p:cNvPr>
                <p:cNvSpPr/>
                <p:nvPr/>
              </p:nvSpPr>
              <p:spPr>
                <a:xfrm>
                  <a:off x="12878944" y="2020781"/>
                  <a:ext cx="500768" cy="231042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sp>
              <p:nvSpPr>
                <p:cNvPr id="39" name="矩形 38">
                  <a:extLst>
                    <a:ext uri="{FF2B5EF4-FFF2-40B4-BE49-F238E27FC236}">
                      <a16:creationId xmlns:a16="http://schemas.microsoft.com/office/drawing/2014/main" id="{A72AFB9D-B2DA-4476-B410-14E20CCE5CEC}"/>
                    </a:ext>
                  </a:extLst>
                </p:cNvPr>
                <p:cNvSpPr/>
                <p:nvPr/>
              </p:nvSpPr>
              <p:spPr>
                <a:xfrm>
                  <a:off x="12233779" y="2571412"/>
                  <a:ext cx="500768" cy="231042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sp>
              <p:nvSpPr>
                <p:cNvPr id="40" name="矩形 39">
                  <a:extLst>
                    <a:ext uri="{FF2B5EF4-FFF2-40B4-BE49-F238E27FC236}">
                      <a16:creationId xmlns:a16="http://schemas.microsoft.com/office/drawing/2014/main" id="{1DB121F6-A71C-416E-A3E6-EB4BA606138F}"/>
                    </a:ext>
                  </a:extLst>
                </p:cNvPr>
                <p:cNvSpPr/>
                <p:nvPr/>
              </p:nvSpPr>
              <p:spPr>
                <a:xfrm>
                  <a:off x="12924756" y="2553103"/>
                  <a:ext cx="500768" cy="231042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0E0CAB75-E99A-40FD-A014-B466F811B1A5}"/>
                    </a:ext>
                  </a:extLst>
                </p:cNvPr>
                <p:cNvSpPr txBox="1"/>
                <p:nvPr/>
              </p:nvSpPr>
              <p:spPr>
                <a:xfrm>
                  <a:off x="13437575" y="2541068"/>
                  <a:ext cx="511973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Ku80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AEECED05-A84D-4E39-B68E-35782617E67E}"/>
                    </a:ext>
                  </a:extLst>
                </p:cNvPr>
                <p:cNvSpPr txBox="1"/>
                <p:nvPr/>
              </p:nvSpPr>
              <p:spPr>
                <a:xfrm>
                  <a:off x="13425528" y="2002568"/>
                  <a:ext cx="734979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DNA-PK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99FF7252-1E0D-4E97-8315-9E5B21C17143}"/>
                    </a:ext>
                  </a:extLst>
                </p:cNvPr>
                <p:cNvSpPr txBox="1"/>
                <p:nvPr/>
              </p:nvSpPr>
              <p:spPr>
                <a:xfrm>
                  <a:off x="13400950" y="5573418"/>
                  <a:ext cx="691551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GAPDH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44" name="图片 43">
                  <a:extLst>
                    <a:ext uri="{FF2B5EF4-FFF2-40B4-BE49-F238E27FC236}">
                      <a16:creationId xmlns:a16="http://schemas.microsoft.com/office/drawing/2014/main" id="{83D98919-316D-4F39-8DFF-F3C8342F3D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rightnessContrast bright="-14000"/>
                          </a14:imgEffect>
                        </a14:imgLayer>
                      </a14:imgProps>
                    </a:ext>
                  </a:extLst>
                </a:blip>
                <a:srcRect l="3018" r="79426"/>
                <a:stretch/>
              </p:blipFill>
              <p:spPr>
                <a:xfrm>
                  <a:off x="12167438" y="4564271"/>
                  <a:ext cx="593620" cy="2548346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cxnSp>
              <p:nvCxnSpPr>
                <p:cNvPr id="45" name="直接连接符 44">
                  <a:extLst>
                    <a:ext uri="{FF2B5EF4-FFF2-40B4-BE49-F238E27FC236}">
                      <a16:creationId xmlns:a16="http://schemas.microsoft.com/office/drawing/2014/main" id="{1667C448-E7A3-4DD1-8530-95B73235631A}"/>
                    </a:ext>
                  </a:extLst>
                </p:cNvPr>
                <p:cNvCxnSpPr/>
                <p:nvPr/>
              </p:nvCxnSpPr>
              <p:spPr>
                <a:xfrm>
                  <a:off x="11989232" y="5228643"/>
                  <a:ext cx="161365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" name="文本框 45">
                  <a:extLst>
                    <a:ext uri="{FF2B5EF4-FFF2-40B4-BE49-F238E27FC236}">
                      <a16:creationId xmlns:a16="http://schemas.microsoft.com/office/drawing/2014/main" id="{4D5E1738-8CCD-42B5-B3B2-048EACB39F8E}"/>
                    </a:ext>
                  </a:extLst>
                </p:cNvPr>
                <p:cNvSpPr txBox="1"/>
                <p:nvPr/>
              </p:nvSpPr>
              <p:spPr>
                <a:xfrm>
                  <a:off x="11706570" y="5109197"/>
                  <a:ext cx="306573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70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id="{B721B91D-9895-4D0B-A5D0-3F34D46EB544}"/>
                    </a:ext>
                  </a:extLst>
                </p:cNvPr>
                <p:cNvCxnSpPr/>
                <p:nvPr/>
              </p:nvCxnSpPr>
              <p:spPr>
                <a:xfrm>
                  <a:off x="11985781" y="4794019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id="{D2D06582-E7E9-4FD1-9497-F7D8F644C88E}"/>
                    </a:ext>
                  </a:extLst>
                </p:cNvPr>
                <p:cNvSpPr txBox="1"/>
                <p:nvPr/>
              </p:nvSpPr>
              <p:spPr>
                <a:xfrm>
                  <a:off x="11641364" y="4645998"/>
                  <a:ext cx="392255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180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2C363AF4-D15C-41F7-84C4-00883F6C9634}"/>
                    </a:ext>
                  </a:extLst>
                </p:cNvPr>
                <p:cNvCxnSpPr/>
                <p:nvPr/>
              </p:nvCxnSpPr>
              <p:spPr>
                <a:xfrm>
                  <a:off x="11989232" y="5431744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id="{9DF96409-B6F7-4EF7-B5D6-E0C9E2421B8B}"/>
                    </a:ext>
                  </a:extLst>
                </p:cNvPr>
                <p:cNvSpPr txBox="1"/>
                <p:nvPr/>
              </p:nvSpPr>
              <p:spPr>
                <a:xfrm>
                  <a:off x="11711332" y="5293247"/>
                  <a:ext cx="306573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E7D05474-9B37-4782-9149-3AA5A608CAFE}"/>
                    </a:ext>
                  </a:extLst>
                </p:cNvPr>
                <p:cNvCxnSpPr/>
                <p:nvPr/>
              </p:nvCxnSpPr>
              <p:spPr>
                <a:xfrm>
                  <a:off x="11997890" y="5644142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文本框 51">
                  <a:extLst>
                    <a:ext uri="{FF2B5EF4-FFF2-40B4-BE49-F238E27FC236}">
                      <a16:creationId xmlns:a16="http://schemas.microsoft.com/office/drawing/2014/main" id="{7CEF6526-524D-492C-BF9E-0F62C156543E}"/>
                    </a:ext>
                  </a:extLst>
                </p:cNvPr>
                <p:cNvSpPr txBox="1"/>
                <p:nvPr/>
              </p:nvSpPr>
              <p:spPr>
                <a:xfrm>
                  <a:off x="11715229" y="5505646"/>
                  <a:ext cx="306573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B683F9B5-0D38-45EE-826C-D9F16CBA3257}"/>
                    </a:ext>
                  </a:extLst>
                </p:cNvPr>
                <p:cNvCxnSpPr/>
                <p:nvPr/>
              </p:nvCxnSpPr>
              <p:spPr>
                <a:xfrm>
                  <a:off x="11997890" y="5961826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4" name="文本框 53">
                  <a:extLst>
                    <a:ext uri="{FF2B5EF4-FFF2-40B4-BE49-F238E27FC236}">
                      <a16:creationId xmlns:a16="http://schemas.microsoft.com/office/drawing/2014/main" id="{9934F0E8-30CF-45F8-A5EB-F4C25739B984}"/>
                    </a:ext>
                  </a:extLst>
                </p:cNvPr>
                <p:cNvSpPr txBox="1"/>
                <p:nvPr/>
              </p:nvSpPr>
              <p:spPr>
                <a:xfrm>
                  <a:off x="11715229" y="5823330"/>
                  <a:ext cx="306573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469AEADA-4B34-41FE-9456-6C50AF9CD899}"/>
                    </a:ext>
                  </a:extLst>
                </p:cNvPr>
                <p:cNvCxnSpPr/>
                <p:nvPr/>
              </p:nvCxnSpPr>
              <p:spPr>
                <a:xfrm>
                  <a:off x="11997890" y="6144555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869D39AB-5FC4-48BC-9D48-16C8A1292659}"/>
                    </a:ext>
                  </a:extLst>
                </p:cNvPr>
                <p:cNvSpPr txBox="1"/>
                <p:nvPr/>
              </p:nvSpPr>
              <p:spPr>
                <a:xfrm>
                  <a:off x="11715229" y="6006058"/>
                  <a:ext cx="306573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57" name="图片 56">
                  <a:extLst>
                    <a:ext uri="{FF2B5EF4-FFF2-40B4-BE49-F238E27FC236}">
                      <a16:creationId xmlns:a16="http://schemas.microsoft.com/office/drawing/2014/main" id="{97859477-1A32-484B-AC95-1FD6F87C78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rightnessContrast bright="-16000"/>
                          </a14:imgEffect>
                        </a14:imgLayer>
                      </a14:imgProps>
                    </a:ext>
                  </a:extLst>
                </a:blip>
                <a:srcRect l="58143" t="374" r="25479" b="-374"/>
                <a:stretch/>
              </p:blipFill>
              <p:spPr>
                <a:xfrm>
                  <a:off x="12871741" y="4564271"/>
                  <a:ext cx="600961" cy="2548346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58" name="矩形 57">
                  <a:extLst>
                    <a:ext uri="{FF2B5EF4-FFF2-40B4-BE49-F238E27FC236}">
                      <a16:creationId xmlns:a16="http://schemas.microsoft.com/office/drawing/2014/main" id="{2E3FCA9E-913E-42E8-A133-7D8335EB91FE}"/>
                    </a:ext>
                  </a:extLst>
                </p:cNvPr>
                <p:cNvSpPr/>
                <p:nvPr/>
              </p:nvSpPr>
              <p:spPr>
                <a:xfrm>
                  <a:off x="12867345" y="5570246"/>
                  <a:ext cx="600961" cy="253083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sp>
              <p:nvSpPr>
                <p:cNvPr id="59" name="矩形 58">
                  <a:extLst>
                    <a:ext uri="{FF2B5EF4-FFF2-40B4-BE49-F238E27FC236}">
                      <a16:creationId xmlns:a16="http://schemas.microsoft.com/office/drawing/2014/main" id="{C60199CA-3F77-468D-8F39-1BCCD2C8AB33}"/>
                    </a:ext>
                  </a:extLst>
                </p:cNvPr>
                <p:cNvSpPr/>
                <p:nvPr/>
              </p:nvSpPr>
              <p:spPr>
                <a:xfrm>
                  <a:off x="12900180" y="4716189"/>
                  <a:ext cx="565181" cy="288021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sp>
              <p:nvSpPr>
                <p:cNvPr id="60" name="矩形 59">
                  <a:extLst>
                    <a:ext uri="{FF2B5EF4-FFF2-40B4-BE49-F238E27FC236}">
                      <a16:creationId xmlns:a16="http://schemas.microsoft.com/office/drawing/2014/main" id="{2BE78229-509B-42CD-8600-9A51A15BF33D}"/>
                    </a:ext>
                  </a:extLst>
                </p:cNvPr>
                <p:cNvSpPr/>
                <p:nvPr/>
              </p:nvSpPr>
              <p:spPr>
                <a:xfrm>
                  <a:off x="12174704" y="4716189"/>
                  <a:ext cx="565181" cy="288021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sp>
              <p:nvSpPr>
                <p:cNvPr id="61" name="文本框 60">
                  <a:extLst>
                    <a:ext uri="{FF2B5EF4-FFF2-40B4-BE49-F238E27FC236}">
                      <a16:creationId xmlns:a16="http://schemas.microsoft.com/office/drawing/2014/main" id="{74F03612-253E-4384-B0FC-791A0A929040}"/>
                    </a:ext>
                  </a:extLst>
                </p:cNvPr>
                <p:cNvSpPr txBox="1"/>
                <p:nvPr/>
              </p:nvSpPr>
              <p:spPr>
                <a:xfrm>
                  <a:off x="13417611" y="4716188"/>
                  <a:ext cx="546011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KAP1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2" name="图片 61">
                  <a:extLst>
                    <a:ext uri="{FF2B5EF4-FFF2-40B4-BE49-F238E27FC236}">
                      <a16:creationId xmlns:a16="http://schemas.microsoft.com/office/drawing/2014/main" id="{445311C3-DC1A-44D7-AF8A-F798295DA6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rightnessContrast bright="-12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165705" y="7186519"/>
                  <a:ext cx="593620" cy="669635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pic>
              <p:nvPicPr>
                <p:cNvPr id="63" name="图片 62">
                  <a:extLst>
                    <a:ext uri="{FF2B5EF4-FFF2-40B4-BE49-F238E27FC236}">
                      <a16:creationId xmlns:a16="http://schemas.microsoft.com/office/drawing/2014/main" id="{6B403324-BD6B-4A79-B8A9-C9425EA039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brightnessContrast bright="-18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864401" y="7183875"/>
                  <a:ext cx="608301" cy="669635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64" name="矩形 63">
                  <a:extLst>
                    <a:ext uri="{FF2B5EF4-FFF2-40B4-BE49-F238E27FC236}">
                      <a16:creationId xmlns:a16="http://schemas.microsoft.com/office/drawing/2014/main" id="{FDC40617-D9B9-4236-B746-81A018DEE61B}"/>
                    </a:ext>
                  </a:extLst>
                </p:cNvPr>
                <p:cNvSpPr/>
                <p:nvPr/>
              </p:nvSpPr>
              <p:spPr>
                <a:xfrm>
                  <a:off x="12192441" y="7491411"/>
                  <a:ext cx="566257" cy="139095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sp>
              <p:nvSpPr>
                <p:cNvPr id="65" name="矩形 64">
                  <a:extLst>
                    <a:ext uri="{FF2B5EF4-FFF2-40B4-BE49-F238E27FC236}">
                      <a16:creationId xmlns:a16="http://schemas.microsoft.com/office/drawing/2014/main" id="{70E08E2A-2B80-409A-A461-390334B989DF}"/>
                    </a:ext>
                  </a:extLst>
                </p:cNvPr>
                <p:cNvSpPr/>
                <p:nvPr/>
              </p:nvSpPr>
              <p:spPr>
                <a:xfrm>
                  <a:off x="12881752" y="7491411"/>
                  <a:ext cx="566257" cy="139095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58"/>
                </a:p>
              </p:txBody>
            </p:sp>
            <p:sp>
              <p:nvSpPr>
                <p:cNvPr id="66" name="文本框 65">
                  <a:extLst>
                    <a:ext uri="{FF2B5EF4-FFF2-40B4-BE49-F238E27FC236}">
                      <a16:creationId xmlns:a16="http://schemas.microsoft.com/office/drawing/2014/main" id="{6FA3D455-5962-4B70-ABD5-14703BA392D8}"/>
                    </a:ext>
                  </a:extLst>
                </p:cNvPr>
                <p:cNvSpPr txBox="1"/>
                <p:nvPr/>
              </p:nvSpPr>
              <p:spPr>
                <a:xfrm>
                  <a:off x="13423498" y="7429808"/>
                  <a:ext cx="845308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HA-SIRT1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679204F5-BB30-4B46-A1EF-5601C010E379}"/>
                    </a:ext>
                  </a:extLst>
                </p:cNvPr>
                <p:cNvCxnSpPr/>
                <p:nvPr/>
              </p:nvCxnSpPr>
              <p:spPr>
                <a:xfrm>
                  <a:off x="11983641" y="7336194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文本框 67">
                  <a:extLst>
                    <a:ext uri="{FF2B5EF4-FFF2-40B4-BE49-F238E27FC236}">
                      <a16:creationId xmlns:a16="http://schemas.microsoft.com/office/drawing/2014/main" id="{1AC8D1E6-0610-4204-A60A-44965BD8C035}"/>
                    </a:ext>
                  </a:extLst>
                </p:cNvPr>
                <p:cNvSpPr txBox="1"/>
                <p:nvPr/>
              </p:nvSpPr>
              <p:spPr>
                <a:xfrm>
                  <a:off x="11639224" y="7188175"/>
                  <a:ext cx="392255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130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id="{93C6EC10-4284-4C65-B529-99F419163C13}"/>
                    </a:ext>
                  </a:extLst>
                </p:cNvPr>
                <p:cNvCxnSpPr/>
                <p:nvPr/>
              </p:nvCxnSpPr>
              <p:spPr>
                <a:xfrm>
                  <a:off x="11983641" y="7632243"/>
                  <a:ext cx="161365" cy="0"/>
                </a:xfrm>
                <a:prstGeom prst="line">
                  <a:avLst/>
                </a:prstGeom>
                <a:ln w="19050">
                  <a:solidFill>
                    <a:srgbClr val="1510E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0" name="文本框 69">
                  <a:extLst>
                    <a:ext uri="{FF2B5EF4-FFF2-40B4-BE49-F238E27FC236}">
                      <a16:creationId xmlns:a16="http://schemas.microsoft.com/office/drawing/2014/main" id="{719A7903-BCE2-4238-B460-59F557B99C5A}"/>
                    </a:ext>
                  </a:extLst>
                </p:cNvPr>
                <p:cNvSpPr txBox="1"/>
                <p:nvPr/>
              </p:nvSpPr>
              <p:spPr>
                <a:xfrm>
                  <a:off x="11639224" y="7484223"/>
                  <a:ext cx="392255" cy="2523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39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</a:t>
                  </a:r>
                  <a:endPara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" name="文本框 7">
                <a:extLst>
                  <a:ext uri="{FF2B5EF4-FFF2-40B4-BE49-F238E27FC236}">
                    <a16:creationId xmlns:a16="http://schemas.microsoft.com/office/drawing/2014/main" id="{E0E5985E-2B2D-4918-9681-8EA2613DBA7B}"/>
                  </a:ext>
                </a:extLst>
              </p:cNvPr>
              <p:cNvSpPr txBox="1"/>
              <p:nvPr/>
            </p:nvSpPr>
            <p:spPr>
              <a:xfrm>
                <a:off x="7293159" y="694260"/>
                <a:ext cx="845308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HA-SIRT1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9">
                <a:extLst>
                  <a:ext uri="{FF2B5EF4-FFF2-40B4-BE49-F238E27FC236}">
                    <a16:creationId xmlns:a16="http://schemas.microsoft.com/office/drawing/2014/main" id="{0DFC8E6A-CCD3-4630-97E0-64946F8C6060}"/>
                  </a:ext>
                </a:extLst>
              </p:cNvPr>
              <p:cNvSpPr txBox="1"/>
              <p:nvPr/>
            </p:nvSpPr>
            <p:spPr>
              <a:xfrm>
                <a:off x="7515455" y="934216"/>
                <a:ext cx="614086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HA-EV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AC6B7A89-BC93-4C4F-BB1F-1F530A9B35D7}"/>
                  </a:ext>
                </a:extLst>
              </p:cNvPr>
              <p:cNvSpPr/>
              <p:nvPr/>
            </p:nvSpPr>
            <p:spPr>
              <a:xfrm>
                <a:off x="8060303" y="633799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4BACEE14-3268-477F-B499-F78FE364ABFF}"/>
                  </a:ext>
                </a:extLst>
              </p:cNvPr>
              <p:cNvSpPr/>
              <p:nvPr/>
            </p:nvSpPr>
            <p:spPr>
              <a:xfrm>
                <a:off x="8377519" y="633799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946DE7CD-24FD-45DD-A71B-318F9749CF89}"/>
                  </a:ext>
                </a:extLst>
              </p:cNvPr>
              <p:cNvSpPr/>
              <p:nvPr/>
            </p:nvSpPr>
            <p:spPr>
              <a:xfrm>
                <a:off x="8720512" y="633799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45F022E3-74A6-46E6-A6BC-6FBFEF46280D}"/>
                  </a:ext>
                </a:extLst>
              </p:cNvPr>
              <p:cNvSpPr/>
              <p:nvPr/>
            </p:nvSpPr>
            <p:spPr>
              <a:xfrm>
                <a:off x="9001767" y="633799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839DB92F-4638-4F14-AD0D-F3CBC03E43FF}"/>
                  </a:ext>
                </a:extLst>
              </p:cNvPr>
              <p:cNvCxnSpPr/>
              <p:nvPr/>
            </p:nvCxnSpPr>
            <p:spPr>
              <a:xfrm>
                <a:off x="8205873" y="661164"/>
                <a:ext cx="437830" cy="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DC6066E4-ACE4-4D20-BBE8-83EB5284A541}"/>
                  </a:ext>
                </a:extLst>
              </p:cNvPr>
              <p:cNvCxnSpPr/>
              <p:nvPr/>
            </p:nvCxnSpPr>
            <p:spPr>
              <a:xfrm>
                <a:off x="8853919" y="668365"/>
                <a:ext cx="437830" cy="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5905C74E-8BCD-4E38-B11C-FB610DCF6EA6}"/>
                  </a:ext>
                </a:extLst>
              </p:cNvPr>
              <p:cNvSpPr/>
              <p:nvPr/>
            </p:nvSpPr>
            <p:spPr>
              <a:xfrm>
                <a:off x="8059021" y="884105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9274B8D4-08FE-42FD-BE8B-9A547B320CAE}"/>
                  </a:ext>
                </a:extLst>
              </p:cNvPr>
              <p:cNvSpPr/>
              <p:nvPr/>
            </p:nvSpPr>
            <p:spPr>
              <a:xfrm>
                <a:off x="8372985" y="884105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793F93FA-053E-4A5C-96FF-7872141A3293}"/>
                  </a:ext>
                </a:extLst>
              </p:cNvPr>
              <p:cNvSpPr/>
              <p:nvPr/>
            </p:nvSpPr>
            <p:spPr>
              <a:xfrm>
                <a:off x="8719232" y="882323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488CEBCD-E8F8-43C4-9D2F-CE5A9D862100}"/>
                  </a:ext>
                </a:extLst>
              </p:cNvPr>
              <p:cNvSpPr/>
              <p:nvPr/>
            </p:nvSpPr>
            <p:spPr>
              <a:xfrm>
                <a:off x="9000540" y="882323"/>
                <a:ext cx="392255" cy="37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126ABCC1-9ABF-4D25-AE6D-5A7772C16A6B}"/>
              </a:ext>
            </a:extLst>
          </p:cNvPr>
          <p:cNvGrpSpPr/>
          <p:nvPr/>
        </p:nvGrpSpPr>
        <p:grpSpPr>
          <a:xfrm>
            <a:off x="6557790" y="1763725"/>
            <a:ext cx="4928042" cy="5874271"/>
            <a:chOff x="10358252" y="485714"/>
            <a:chExt cx="3608290" cy="4301115"/>
          </a:xfrm>
        </p:grpSpPr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791445E5-DF92-4137-8E4D-D3327F2757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-9000"/>
                      </a14:imgEffect>
                    </a14:imgLayer>
                  </a14:imgProps>
                </a:ext>
              </a:extLst>
            </a:blip>
            <a:srcRect b="49619"/>
            <a:stretch/>
          </p:blipFill>
          <p:spPr>
            <a:xfrm>
              <a:off x="11190749" y="1409930"/>
              <a:ext cx="600402" cy="123415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8863BA36-B0AB-4EF5-A354-6FCF06921F68}"/>
                </a:ext>
              </a:extLst>
            </p:cNvPr>
            <p:cNvCxnSpPr/>
            <p:nvPr/>
          </p:nvCxnSpPr>
          <p:spPr>
            <a:xfrm>
              <a:off x="11007839" y="2326688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06AAEC26-9C75-4257-BF13-39CCA2411FEF}"/>
                </a:ext>
              </a:extLst>
            </p:cNvPr>
            <p:cNvSpPr txBox="1"/>
            <p:nvPr/>
          </p:nvSpPr>
          <p:spPr>
            <a:xfrm>
              <a:off x="10725176" y="2207242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B55D1151-1C17-462E-94CA-0DB273C11059}"/>
                </a:ext>
              </a:extLst>
            </p:cNvPr>
            <p:cNvCxnSpPr/>
            <p:nvPr/>
          </p:nvCxnSpPr>
          <p:spPr>
            <a:xfrm>
              <a:off x="11004388" y="1839312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BB7E4ED4-1A1D-4234-B43B-028DC8868614}"/>
                </a:ext>
              </a:extLst>
            </p:cNvPr>
            <p:cNvSpPr txBox="1"/>
            <p:nvPr/>
          </p:nvSpPr>
          <p:spPr>
            <a:xfrm>
              <a:off x="10662925" y="1683650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B42DDF3E-4DE3-4D09-8136-26C88154C4F8}"/>
                </a:ext>
              </a:extLst>
            </p:cNvPr>
            <p:cNvCxnSpPr/>
            <p:nvPr/>
          </p:nvCxnSpPr>
          <p:spPr>
            <a:xfrm>
              <a:off x="11007839" y="2644085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8A130029-AA29-43C1-9471-0BAC1B1468EE}"/>
                </a:ext>
              </a:extLst>
            </p:cNvPr>
            <p:cNvSpPr txBox="1"/>
            <p:nvPr/>
          </p:nvSpPr>
          <p:spPr>
            <a:xfrm>
              <a:off x="10729941" y="2505590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48F0DBDF-85CF-4959-A419-66266359EB58}"/>
                </a:ext>
              </a:extLst>
            </p:cNvPr>
            <p:cNvCxnSpPr/>
            <p:nvPr/>
          </p:nvCxnSpPr>
          <p:spPr>
            <a:xfrm>
              <a:off x="11005333" y="328696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A4EC8539-2BBF-488D-B893-7AA39A2E0FD2}"/>
                </a:ext>
              </a:extLst>
            </p:cNvPr>
            <p:cNvSpPr txBox="1"/>
            <p:nvPr/>
          </p:nvSpPr>
          <p:spPr>
            <a:xfrm>
              <a:off x="10722670" y="314847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C4A18D9F-801C-402D-9E86-6F09B700A55C}"/>
                </a:ext>
              </a:extLst>
            </p:cNvPr>
            <p:cNvCxnSpPr/>
            <p:nvPr/>
          </p:nvCxnSpPr>
          <p:spPr>
            <a:xfrm>
              <a:off x="11005333" y="3613448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9C13A292-2F79-48C3-B686-C764BC483A5B}"/>
                </a:ext>
              </a:extLst>
            </p:cNvPr>
            <p:cNvSpPr txBox="1"/>
            <p:nvPr/>
          </p:nvSpPr>
          <p:spPr>
            <a:xfrm>
              <a:off x="10722670" y="347495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8466ED9B-FBB8-449F-B187-2BCD92CE08AE}"/>
                </a:ext>
              </a:extLst>
            </p:cNvPr>
            <p:cNvCxnSpPr/>
            <p:nvPr/>
          </p:nvCxnSpPr>
          <p:spPr>
            <a:xfrm>
              <a:off x="11005333" y="379617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D16DA9A0-DC64-4193-A42A-0E20C6C88C16}"/>
                </a:ext>
              </a:extLst>
            </p:cNvPr>
            <p:cNvSpPr txBox="1"/>
            <p:nvPr/>
          </p:nvSpPr>
          <p:spPr>
            <a:xfrm>
              <a:off x="10722670" y="3657682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C5533B1F-C6FD-4674-8D99-EC480DF3ABB6}"/>
                </a:ext>
              </a:extLst>
            </p:cNvPr>
            <p:cNvCxnSpPr/>
            <p:nvPr/>
          </p:nvCxnSpPr>
          <p:spPr>
            <a:xfrm>
              <a:off x="11013787" y="1976499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2B730271-024B-4B41-B331-84BEEBBC1857}"/>
                </a:ext>
              </a:extLst>
            </p:cNvPr>
            <p:cNvSpPr txBox="1"/>
            <p:nvPr/>
          </p:nvSpPr>
          <p:spPr>
            <a:xfrm>
              <a:off x="10669369" y="1828478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8E09BF53-4F49-4662-A837-D1C0CEAD65D8}"/>
                </a:ext>
              </a:extLst>
            </p:cNvPr>
            <p:cNvCxnSpPr/>
            <p:nvPr/>
          </p:nvCxnSpPr>
          <p:spPr>
            <a:xfrm>
              <a:off x="11035336" y="2146609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976A7E8E-8FEF-4488-998D-EC980FD5A683}"/>
                </a:ext>
              </a:extLst>
            </p:cNvPr>
            <p:cNvSpPr txBox="1"/>
            <p:nvPr/>
          </p:nvSpPr>
          <p:spPr>
            <a:xfrm>
              <a:off x="10672784" y="2005464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117214A4-8B6C-474E-9694-4E2E3ACD31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-11000"/>
                      </a14:imgEffect>
                    </a14:imgLayer>
                  </a14:imgProps>
                </a:ext>
              </a:extLst>
            </a:blip>
            <a:srcRect b="49619"/>
            <a:stretch/>
          </p:blipFill>
          <p:spPr>
            <a:xfrm>
              <a:off x="11888997" y="1419268"/>
              <a:ext cx="600402" cy="122185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98C3BE33-F320-43E1-B5C5-B4D8BC07D905}"/>
                </a:ext>
              </a:extLst>
            </p:cNvPr>
            <p:cNvSpPr txBox="1"/>
            <p:nvPr/>
          </p:nvSpPr>
          <p:spPr>
            <a:xfrm>
              <a:off x="13162153" y="2752964"/>
              <a:ext cx="5119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Ku70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5634F680-23FC-485D-980F-94C05700F65A}"/>
                </a:ext>
              </a:extLst>
            </p:cNvPr>
            <p:cNvSpPr txBox="1"/>
            <p:nvPr/>
          </p:nvSpPr>
          <p:spPr>
            <a:xfrm>
              <a:off x="13162149" y="1955105"/>
              <a:ext cx="546011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KAP1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2" name="图片 91">
              <a:extLst>
                <a:ext uri="{FF2B5EF4-FFF2-40B4-BE49-F238E27FC236}">
                  <a16:creationId xmlns:a16="http://schemas.microsoft.com/office/drawing/2014/main" id="{50F97065-52EC-4301-94E3-F655C0FB99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-10000"/>
                      </a14:imgEffect>
                    </a14:imgLayer>
                  </a14:imgProps>
                </a:ext>
              </a:extLst>
            </a:blip>
            <a:srcRect b="49619"/>
            <a:stretch/>
          </p:blipFill>
          <p:spPr>
            <a:xfrm>
              <a:off x="12568407" y="1419264"/>
              <a:ext cx="600402" cy="123415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806E8D6A-288A-44AA-8C7A-A2FCFF879FF7}"/>
                </a:ext>
              </a:extLst>
            </p:cNvPr>
            <p:cNvSpPr txBox="1"/>
            <p:nvPr/>
          </p:nvSpPr>
          <p:spPr>
            <a:xfrm>
              <a:off x="13175258" y="2188192"/>
              <a:ext cx="5119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Ku80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82B6DC2C-0C1B-4B15-BDB6-326BA911EE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1874846" y="2712261"/>
              <a:ext cx="600402" cy="31244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id="{9CB646AE-47E9-4992-A781-36E5641B36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2555353" y="2721223"/>
              <a:ext cx="606796" cy="31244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96" name="图片 95">
              <a:extLst>
                <a:ext uri="{FF2B5EF4-FFF2-40B4-BE49-F238E27FC236}">
                  <a16:creationId xmlns:a16="http://schemas.microsoft.com/office/drawing/2014/main" id="{CC509ED3-77FD-4C0F-9A1B-9103DF4E4B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1181141" y="2711336"/>
              <a:ext cx="606796" cy="32084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8D372C52-6F14-4F07-8088-15858D1EB088}"/>
                </a:ext>
              </a:extLst>
            </p:cNvPr>
            <p:cNvSpPr/>
            <p:nvPr/>
          </p:nvSpPr>
          <p:spPr>
            <a:xfrm>
              <a:off x="11271588" y="1955101"/>
              <a:ext cx="1870007" cy="19283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D345B351-031B-473B-BD6E-C5BE8E66E46F}"/>
                </a:ext>
              </a:extLst>
            </p:cNvPr>
            <p:cNvSpPr/>
            <p:nvPr/>
          </p:nvSpPr>
          <p:spPr>
            <a:xfrm>
              <a:off x="11278342" y="2203741"/>
              <a:ext cx="1863250" cy="17801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53F0EB2F-333A-4294-BE30-F1A58B12CDCE}"/>
                </a:ext>
              </a:extLst>
            </p:cNvPr>
            <p:cNvSpPr/>
            <p:nvPr/>
          </p:nvSpPr>
          <p:spPr>
            <a:xfrm>
              <a:off x="11231452" y="2746816"/>
              <a:ext cx="1910140" cy="23104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A0B5E6F4-C55D-4504-9F03-62530B5B63D0}"/>
                </a:ext>
              </a:extLst>
            </p:cNvPr>
            <p:cNvCxnSpPr/>
            <p:nvPr/>
          </p:nvCxnSpPr>
          <p:spPr>
            <a:xfrm>
              <a:off x="11000570" y="3010716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BDDF6A94-426B-4FCA-A028-48AD6980CBD0}"/>
                </a:ext>
              </a:extLst>
            </p:cNvPr>
            <p:cNvSpPr txBox="1"/>
            <p:nvPr/>
          </p:nvSpPr>
          <p:spPr>
            <a:xfrm>
              <a:off x="10722670" y="2872220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id="{F6F8A629-7EEC-4B44-9FA9-51CA8CFBE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11181145" y="3087647"/>
              <a:ext cx="627863" cy="95580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BB417D77-DEEC-4194-8AF4-270D87DFBF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11872044" y="3087647"/>
              <a:ext cx="630525" cy="95580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04" name="图片 103">
              <a:extLst>
                <a:ext uri="{FF2B5EF4-FFF2-40B4-BE49-F238E27FC236}">
                  <a16:creationId xmlns:a16="http://schemas.microsoft.com/office/drawing/2014/main" id="{B6D5FA7F-9151-4EBA-AEFB-A9A1369904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12566150" y="3087648"/>
              <a:ext cx="609109" cy="95580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25C0DC1C-4D4A-44A6-BF44-B83C1AEA323F}"/>
                </a:ext>
              </a:extLst>
            </p:cNvPr>
            <p:cNvSpPr/>
            <p:nvPr/>
          </p:nvSpPr>
          <p:spPr>
            <a:xfrm>
              <a:off x="11219906" y="3173468"/>
              <a:ext cx="1921689" cy="23104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E5FB9E75-F24B-4590-ABD9-36EE67CE7E7B}"/>
                </a:ext>
              </a:extLst>
            </p:cNvPr>
            <p:cNvSpPr txBox="1"/>
            <p:nvPr/>
          </p:nvSpPr>
          <p:spPr>
            <a:xfrm>
              <a:off x="13153792" y="3189258"/>
              <a:ext cx="691551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7" name="图片 106">
              <a:extLst>
                <a:ext uri="{FF2B5EF4-FFF2-40B4-BE49-F238E27FC236}">
                  <a16:creationId xmlns:a16="http://schemas.microsoft.com/office/drawing/2014/main" id="{0DD51968-7A50-40CD-BA03-C3F183A09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rightnessContrast bright="-12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875550" y="4106396"/>
              <a:ext cx="627863" cy="68043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08" name="图片 107">
              <a:extLst>
                <a:ext uri="{FF2B5EF4-FFF2-40B4-BE49-F238E27FC236}">
                  <a16:creationId xmlns:a16="http://schemas.microsoft.com/office/drawing/2014/main" id="{97137C28-2034-4157-B79A-8BE412D535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11161935" y="4106396"/>
              <a:ext cx="647073" cy="68043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ED39138F-1D8A-4999-B383-B5A7247E06A7}"/>
                </a:ext>
              </a:extLst>
            </p:cNvPr>
            <p:cNvCxnSpPr/>
            <p:nvPr/>
          </p:nvCxnSpPr>
          <p:spPr>
            <a:xfrm>
              <a:off x="10986346" y="423579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21FE6F96-E9B3-4749-9D1E-578AA3787377}"/>
                </a:ext>
              </a:extLst>
            </p:cNvPr>
            <p:cNvSpPr txBox="1"/>
            <p:nvPr/>
          </p:nvSpPr>
          <p:spPr>
            <a:xfrm>
              <a:off x="10644881" y="4080131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6CE446D0-B8D7-4525-9292-33AD885612CA}"/>
                </a:ext>
              </a:extLst>
            </p:cNvPr>
            <p:cNvCxnSpPr/>
            <p:nvPr/>
          </p:nvCxnSpPr>
          <p:spPr>
            <a:xfrm>
              <a:off x="10995745" y="4372980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EB020786-7091-4374-90C2-48972402FAEC}"/>
                </a:ext>
              </a:extLst>
            </p:cNvPr>
            <p:cNvSpPr txBox="1"/>
            <p:nvPr/>
          </p:nvSpPr>
          <p:spPr>
            <a:xfrm>
              <a:off x="10651328" y="4224959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18EDA204-1205-4D42-A6B0-C0E854CE19EC}"/>
                </a:ext>
              </a:extLst>
            </p:cNvPr>
            <p:cNvCxnSpPr/>
            <p:nvPr/>
          </p:nvCxnSpPr>
          <p:spPr>
            <a:xfrm>
              <a:off x="11004594" y="4543090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2758EF1F-E025-4BAB-8399-3D75390416CB}"/>
                </a:ext>
              </a:extLst>
            </p:cNvPr>
            <p:cNvSpPr txBox="1"/>
            <p:nvPr/>
          </p:nvSpPr>
          <p:spPr>
            <a:xfrm>
              <a:off x="10654740" y="4401943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15" name="图片 114">
              <a:extLst>
                <a:ext uri="{FF2B5EF4-FFF2-40B4-BE49-F238E27FC236}">
                  <a16:creationId xmlns:a16="http://schemas.microsoft.com/office/drawing/2014/main" id="{F818F526-A73C-4375-BB31-A3373BA82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12563788" y="4106396"/>
              <a:ext cx="624822" cy="68043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F2A698D6-AE43-41B2-BBAE-459D4796FB39}"/>
                </a:ext>
              </a:extLst>
            </p:cNvPr>
            <p:cNvSpPr txBox="1"/>
            <p:nvPr/>
          </p:nvSpPr>
          <p:spPr>
            <a:xfrm>
              <a:off x="13121235" y="4244047"/>
              <a:ext cx="845307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HA-SIRT1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0A17271E-9169-4AD5-8690-2F4FA80A1198}"/>
                </a:ext>
              </a:extLst>
            </p:cNvPr>
            <p:cNvSpPr/>
            <p:nvPr/>
          </p:nvSpPr>
          <p:spPr>
            <a:xfrm>
              <a:off x="11190749" y="4258725"/>
              <a:ext cx="1963040" cy="23104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118" name="文本框 7">
              <a:extLst>
                <a:ext uri="{FF2B5EF4-FFF2-40B4-BE49-F238E27FC236}">
                  <a16:creationId xmlns:a16="http://schemas.microsoft.com/office/drawing/2014/main" id="{42DDF985-C073-4B91-BD31-6AEB2D835E93}"/>
                </a:ext>
              </a:extLst>
            </p:cNvPr>
            <p:cNvSpPr txBox="1"/>
            <p:nvPr/>
          </p:nvSpPr>
          <p:spPr>
            <a:xfrm>
              <a:off x="10358252" y="806746"/>
              <a:ext cx="845307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HA-SIRT1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文本框 9">
              <a:extLst>
                <a:ext uri="{FF2B5EF4-FFF2-40B4-BE49-F238E27FC236}">
                  <a16:creationId xmlns:a16="http://schemas.microsoft.com/office/drawing/2014/main" id="{B50947C2-3242-477A-B564-08A2D488043F}"/>
                </a:ext>
              </a:extLst>
            </p:cNvPr>
            <p:cNvSpPr txBox="1"/>
            <p:nvPr/>
          </p:nvSpPr>
          <p:spPr>
            <a:xfrm>
              <a:off x="10580548" y="1046701"/>
              <a:ext cx="614086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HA-EV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文本框 10">
              <a:extLst>
                <a:ext uri="{FF2B5EF4-FFF2-40B4-BE49-F238E27FC236}">
                  <a16:creationId xmlns:a16="http://schemas.microsoft.com/office/drawing/2014/main" id="{AB636E28-992F-428C-9DA3-CE92B279468B}"/>
                </a:ext>
              </a:extLst>
            </p:cNvPr>
            <p:cNvSpPr txBox="1"/>
            <p:nvPr/>
          </p:nvSpPr>
          <p:spPr>
            <a:xfrm>
              <a:off x="10925772" y="485714"/>
              <a:ext cx="979439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IP:PAN-Ace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文本框 11">
              <a:extLst>
                <a:ext uri="{FF2B5EF4-FFF2-40B4-BE49-F238E27FC236}">
                  <a16:creationId xmlns:a16="http://schemas.microsoft.com/office/drawing/2014/main" id="{ADF789DF-25B0-4FD1-AF48-6C7F1976184B}"/>
                </a:ext>
              </a:extLst>
            </p:cNvPr>
            <p:cNvSpPr txBox="1"/>
            <p:nvPr/>
          </p:nvSpPr>
          <p:spPr>
            <a:xfrm>
              <a:off x="11893151" y="489616"/>
              <a:ext cx="391081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IgG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9F69CB63-306F-4574-AF36-239AFF53FCA2}"/>
                </a:ext>
              </a:extLst>
            </p:cNvPr>
            <p:cNvSpPr/>
            <p:nvPr/>
          </p:nvSpPr>
          <p:spPr>
            <a:xfrm>
              <a:off x="11125395" y="746285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3BD9B817-CC80-4135-912B-2A9D93DAE730}"/>
                </a:ext>
              </a:extLst>
            </p:cNvPr>
            <p:cNvSpPr/>
            <p:nvPr/>
          </p:nvSpPr>
          <p:spPr>
            <a:xfrm>
              <a:off x="11442613" y="746285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56F1B07B-C5A2-4D4D-8A8D-28471DC4CB46}"/>
                </a:ext>
              </a:extLst>
            </p:cNvPr>
            <p:cNvSpPr/>
            <p:nvPr/>
          </p:nvSpPr>
          <p:spPr>
            <a:xfrm>
              <a:off x="11785605" y="746285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688ECF83-8770-4C3C-A3F5-AB0C0578EC85}"/>
                </a:ext>
              </a:extLst>
            </p:cNvPr>
            <p:cNvSpPr/>
            <p:nvPr/>
          </p:nvSpPr>
          <p:spPr>
            <a:xfrm>
              <a:off x="12066860" y="746285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563C7A03-EB6C-40E4-9790-EF5AE6339881}"/>
                </a:ext>
              </a:extLst>
            </p:cNvPr>
            <p:cNvCxnSpPr/>
            <p:nvPr/>
          </p:nvCxnSpPr>
          <p:spPr>
            <a:xfrm>
              <a:off x="11270966" y="773650"/>
              <a:ext cx="437830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EC07CFFF-7A7E-4D0E-8A0B-D74231F56B4E}"/>
                </a:ext>
              </a:extLst>
            </p:cNvPr>
            <p:cNvCxnSpPr/>
            <p:nvPr/>
          </p:nvCxnSpPr>
          <p:spPr>
            <a:xfrm>
              <a:off x="11919012" y="780851"/>
              <a:ext cx="437830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B1A5AC7E-C57E-429A-9F1D-EFCBE21482AB}"/>
                </a:ext>
              </a:extLst>
            </p:cNvPr>
            <p:cNvSpPr/>
            <p:nvPr/>
          </p:nvSpPr>
          <p:spPr>
            <a:xfrm>
              <a:off x="11124115" y="996591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3A111B24-0749-4FB8-8E18-1E10DF501D63}"/>
                </a:ext>
              </a:extLst>
            </p:cNvPr>
            <p:cNvSpPr/>
            <p:nvPr/>
          </p:nvSpPr>
          <p:spPr>
            <a:xfrm>
              <a:off x="11438079" y="996591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EDF5F3B9-BE3B-4D7D-86CD-349864EC67D1}"/>
                </a:ext>
              </a:extLst>
            </p:cNvPr>
            <p:cNvSpPr/>
            <p:nvPr/>
          </p:nvSpPr>
          <p:spPr>
            <a:xfrm>
              <a:off x="11784323" y="99480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44118DAA-8E83-4254-A44A-AE2A08A7E840}"/>
                </a:ext>
              </a:extLst>
            </p:cNvPr>
            <p:cNvSpPr/>
            <p:nvPr/>
          </p:nvSpPr>
          <p:spPr>
            <a:xfrm>
              <a:off x="12065632" y="99480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32" name="文本框 11">
              <a:extLst>
                <a:ext uri="{FF2B5EF4-FFF2-40B4-BE49-F238E27FC236}">
                  <a16:creationId xmlns:a16="http://schemas.microsoft.com/office/drawing/2014/main" id="{49B525A2-3FE5-4889-92AF-2CC76C4462B9}"/>
                </a:ext>
              </a:extLst>
            </p:cNvPr>
            <p:cNvSpPr txBox="1"/>
            <p:nvPr/>
          </p:nvSpPr>
          <p:spPr>
            <a:xfrm>
              <a:off x="12542080" y="489616"/>
              <a:ext cx="510799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D7D03A5F-3254-4335-8989-D27CD89FADA0}"/>
                </a:ext>
              </a:extLst>
            </p:cNvPr>
            <p:cNvSpPr/>
            <p:nvPr/>
          </p:nvSpPr>
          <p:spPr>
            <a:xfrm>
              <a:off x="12434535" y="746285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B9771ECF-2468-48A9-A58C-ABD549CEC85B}"/>
                </a:ext>
              </a:extLst>
            </p:cNvPr>
            <p:cNvSpPr/>
            <p:nvPr/>
          </p:nvSpPr>
          <p:spPr>
            <a:xfrm>
              <a:off x="12715789" y="746285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687CA189-115F-466C-A13E-B655E7533891}"/>
                </a:ext>
              </a:extLst>
            </p:cNvPr>
            <p:cNvCxnSpPr/>
            <p:nvPr/>
          </p:nvCxnSpPr>
          <p:spPr>
            <a:xfrm>
              <a:off x="12567942" y="780851"/>
              <a:ext cx="437830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B0067712-7583-470B-A138-D713BF9C681C}"/>
                </a:ext>
              </a:extLst>
            </p:cNvPr>
            <p:cNvSpPr/>
            <p:nvPr/>
          </p:nvSpPr>
          <p:spPr>
            <a:xfrm>
              <a:off x="12433254" y="99480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9A7384FB-4248-4081-BDBA-35FC17112B85}"/>
                </a:ext>
              </a:extLst>
            </p:cNvPr>
            <p:cNvSpPr/>
            <p:nvPr/>
          </p:nvSpPr>
          <p:spPr>
            <a:xfrm>
              <a:off x="12714563" y="99480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</p:grpSp>
      <p:sp>
        <p:nvSpPr>
          <p:cNvPr id="138" name="文本框 137">
            <a:extLst>
              <a:ext uri="{FF2B5EF4-FFF2-40B4-BE49-F238E27FC236}">
                <a16:creationId xmlns:a16="http://schemas.microsoft.com/office/drawing/2014/main" id="{F0422BC8-7009-4DF1-AF16-E7B4F80F7BD2}"/>
              </a:ext>
            </a:extLst>
          </p:cNvPr>
          <p:cNvSpPr txBox="1"/>
          <p:nvPr/>
        </p:nvSpPr>
        <p:spPr>
          <a:xfrm>
            <a:off x="1290644" y="292600"/>
            <a:ext cx="1709122" cy="848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S9l</a:t>
            </a:r>
          </a:p>
        </p:txBody>
      </p:sp>
    </p:spTree>
    <p:extLst>
      <p:ext uri="{BB962C8B-B14F-4D97-AF65-F5344CB8AC3E}">
        <p14:creationId xmlns:p14="http://schemas.microsoft.com/office/powerpoint/2010/main" val="557149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14A333B-B044-4785-9226-DEF294439D7F}"/>
              </a:ext>
            </a:extLst>
          </p:cNvPr>
          <p:cNvSpPr txBox="1"/>
          <p:nvPr/>
        </p:nvSpPr>
        <p:spPr>
          <a:xfrm>
            <a:off x="1756993" y="276873"/>
            <a:ext cx="1813317" cy="848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S9n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119710-EEB6-4F6A-BCB2-14A49C682B1B}"/>
              </a:ext>
            </a:extLst>
          </p:cNvPr>
          <p:cNvSpPr txBox="1"/>
          <p:nvPr/>
        </p:nvSpPr>
        <p:spPr>
          <a:xfrm>
            <a:off x="7570769" y="270162"/>
            <a:ext cx="1813317" cy="848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S9o</a:t>
            </a: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53931EA3-F296-45CE-9D1D-4BA48FF8C997}"/>
              </a:ext>
            </a:extLst>
          </p:cNvPr>
          <p:cNvGrpSpPr/>
          <p:nvPr/>
        </p:nvGrpSpPr>
        <p:grpSpPr>
          <a:xfrm>
            <a:off x="573646" y="1515472"/>
            <a:ext cx="4906731" cy="8838438"/>
            <a:chOff x="14290010" y="516218"/>
            <a:chExt cx="3592685" cy="6471465"/>
          </a:xfrm>
        </p:grpSpPr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1745426F-7D1C-4C4B-99C3-EB0373AC2AC8}"/>
                </a:ext>
              </a:extLst>
            </p:cNvPr>
            <p:cNvGrpSpPr/>
            <p:nvPr/>
          </p:nvGrpSpPr>
          <p:grpSpPr>
            <a:xfrm>
              <a:off x="14606002" y="1405990"/>
              <a:ext cx="3276693" cy="5581693"/>
              <a:chOff x="9023690" y="2200901"/>
              <a:chExt cx="3276693" cy="5581693"/>
            </a:xfrm>
          </p:grpSpPr>
          <p:pic>
            <p:nvPicPr>
              <p:cNvPr id="160" name="图片 159">
                <a:extLst>
                  <a:ext uri="{FF2B5EF4-FFF2-40B4-BE49-F238E27FC236}">
                    <a16:creationId xmlns:a16="http://schemas.microsoft.com/office/drawing/2014/main" id="{994EAA9E-241E-4468-AE49-EFA603011CB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b="2018"/>
              <a:stretch/>
            </p:blipFill>
            <p:spPr>
              <a:xfrm>
                <a:off x="9553677" y="2200901"/>
                <a:ext cx="1962617" cy="276704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C46DDD13-EBE5-4321-8B3A-81684E62F0EA}"/>
                  </a:ext>
                </a:extLst>
              </p:cNvPr>
              <p:cNvCxnSpPr/>
              <p:nvPr/>
            </p:nvCxnSpPr>
            <p:spPr>
              <a:xfrm>
                <a:off x="9368605" y="2888143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id="{77A0E257-4765-4491-9534-39B953125898}"/>
                  </a:ext>
                </a:extLst>
              </p:cNvPr>
              <p:cNvSpPr txBox="1"/>
              <p:nvPr/>
            </p:nvSpPr>
            <p:spPr>
              <a:xfrm>
                <a:off x="9085943" y="2768697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32F2457C-DB97-46FC-A9EB-6E3FA3663440}"/>
                  </a:ext>
                </a:extLst>
              </p:cNvPr>
              <p:cNvCxnSpPr/>
              <p:nvPr/>
            </p:nvCxnSpPr>
            <p:spPr>
              <a:xfrm>
                <a:off x="9365154" y="2427143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4" name="文本框 163">
                <a:extLst>
                  <a:ext uri="{FF2B5EF4-FFF2-40B4-BE49-F238E27FC236}">
                    <a16:creationId xmlns:a16="http://schemas.microsoft.com/office/drawing/2014/main" id="{9ABF1A91-819F-4FDF-97D4-5DFFA52D1E8F}"/>
                  </a:ext>
                </a:extLst>
              </p:cNvPr>
              <p:cNvSpPr txBox="1"/>
              <p:nvPr/>
            </p:nvSpPr>
            <p:spPr>
              <a:xfrm>
                <a:off x="9023690" y="2271479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7878D91F-C761-47FB-9097-15A54245DE12}"/>
                  </a:ext>
                </a:extLst>
              </p:cNvPr>
              <p:cNvCxnSpPr/>
              <p:nvPr/>
            </p:nvCxnSpPr>
            <p:spPr>
              <a:xfrm>
                <a:off x="9381601" y="3106046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6" name="文本框 165">
                <a:extLst>
                  <a:ext uri="{FF2B5EF4-FFF2-40B4-BE49-F238E27FC236}">
                    <a16:creationId xmlns:a16="http://schemas.microsoft.com/office/drawing/2014/main" id="{FB87DD11-BA20-471A-A48E-C06F11410E59}"/>
                  </a:ext>
                </a:extLst>
              </p:cNvPr>
              <p:cNvSpPr txBox="1"/>
              <p:nvPr/>
            </p:nvSpPr>
            <p:spPr>
              <a:xfrm>
                <a:off x="9103701" y="2967551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B5BA2D77-2622-40A9-9D57-9405B7F67FF9}"/>
                  </a:ext>
                </a:extLst>
              </p:cNvPr>
              <p:cNvCxnSpPr/>
              <p:nvPr/>
            </p:nvCxnSpPr>
            <p:spPr>
              <a:xfrm>
                <a:off x="9374553" y="2564330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8" name="文本框 167">
                <a:extLst>
                  <a:ext uri="{FF2B5EF4-FFF2-40B4-BE49-F238E27FC236}">
                    <a16:creationId xmlns:a16="http://schemas.microsoft.com/office/drawing/2014/main" id="{1A23F516-C5D5-4E4C-8055-66D4789146C3}"/>
                  </a:ext>
                </a:extLst>
              </p:cNvPr>
              <p:cNvSpPr txBox="1"/>
              <p:nvPr/>
            </p:nvSpPr>
            <p:spPr>
              <a:xfrm>
                <a:off x="9030137" y="2416310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id="{C5153D82-630A-4E9E-8053-2E9F107C9212}"/>
                  </a:ext>
                </a:extLst>
              </p:cNvPr>
              <p:cNvCxnSpPr/>
              <p:nvPr/>
            </p:nvCxnSpPr>
            <p:spPr>
              <a:xfrm>
                <a:off x="9396102" y="2734440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0" name="文本框 169">
                <a:extLst>
                  <a:ext uri="{FF2B5EF4-FFF2-40B4-BE49-F238E27FC236}">
                    <a16:creationId xmlns:a16="http://schemas.microsoft.com/office/drawing/2014/main" id="{EE892C3F-3D8F-4066-BE89-CD1A3476DD25}"/>
                  </a:ext>
                </a:extLst>
              </p:cNvPr>
              <p:cNvSpPr txBox="1"/>
              <p:nvPr/>
            </p:nvSpPr>
            <p:spPr>
              <a:xfrm>
                <a:off x="9033549" y="2593294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id="{9280495B-6901-4829-AB52-3E6643AF2C16}"/>
                  </a:ext>
                </a:extLst>
              </p:cNvPr>
              <p:cNvCxnSpPr/>
              <p:nvPr/>
            </p:nvCxnSpPr>
            <p:spPr>
              <a:xfrm>
                <a:off x="9389371" y="3365345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id="{14AD12CC-815F-4304-B10B-0B75AABB4D51}"/>
                  </a:ext>
                </a:extLst>
              </p:cNvPr>
              <p:cNvSpPr txBox="1"/>
              <p:nvPr/>
            </p:nvSpPr>
            <p:spPr>
              <a:xfrm>
                <a:off x="9111472" y="3226850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72CB25EC-E92C-4C93-8D77-5A277B8D851D}"/>
                  </a:ext>
                </a:extLst>
              </p:cNvPr>
              <p:cNvCxnSpPr/>
              <p:nvPr/>
            </p:nvCxnSpPr>
            <p:spPr>
              <a:xfrm>
                <a:off x="9385345" y="3686833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92C83D17-368B-4409-B392-C071CF64C144}"/>
                  </a:ext>
                </a:extLst>
              </p:cNvPr>
              <p:cNvSpPr txBox="1"/>
              <p:nvPr/>
            </p:nvSpPr>
            <p:spPr>
              <a:xfrm>
                <a:off x="9102683" y="3548336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5335353E-D61D-417C-A850-A82C73017449}"/>
                  </a:ext>
                </a:extLst>
              </p:cNvPr>
              <p:cNvCxnSpPr/>
              <p:nvPr/>
            </p:nvCxnSpPr>
            <p:spPr>
              <a:xfrm>
                <a:off x="9383034" y="3976129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6" name="文本框 175">
                <a:extLst>
                  <a:ext uri="{FF2B5EF4-FFF2-40B4-BE49-F238E27FC236}">
                    <a16:creationId xmlns:a16="http://schemas.microsoft.com/office/drawing/2014/main" id="{65E65903-7513-41DD-BBF4-5B23CB2849BB}"/>
                  </a:ext>
                </a:extLst>
              </p:cNvPr>
              <p:cNvSpPr txBox="1"/>
              <p:nvPr/>
            </p:nvSpPr>
            <p:spPr>
              <a:xfrm>
                <a:off x="9100373" y="3837634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文本框 176">
                <a:extLst>
                  <a:ext uri="{FF2B5EF4-FFF2-40B4-BE49-F238E27FC236}">
                    <a16:creationId xmlns:a16="http://schemas.microsoft.com/office/drawing/2014/main" id="{0C777E7B-C6B9-4568-AA34-7BD6853C3975}"/>
                  </a:ext>
                </a:extLst>
              </p:cNvPr>
              <p:cNvSpPr txBox="1"/>
              <p:nvPr/>
            </p:nvSpPr>
            <p:spPr>
              <a:xfrm>
                <a:off x="11473489" y="2926795"/>
                <a:ext cx="783429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PAN-Ace</a:t>
                </a:r>
              </a:p>
            </p:txBody>
          </p:sp>
          <p:pic>
            <p:nvPicPr>
              <p:cNvPr id="178" name="图片 177">
                <a:extLst>
                  <a:ext uri="{FF2B5EF4-FFF2-40B4-BE49-F238E27FC236}">
                    <a16:creationId xmlns:a16="http://schemas.microsoft.com/office/drawing/2014/main" id="{803BC231-0BC0-43EB-AF90-2BF5CC44BD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557466" y="5015552"/>
                <a:ext cx="1958827" cy="276704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179" name="矩形 178">
                <a:extLst>
                  <a:ext uri="{FF2B5EF4-FFF2-40B4-BE49-F238E27FC236}">
                    <a16:creationId xmlns:a16="http://schemas.microsoft.com/office/drawing/2014/main" id="{A461405B-36AE-4340-B64E-F789C392D649}"/>
                  </a:ext>
                </a:extLst>
              </p:cNvPr>
              <p:cNvSpPr/>
              <p:nvPr/>
            </p:nvSpPr>
            <p:spPr>
              <a:xfrm>
                <a:off x="9574139" y="5570555"/>
                <a:ext cx="1921689" cy="231042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180" name="矩形 179">
                <a:extLst>
                  <a:ext uri="{FF2B5EF4-FFF2-40B4-BE49-F238E27FC236}">
                    <a16:creationId xmlns:a16="http://schemas.microsoft.com/office/drawing/2014/main" id="{D6E26669-9969-4407-9B4E-8673EF59411E}"/>
                  </a:ext>
                </a:extLst>
              </p:cNvPr>
              <p:cNvSpPr/>
              <p:nvPr/>
            </p:nvSpPr>
            <p:spPr>
              <a:xfrm>
                <a:off x="9574140" y="5267072"/>
                <a:ext cx="1921689" cy="231042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181" name="矩形 180">
                <a:extLst>
                  <a:ext uri="{FF2B5EF4-FFF2-40B4-BE49-F238E27FC236}">
                    <a16:creationId xmlns:a16="http://schemas.microsoft.com/office/drawing/2014/main" id="{41685277-2CA8-47B1-9CC0-22BE4C35ABA4}"/>
                  </a:ext>
                </a:extLst>
              </p:cNvPr>
              <p:cNvSpPr/>
              <p:nvPr/>
            </p:nvSpPr>
            <p:spPr>
              <a:xfrm>
                <a:off x="9574140" y="6336123"/>
                <a:ext cx="1921689" cy="231042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182" name="文本框 181">
                <a:extLst>
                  <a:ext uri="{FF2B5EF4-FFF2-40B4-BE49-F238E27FC236}">
                    <a16:creationId xmlns:a16="http://schemas.microsoft.com/office/drawing/2014/main" id="{13CF7EA3-E7D7-43CD-B450-717E1D3ECA6D}"/>
                  </a:ext>
                </a:extLst>
              </p:cNvPr>
              <p:cNvSpPr txBox="1"/>
              <p:nvPr/>
            </p:nvSpPr>
            <p:spPr>
              <a:xfrm>
                <a:off x="11503003" y="5554661"/>
                <a:ext cx="5119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Ku70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文本框 182">
                <a:extLst>
                  <a:ext uri="{FF2B5EF4-FFF2-40B4-BE49-F238E27FC236}">
                    <a16:creationId xmlns:a16="http://schemas.microsoft.com/office/drawing/2014/main" id="{AF6AC9C7-AB22-4BB9-8B4F-2A4EA4D957F4}"/>
                  </a:ext>
                </a:extLst>
              </p:cNvPr>
              <p:cNvSpPr txBox="1"/>
              <p:nvPr/>
            </p:nvSpPr>
            <p:spPr>
              <a:xfrm>
                <a:off x="11503003" y="6305592"/>
                <a:ext cx="691550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GAPDH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文本框 183">
                <a:extLst>
                  <a:ext uri="{FF2B5EF4-FFF2-40B4-BE49-F238E27FC236}">
                    <a16:creationId xmlns:a16="http://schemas.microsoft.com/office/drawing/2014/main" id="{5C8B28B8-9DA7-49D4-BECF-79015E13493D}"/>
                  </a:ext>
                </a:extLst>
              </p:cNvPr>
              <p:cNvSpPr txBox="1"/>
              <p:nvPr/>
            </p:nvSpPr>
            <p:spPr>
              <a:xfrm>
                <a:off x="11498503" y="5263494"/>
                <a:ext cx="801880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Flag-NS5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85" name="直接连接符 184">
                <a:extLst>
                  <a:ext uri="{FF2B5EF4-FFF2-40B4-BE49-F238E27FC236}">
                    <a16:creationId xmlns:a16="http://schemas.microsoft.com/office/drawing/2014/main" id="{316C0179-442B-4290-A330-5F28AE1A0C9A}"/>
                  </a:ext>
                </a:extLst>
              </p:cNvPr>
              <p:cNvCxnSpPr/>
              <p:nvPr/>
            </p:nvCxnSpPr>
            <p:spPr>
              <a:xfrm>
                <a:off x="9376883" y="5633101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6" name="文本框 185">
                <a:extLst>
                  <a:ext uri="{FF2B5EF4-FFF2-40B4-BE49-F238E27FC236}">
                    <a16:creationId xmlns:a16="http://schemas.microsoft.com/office/drawing/2014/main" id="{AEEF25C5-332D-4EF8-9A55-E3A120D6EF5D}"/>
                  </a:ext>
                </a:extLst>
              </p:cNvPr>
              <p:cNvSpPr txBox="1"/>
              <p:nvPr/>
            </p:nvSpPr>
            <p:spPr>
              <a:xfrm>
                <a:off x="9094220" y="5513656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87" name="直接连接符 186">
                <a:extLst>
                  <a:ext uri="{FF2B5EF4-FFF2-40B4-BE49-F238E27FC236}">
                    <a16:creationId xmlns:a16="http://schemas.microsoft.com/office/drawing/2014/main" id="{59DBB410-0231-412A-819B-EAD3800A15A0}"/>
                  </a:ext>
                </a:extLst>
              </p:cNvPr>
              <p:cNvCxnSpPr/>
              <p:nvPr/>
            </p:nvCxnSpPr>
            <p:spPr>
              <a:xfrm>
                <a:off x="9373432" y="5172101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8" name="文本框 187">
                <a:extLst>
                  <a:ext uri="{FF2B5EF4-FFF2-40B4-BE49-F238E27FC236}">
                    <a16:creationId xmlns:a16="http://schemas.microsoft.com/office/drawing/2014/main" id="{692E5D54-0760-406D-A2A3-6EBC2E5D3D6A}"/>
                  </a:ext>
                </a:extLst>
              </p:cNvPr>
              <p:cNvSpPr txBox="1"/>
              <p:nvPr/>
            </p:nvSpPr>
            <p:spPr>
              <a:xfrm>
                <a:off x="9031969" y="5016438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BDF7484B-A86B-4A1A-9E58-6664B9CE2BD8}"/>
                  </a:ext>
                </a:extLst>
              </p:cNvPr>
              <p:cNvCxnSpPr/>
              <p:nvPr/>
            </p:nvCxnSpPr>
            <p:spPr>
              <a:xfrm>
                <a:off x="9389879" y="5851004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0" name="文本框 189">
                <a:extLst>
                  <a:ext uri="{FF2B5EF4-FFF2-40B4-BE49-F238E27FC236}">
                    <a16:creationId xmlns:a16="http://schemas.microsoft.com/office/drawing/2014/main" id="{20F161E5-1874-4621-AD86-F5B49693FEF4}"/>
                  </a:ext>
                </a:extLst>
              </p:cNvPr>
              <p:cNvSpPr txBox="1"/>
              <p:nvPr/>
            </p:nvSpPr>
            <p:spPr>
              <a:xfrm>
                <a:off x="9111980" y="5712507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91" name="直接连接符 190">
                <a:extLst>
                  <a:ext uri="{FF2B5EF4-FFF2-40B4-BE49-F238E27FC236}">
                    <a16:creationId xmlns:a16="http://schemas.microsoft.com/office/drawing/2014/main" id="{2C0A0CC4-F7B2-4902-81F2-EF700EA62BF4}"/>
                  </a:ext>
                </a:extLst>
              </p:cNvPr>
              <p:cNvCxnSpPr/>
              <p:nvPr/>
            </p:nvCxnSpPr>
            <p:spPr>
              <a:xfrm>
                <a:off x="9382831" y="5309288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2" name="文本框 191">
                <a:extLst>
                  <a:ext uri="{FF2B5EF4-FFF2-40B4-BE49-F238E27FC236}">
                    <a16:creationId xmlns:a16="http://schemas.microsoft.com/office/drawing/2014/main" id="{DB113012-FE82-4D5E-951F-264526275A44}"/>
                  </a:ext>
                </a:extLst>
              </p:cNvPr>
              <p:cNvSpPr txBox="1"/>
              <p:nvPr/>
            </p:nvSpPr>
            <p:spPr>
              <a:xfrm>
                <a:off x="9038413" y="5161268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93" name="直接连接符 192">
                <a:extLst>
                  <a:ext uri="{FF2B5EF4-FFF2-40B4-BE49-F238E27FC236}">
                    <a16:creationId xmlns:a16="http://schemas.microsoft.com/office/drawing/2014/main" id="{E737613F-D993-4172-9E75-2264D4035A90}"/>
                  </a:ext>
                </a:extLst>
              </p:cNvPr>
              <p:cNvCxnSpPr/>
              <p:nvPr/>
            </p:nvCxnSpPr>
            <p:spPr>
              <a:xfrm>
                <a:off x="9404380" y="5479398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4" name="文本框 193">
                <a:extLst>
                  <a:ext uri="{FF2B5EF4-FFF2-40B4-BE49-F238E27FC236}">
                    <a16:creationId xmlns:a16="http://schemas.microsoft.com/office/drawing/2014/main" id="{C98B31FC-5F07-45A4-8CC5-3C0CA9FBA0D7}"/>
                  </a:ext>
                </a:extLst>
              </p:cNvPr>
              <p:cNvSpPr txBox="1"/>
              <p:nvPr/>
            </p:nvSpPr>
            <p:spPr>
              <a:xfrm>
                <a:off x="9041828" y="5338252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95" name="直接连接符 194">
                <a:extLst>
                  <a:ext uri="{FF2B5EF4-FFF2-40B4-BE49-F238E27FC236}">
                    <a16:creationId xmlns:a16="http://schemas.microsoft.com/office/drawing/2014/main" id="{559CD5DE-BEA4-4ABA-A45D-967AD05AA5F2}"/>
                  </a:ext>
                </a:extLst>
              </p:cNvPr>
              <p:cNvCxnSpPr/>
              <p:nvPr/>
            </p:nvCxnSpPr>
            <p:spPr>
              <a:xfrm>
                <a:off x="9397649" y="6110303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6" name="文本框 195">
                <a:extLst>
                  <a:ext uri="{FF2B5EF4-FFF2-40B4-BE49-F238E27FC236}">
                    <a16:creationId xmlns:a16="http://schemas.microsoft.com/office/drawing/2014/main" id="{9D24F93B-6BDF-44B4-A402-DBFA083061DA}"/>
                  </a:ext>
                </a:extLst>
              </p:cNvPr>
              <p:cNvSpPr txBox="1"/>
              <p:nvPr/>
            </p:nvSpPr>
            <p:spPr>
              <a:xfrm>
                <a:off x="9119750" y="5971806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97" name="直接连接符 196">
                <a:extLst>
                  <a:ext uri="{FF2B5EF4-FFF2-40B4-BE49-F238E27FC236}">
                    <a16:creationId xmlns:a16="http://schemas.microsoft.com/office/drawing/2014/main" id="{E880FDCF-72EF-454B-8583-EDC478FC93DE}"/>
                  </a:ext>
                </a:extLst>
              </p:cNvPr>
              <p:cNvCxnSpPr/>
              <p:nvPr/>
            </p:nvCxnSpPr>
            <p:spPr>
              <a:xfrm>
                <a:off x="9393623" y="6536566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8" name="文本框 197">
                <a:extLst>
                  <a:ext uri="{FF2B5EF4-FFF2-40B4-BE49-F238E27FC236}">
                    <a16:creationId xmlns:a16="http://schemas.microsoft.com/office/drawing/2014/main" id="{E098E5B3-1084-484B-ABF7-F2A28FFC14B7}"/>
                  </a:ext>
                </a:extLst>
              </p:cNvPr>
              <p:cNvSpPr txBox="1"/>
              <p:nvPr/>
            </p:nvSpPr>
            <p:spPr>
              <a:xfrm>
                <a:off x="9110962" y="6398070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99" name="直接连接符 198">
                <a:extLst>
                  <a:ext uri="{FF2B5EF4-FFF2-40B4-BE49-F238E27FC236}">
                    <a16:creationId xmlns:a16="http://schemas.microsoft.com/office/drawing/2014/main" id="{23F8333E-79F4-4841-8BE1-47010C63123B}"/>
                  </a:ext>
                </a:extLst>
              </p:cNvPr>
              <p:cNvCxnSpPr/>
              <p:nvPr/>
            </p:nvCxnSpPr>
            <p:spPr>
              <a:xfrm>
                <a:off x="9391312" y="6825862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0" name="文本框 199">
                <a:extLst>
                  <a:ext uri="{FF2B5EF4-FFF2-40B4-BE49-F238E27FC236}">
                    <a16:creationId xmlns:a16="http://schemas.microsoft.com/office/drawing/2014/main" id="{BF7CFF0B-3B99-47B3-AAF9-68FA93DFCB64}"/>
                  </a:ext>
                </a:extLst>
              </p:cNvPr>
              <p:cNvSpPr txBox="1"/>
              <p:nvPr/>
            </p:nvSpPr>
            <p:spPr>
              <a:xfrm>
                <a:off x="9108649" y="6687365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0" name="文本框 7">
              <a:extLst>
                <a:ext uri="{FF2B5EF4-FFF2-40B4-BE49-F238E27FC236}">
                  <a16:creationId xmlns:a16="http://schemas.microsoft.com/office/drawing/2014/main" id="{B16086DA-E7BB-4D26-803A-FBD5C235A8E2}"/>
                </a:ext>
              </a:extLst>
            </p:cNvPr>
            <p:cNvSpPr txBox="1"/>
            <p:nvPr/>
          </p:nvSpPr>
          <p:spPr>
            <a:xfrm>
              <a:off x="14290010" y="837250"/>
              <a:ext cx="80188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Flag-NS5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文本框 9">
              <a:extLst>
                <a:ext uri="{FF2B5EF4-FFF2-40B4-BE49-F238E27FC236}">
                  <a16:creationId xmlns:a16="http://schemas.microsoft.com/office/drawing/2014/main" id="{65DE4D4C-667A-4B00-8DAF-7128161D3215}"/>
                </a:ext>
              </a:extLst>
            </p:cNvPr>
            <p:cNvSpPr txBox="1"/>
            <p:nvPr/>
          </p:nvSpPr>
          <p:spPr>
            <a:xfrm>
              <a:off x="14412549" y="1077205"/>
              <a:ext cx="706809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Flag-EV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文本框 10">
              <a:extLst>
                <a:ext uri="{FF2B5EF4-FFF2-40B4-BE49-F238E27FC236}">
                  <a16:creationId xmlns:a16="http://schemas.microsoft.com/office/drawing/2014/main" id="{EFD07EE9-A14A-4796-ADD0-BDFD24BC0E40}"/>
                </a:ext>
              </a:extLst>
            </p:cNvPr>
            <p:cNvSpPr txBox="1"/>
            <p:nvPr/>
          </p:nvSpPr>
          <p:spPr>
            <a:xfrm>
              <a:off x="14940659" y="516218"/>
              <a:ext cx="707982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IP:Ku70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文本框 11">
              <a:extLst>
                <a:ext uri="{FF2B5EF4-FFF2-40B4-BE49-F238E27FC236}">
                  <a16:creationId xmlns:a16="http://schemas.microsoft.com/office/drawing/2014/main" id="{F7161999-F046-4968-B3A2-C8DEB034A9D0}"/>
                </a:ext>
              </a:extLst>
            </p:cNvPr>
            <p:cNvSpPr txBox="1"/>
            <p:nvPr/>
          </p:nvSpPr>
          <p:spPr>
            <a:xfrm>
              <a:off x="15824909" y="520120"/>
              <a:ext cx="391081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IgG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F0C9B97B-7AB2-4213-B82D-EA3F06A05D5F}"/>
                </a:ext>
              </a:extLst>
            </p:cNvPr>
            <p:cNvSpPr/>
            <p:nvPr/>
          </p:nvSpPr>
          <p:spPr>
            <a:xfrm>
              <a:off x="15057153" y="77678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B992B3B7-2D58-4DBE-9B54-E8ADDDFA0929}"/>
                </a:ext>
              </a:extLst>
            </p:cNvPr>
            <p:cNvSpPr/>
            <p:nvPr/>
          </p:nvSpPr>
          <p:spPr>
            <a:xfrm>
              <a:off x="15374371" y="77678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85B3B97E-B066-4B24-91CE-D63B36E76D5E}"/>
                </a:ext>
              </a:extLst>
            </p:cNvPr>
            <p:cNvSpPr/>
            <p:nvPr/>
          </p:nvSpPr>
          <p:spPr>
            <a:xfrm>
              <a:off x="15717363" y="77678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AD2B95EF-4A5A-46C9-9CB2-34273271B524}"/>
                </a:ext>
              </a:extLst>
            </p:cNvPr>
            <p:cNvSpPr/>
            <p:nvPr/>
          </p:nvSpPr>
          <p:spPr>
            <a:xfrm>
              <a:off x="15998618" y="77678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id="{21A45E74-452B-4353-B346-A53332E5C7F6}"/>
                </a:ext>
              </a:extLst>
            </p:cNvPr>
            <p:cNvCxnSpPr/>
            <p:nvPr/>
          </p:nvCxnSpPr>
          <p:spPr>
            <a:xfrm>
              <a:off x="15202724" y="804154"/>
              <a:ext cx="437830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id="{AB085AE4-5970-4897-BE1C-E97620BF569E}"/>
                </a:ext>
              </a:extLst>
            </p:cNvPr>
            <p:cNvCxnSpPr/>
            <p:nvPr/>
          </p:nvCxnSpPr>
          <p:spPr>
            <a:xfrm>
              <a:off x="15850770" y="811355"/>
              <a:ext cx="437830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id="{3E8A2EA4-D2E5-48B8-B002-BE3A49CBBB21}"/>
                </a:ext>
              </a:extLst>
            </p:cNvPr>
            <p:cNvSpPr/>
            <p:nvPr/>
          </p:nvSpPr>
          <p:spPr>
            <a:xfrm>
              <a:off x="15055873" y="1027095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51" name="矩形 150">
              <a:extLst>
                <a:ext uri="{FF2B5EF4-FFF2-40B4-BE49-F238E27FC236}">
                  <a16:creationId xmlns:a16="http://schemas.microsoft.com/office/drawing/2014/main" id="{8CE60909-92BB-45D7-8380-0CB07AF3C035}"/>
                </a:ext>
              </a:extLst>
            </p:cNvPr>
            <p:cNvSpPr/>
            <p:nvPr/>
          </p:nvSpPr>
          <p:spPr>
            <a:xfrm>
              <a:off x="15369837" y="1027095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D2829613-6EFF-4C96-B9CF-DA45FA696927}"/>
                </a:ext>
              </a:extLst>
            </p:cNvPr>
            <p:cNvSpPr/>
            <p:nvPr/>
          </p:nvSpPr>
          <p:spPr>
            <a:xfrm>
              <a:off x="15716081" y="1025313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52D9E812-E515-4F7A-8E71-43E585A987F7}"/>
                </a:ext>
              </a:extLst>
            </p:cNvPr>
            <p:cNvSpPr/>
            <p:nvPr/>
          </p:nvSpPr>
          <p:spPr>
            <a:xfrm>
              <a:off x="15997392" y="1025313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54" name="文本框 11">
              <a:extLst>
                <a:ext uri="{FF2B5EF4-FFF2-40B4-BE49-F238E27FC236}">
                  <a16:creationId xmlns:a16="http://schemas.microsoft.com/office/drawing/2014/main" id="{7DB6C682-5489-4E2F-B937-0E0C968E8F94}"/>
                </a:ext>
              </a:extLst>
            </p:cNvPr>
            <p:cNvSpPr txBox="1"/>
            <p:nvPr/>
          </p:nvSpPr>
          <p:spPr>
            <a:xfrm>
              <a:off x="16473839" y="520120"/>
              <a:ext cx="510799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6AC1D9-83CD-43D7-BD37-74E377739309}"/>
                </a:ext>
              </a:extLst>
            </p:cNvPr>
            <p:cNvSpPr/>
            <p:nvPr/>
          </p:nvSpPr>
          <p:spPr>
            <a:xfrm>
              <a:off x="16366292" y="77678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48DE4BCA-84AF-4529-87E9-18D2EC88412E}"/>
                </a:ext>
              </a:extLst>
            </p:cNvPr>
            <p:cNvSpPr/>
            <p:nvPr/>
          </p:nvSpPr>
          <p:spPr>
            <a:xfrm>
              <a:off x="16647549" y="77678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id="{16A90CE3-8C40-4AD0-9DBA-3238B5B358C0}"/>
                </a:ext>
              </a:extLst>
            </p:cNvPr>
            <p:cNvCxnSpPr/>
            <p:nvPr/>
          </p:nvCxnSpPr>
          <p:spPr>
            <a:xfrm>
              <a:off x="16499700" y="811355"/>
              <a:ext cx="437830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25EE62BF-750E-4352-9064-401E3C9512D6}"/>
                </a:ext>
              </a:extLst>
            </p:cNvPr>
            <p:cNvSpPr/>
            <p:nvPr/>
          </p:nvSpPr>
          <p:spPr>
            <a:xfrm>
              <a:off x="16365012" y="1025313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1E2BFA34-2F96-47AE-9CCD-26E43E7409D9}"/>
                </a:ext>
              </a:extLst>
            </p:cNvPr>
            <p:cNvSpPr/>
            <p:nvPr/>
          </p:nvSpPr>
          <p:spPr>
            <a:xfrm>
              <a:off x="16646321" y="1025313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F5727FDD-1BB8-4D9B-A74A-E213865E8B1B}"/>
              </a:ext>
            </a:extLst>
          </p:cNvPr>
          <p:cNvGrpSpPr/>
          <p:nvPr/>
        </p:nvGrpSpPr>
        <p:grpSpPr>
          <a:xfrm>
            <a:off x="6677594" y="2384117"/>
            <a:ext cx="4495810" cy="7685335"/>
            <a:chOff x="12953877" y="2203834"/>
            <a:chExt cx="3291812" cy="5627168"/>
          </a:xfrm>
        </p:grpSpPr>
        <p:pic>
          <p:nvPicPr>
            <p:cNvPr id="202" name="图片 201">
              <a:extLst>
                <a:ext uri="{FF2B5EF4-FFF2-40B4-BE49-F238E27FC236}">
                  <a16:creationId xmlns:a16="http://schemas.microsoft.com/office/drawing/2014/main" id="{0C13AD19-3CFA-44CC-A658-83C535913A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94005" y="2203834"/>
              <a:ext cx="1940780" cy="27641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id="{F312ABC8-7DDA-4D73-8406-837FC6286ECF}"/>
                </a:ext>
              </a:extLst>
            </p:cNvPr>
            <p:cNvCxnSpPr/>
            <p:nvPr/>
          </p:nvCxnSpPr>
          <p:spPr>
            <a:xfrm>
              <a:off x="13308767" y="3026642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36E2DC88-520B-4635-B71F-01D597F13F3F}"/>
                </a:ext>
              </a:extLst>
            </p:cNvPr>
            <p:cNvSpPr txBox="1"/>
            <p:nvPr/>
          </p:nvSpPr>
          <p:spPr>
            <a:xfrm>
              <a:off x="13026105" y="2907196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id="{5C21DA8E-711E-4E76-AAE8-04FF284E5662}"/>
                </a:ext>
              </a:extLst>
            </p:cNvPr>
            <p:cNvCxnSpPr/>
            <p:nvPr/>
          </p:nvCxnSpPr>
          <p:spPr>
            <a:xfrm>
              <a:off x="13305316" y="2565642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文本框 205">
              <a:extLst>
                <a:ext uri="{FF2B5EF4-FFF2-40B4-BE49-F238E27FC236}">
                  <a16:creationId xmlns:a16="http://schemas.microsoft.com/office/drawing/2014/main" id="{84AC7874-D112-4F87-907E-AB149BAED566}"/>
                </a:ext>
              </a:extLst>
            </p:cNvPr>
            <p:cNvSpPr txBox="1"/>
            <p:nvPr/>
          </p:nvSpPr>
          <p:spPr>
            <a:xfrm>
              <a:off x="12963852" y="2409978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id="{86DC6D94-DF16-43DA-8951-CCF5FD4FF926}"/>
                </a:ext>
              </a:extLst>
            </p:cNvPr>
            <p:cNvCxnSpPr/>
            <p:nvPr/>
          </p:nvCxnSpPr>
          <p:spPr>
            <a:xfrm>
              <a:off x="13321763" y="3244545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631FAF0C-F84D-48FB-AC5C-A8026D586F42}"/>
                </a:ext>
              </a:extLst>
            </p:cNvPr>
            <p:cNvSpPr txBox="1"/>
            <p:nvPr/>
          </p:nvSpPr>
          <p:spPr>
            <a:xfrm>
              <a:off x="13043865" y="3106050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9" name="直接连接符 208">
              <a:extLst>
                <a:ext uri="{FF2B5EF4-FFF2-40B4-BE49-F238E27FC236}">
                  <a16:creationId xmlns:a16="http://schemas.microsoft.com/office/drawing/2014/main" id="{A3ED83AF-AB7B-48FB-9186-93CD2820A2DB}"/>
                </a:ext>
              </a:extLst>
            </p:cNvPr>
            <p:cNvCxnSpPr/>
            <p:nvPr/>
          </p:nvCxnSpPr>
          <p:spPr>
            <a:xfrm>
              <a:off x="13314715" y="2702829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文本框 209">
              <a:extLst>
                <a:ext uri="{FF2B5EF4-FFF2-40B4-BE49-F238E27FC236}">
                  <a16:creationId xmlns:a16="http://schemas.microsoft.com/office/drawing/2014/main" id="{FAEDC8A3-8F17-4A19-A32A-42056D12FE5F}"/>
                </a:ext>
              </a:extLst>
            </p:cNvPr>
            <p:cNvSpPr txBox="1"/>
            <p:nvPr/>
          </p:nvSpPr>
          <p:spPr>
            <a:xfrm>
              <a:off x="12970298" y="2554809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1" name="直接连接符 210">
              <a:extLst>
                <a:ext uri="{FF2B5EF4-FFF2-40B4-BE49-F238E27FC236}">
                  <a16:creationId xmlns:a16="http://schemas.microsoft.com/office/drawing/2014/main" id="{ECB10EEB-EA14-41E9-96B4-C4CA1A76A0C3}"/>
                </a:ext>
              </a:extLst>
            </p:cNvPr>
            <p:cNvCxnSpPr/>
            <p:nvPr/>
          </p:nvCxnSpPr>
          <p:spPr>
            <a:xfrm>
              <a:off x="13336264" y="2872939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id="{C0B538A9-EAE6-4671-A9CC-00AF839C53A3}"/>
                </a:ext>
              </a:extLst>
            </p:cNvPr>
            <p:cNvSpPr txBox="1"/>
            <p:nvPr/>
          </p:nvSpPr>
          <p:spPr>
            <a:xfrm>
              <a:off x="12973711" y="2731793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3" name="直接连接符 212">
              <a:extLst>
                <a:ext uri="{FF2B5EF4-FFF2-40B4-BE49-F238E27FC236}">
                  <a16:creationId xmlns:a16="http://schemas.microsoft.com/office/drawing/2014/main" id="{B1AF61E1-D3D1-42CF-859B-CD9AD6EA7FD0}"/>
                </a:ext>
              </a:extLst>
            </p:cNvPr>
            <p:cNvCxnSpPr/>
            <p:nvPr/>
          </p:nvCxnSpPr>
          <p:spPr>
            <a:xfrm>
              <a:off x="13329533" y="3503844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CB917088-E606-470C-B301-ADA56E8241E4}"/>
                </a:ext>
              </a:extLst>
            </p:cNvPr>
            <p:cNvSpPr txBox="1"/>
            <p:nvPr/>
          </p:nvSpPr>
          <p:spPr>
            <a:xfrm>
              <a:off x="13051634" y="3365348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5" name="直接连接符 214">
              <a:extLst>
                <a:ext uri="{FF2B5EF4-FFF2-40B4-BE49-F238E27FC236}">
                  <a16:creationId xmlns:a16="http://schemas.microsoft.com/office/drawing/2014/main" id="{7C605BB5-2D38-4E54-9320-49CB5A03B9F0}"/>
                </a:ext>
              </a:extLst>
            </p:cNvPr>
            <p:cNvCxnSpPr/>
            <p:nvPr/>
          </p:nvCxnSpPr>
          <p:spPr>
            <a:xfrm>
              <a:off x="13325507" y="3825332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7A55F8F0-8533-4F38-9F29-78BDDCB5C9D1}"/>
                </a:ext>
              </a:extLst>
            </p:cNvPr>
            <p:cNvSpPr txBox="1"/>
            <p:nvPr/>
          </p:nvSpPr>
          <p:spPr>
            <a:xfrm>
              <a:off x="13042845" y="3686837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id="{7F752D90-9520-4348-AE16-5CCD19AED1A2}"/>
                </a:ext>
              </a:extLst>
            </p:cNvPr>
            <p:cNvCxnSpPr/>
            <p:nvPr/>
          </p:nvCxnSpPr>
          <p:spPr>
            <a:xfrm>
              <a:off x="13323196" y="4114628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8" name="文本框 217">
              <a:extLst>
                <a:ext uri="{FF2B5EF4-FFF2-40B4-BE49-F238E27FC236}">
                  <a16:creationId xmlns:a16="http://schemas.microsoft.com/office/drawing/2014/main" id="{58274701-1077-468B-BC61-57265D242BFE}"/>
                </a:ext>
              </a:extLst>
            </p:cNvPr>
            <p:cNvSpPr txBox="1"/>
            <p:nvPr/>
          </p:nvSpPr>
          <p:spPr>
            <a:xfrm>
              <a:off x="13040535" y="3976132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9" name="文本框 218">
              <a:extLst>
                <a:ext uri="{FF2B5EF4-FFF2-40B4-BE49-F238E27FC236}">
                  <a16:creationId xmlns:a16="http://schemas.microsoft.com/office/drawing/2014/main" id="{BC3E89A3-12F0-45B8-89BF-C10B2D6BC1ED}"/>
                </a:ext>
              </a:extLst>
            </p:cNvPr>
            <p:cNvSpPr txBox="1"/>
            <p:nvPr/>
          </p:nvSpPr>
          <p:spPr>
            <a:xfrm>
              <a:off x="15358407" y="3026647"/>
              <a:ext cx="78343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PAN-Ace</a:t>
              </a:r>
            </a:p>
          </p:txBody>
        </p:sp>
        <p:pic>
          <p:nvPicPr>
            <p:cNvPr id="220" name="图片 219">
              <a:extLst>
                <a:ext uri="{FF2B5EF4-FFF2-40B4-BE49-F238E27FC236}">
                  <a16:creationId xmlns:a16="http://schemas.microsoft.com/office/drawing/2014/main" id="{2D3661D5-5369-4179-81AC-9BB179D1D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90898" y="5015552"/>
              <a:ext cx="1940781" cy="28154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221" name="直接连接符 220">
              <a:extLst>
                <a:ext uri="{FF2B5EF4-FFF2-40B4-BE49-F238E27FC236}">
                  <a16:creationId xmlns:a16="http://schemas.microsoft.com/office/drawing/2014/main" id="{E5311808-1B18-475B-8D00-37CCBCE12EC8}"/>
                </a:ext>
              </a:extLst>
            </p:cNvPr>
            <p:cNvCxnSpPr/>
            <p:nvPr/>
          </p:nvCxnSpPr>
          <p:spPr>
            <a:xfrm>
              <a:off x="13298792" y="5889831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2" name="文本框 221">
              <a:extLst>
                <a:ext uri="{FF2B5EF4-FFF2-40B4-BE49-F238E27FC236}">
                  <a16:creationId xmlns:a16="http://schemas.microsoft.com/office/drawing/2014/main" id="{74BD9E2C-EAB4-4DFF-9EDB-29598BCC6256}"/>
                </a:ext>
              </a:extLst>
            </p:cNvPr>
            <p:cNvSpPr txBox="1"/>
            <p:nvPr/>
          </p:nvSpPr>
          <p:spPr>
            <a:xfrm>
              <a:off x="13016130" y="5770384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B72A90CD-0CB8-4C40-8520-519CECC08519}"/>
                </a:ext>
              </a:extLst>
            </p:cNvPr>
            <p:cNvCxnSpPr/>
            <p:nvPr/>
          </p:nvCxnSpPr>
          <p:spPr>
            <a:xfrm>
              <a:off x="13295341" y="5428831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id="{B4C82DE2-13BE-403E-999E-2C2127F7BD8B}"/>
                </a:ext>
              </a:extLst>
            </p:cNvPr>
            <p:cNvSpPr txBox="1"/>
            <p:nvPr/>
          </p:nvSpPr>
          <p:spPr>
            <a:xfrm>
              <a:off x="12953877" y="5273169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5522AA82-DB1A-4BF1-A648-446AC6CC2DAF}"/>
                </a:ext>
              </a:extLst>
            </p:cNvPr>
            <p:cNvCxnSpPr/>
            <p:nvPr/>
          </p:nvCxnSpPr>
          <p:spPr>
            <a:xfrm>
              <a:off x="13311788" y="6107734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6" name="文本框 225">
              <a:extLst>
                <a:ext uri="{FF2B5EF4-FFF2-40B4-BE49-F238E27FC236}">
                  <a16:creationId xmlns:a16="http://schemas.microsoft.com/office/drawing/2014/main" id="{5EB768D6-3BE7-4736-946E-A6825EC8EACA}"/>
                </a:ext>
              </a:extLst>
            </p:cNvPr>
            <p:cNvSpPr txBox="1"/>
            <p:nvPr/>
          </p:nvSpPr>
          <p:spPr>
            <a:xfrm>
              <a:off x="13033888" y="5969238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7" name="直接连接符 226">
              <a:extLst>
                <a:ext uri="{FF2B5EF4-FFF2-40B4-BE49-F238E27FC236}">
                  <a16:creationId xmlns:a16="http://schemas.microsoft.com/office/drawing/2014/main" id="{4F9F80F3-6D44-4D30-B5E4-929B7B1D9796}"/>
                </a:ext>
              </a:extLst>
            </p:cNvPr>
            <p:cNvCxnSpPr/>
            <p:nvPr/>
          </p:nvCxnSpPr>
          <p:spPr>
            <a:xfrm>
              <a:off x="13304740" y="5566018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8" name="文本框 227">
              <a:extLst>
                <a:ext uri="{FF2B5EF4-FFF2-40B4-BE49-F238E27FC236}">
                  <a16:creationId xmlns:a16="http://schemas.microsoft.com/office/drawing/2014/main" id="{D988B837-F11A-4578-B6B0-C7F4C804FFA6}"/>
                </a:ext>
              </a:extLst>
            </p:cNvPr>
            <p:cNvSpPr txBox="1"/>
            <p:nvPr/>
          </p:nvSpPr>
          <p:spPr>
            <a:xfrm>
              <a:off x="12960324" y="5417997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9" name="直接连接符 228">
              <a:extLst>
                <a:ext uri="{FF2B5EF4-FFF2-40B4-BE49-F238E27FC236}">
                  <a16:creationId xmlns:a16="http://schemas.microsoft.com/office/drawing/2014/main" id="{0066F552-E8BF-4E90-903F-AA0AB73205A0}"/>
                </a:ext>
              </a:extLst>
            </p:cNvPr>
            <p:cNvCxnSpPr/>
            <p:nvPr/>
          </p:nvCxnSpPr>
          <p:spPr>
            <a:xfrm>
              <a:off x="13326289" y="5736128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0" name="文本框 229">
              <a:extLst>
                <a:ext uri="{FF2B5EF4-FFF2-40B4-BE49-F238E27FC236}">
                  <a16:creationId xmlns:a16="http://schemas.microsoft.com/office/drawing/2014/main" id="{4374B845-0C56-42C3-A698-D522B5BAB55F}"/>
                </a:ext>
              </a:extLst>
            </p:cNvPr>
            <p:cNvSpPr txBox="1"/>
            <p:nvPr/>
          </p:nvSpPr>
          <p:spPr>
            <a:xfrm>
              <a:off x="12963736" y="5594983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1" name="直接连接符 230">
              <a:extLst>
                <a:ext uri="{FF2B5EF4-FFF2-40B4-BE49-F238E27FC236}">
                  <a16:creationId xmlns:a16="http://schemas.microsoft.com/office/drawing/2014/main" id="{596BB675-6379-4838-A9D2-9F1E5F86D280}"/>
                </a:ext>
              </a:extLst>
            </p:cNvPr>
            <p:cNvCxnSpPr/>
            <p:nvPr/>
          </p:nvCxnSpPr>
          <p:spPr>
            <a:xfrm>
              <a:off x="13319558" y="636703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id="{18134D48-F06F-44E0-A600-0D17530D54B1}"/>
                </a:ext>
              </a:extLst>
            </p:cNvPr>
            <p:cNvSpPr txBox="1"/>
            <p:nvPr/>
          </p:nvSpPr>
          <p:spPr>
            <a:xfrm>
              <a:off x="13041659" y="6228537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3" name="直接连接符 232">
              <a:extLst>
                <a:ext uri="{FF2B5EF4-FFF2-40B4-BE49-F238E27FC236}">
                  <a16:creationId xmlns:a16="http://schemas.microsoft.com/office/drawing/2014/main" id="{A91B6546-88BA-47DD-B0BB-D940455508B2}"/>
                </a:ext>
              </a:extLst>
            </p:cNvPr>
            <p:cNvCxnSpPr/>
            <p:nvPr/>
          </p:nvCxnSpPr>
          <p:spPr>
            <a:xfrm>
              <a:off x="13315532" y="6688521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4" name="文本框 233">
              <a:extLst>
                <a:ext uri="{FF2B5EF4-FFF2-40B4-BE49-F238E27FC236}">
                  <a16:creationId xmlns:a16="http://schemas.microsoft.com/office/drawing/2014/main" id="{6B10CF1D-F79B-410C-9BE0-00234B8591D8}"/>
                </a:ext>
              </a:extLst>
            </p:cNvPr>
            <p:cNvSpPr txBox="1"/>
            <p:nvPr/>
          </p:nvSpPr>
          <p:spPr>
            <a:xfrm>
              <a:off x="13032870" y="6550025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5" name="直接连接符 234">
              <a:extLst>
                <a:ext uri="{FF2B5EF4-FFF2-40B4-BE49-F238E27FC236}">
                  <a16:creationId xmlns:a16="http://schemas.microsoft.com/office/drawing/2014/main" id="{E5AD7F65-3650-4741-AEE0-FFACC2AD5E03}"/>
                </a:ext>
              </a:extLst>
            </p:cNvPr>
            <p:cNvCxnSpPr/>
            <p:nvPr/>
          </p:nvCxnSpPr>
          <p:spPr>
            <a:xfrm>
              <a:off x="13313221" y="697781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6" name="文本框 235">
              <a:extLst>
                <a:ext uri="{FF2B5EF4-FFF2-40B4-BE49-F238E27FC236}">
                  <a16:creationId xmlns:a16="http://schemas.microsoft.com/office/drawing/2014/main" id="{6A0A8D41-70FC-4EFD-B2EB-3392AA02570F}"/>
                </a:ext>
              </a:extLst>
            </p:cNvPr>
            <p:cNvSpPr txBox="1"/>
            <p:nvPr/>
          </p:nvSpPr>
          <p:spPr>
            <a:xfrm>
              <a:off x="13030560" y="683932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7" name="文本框 236">
              <a:extLst>
                <a:ext uri="{FF2B5EF4-FFF2-40B4-BE49-F238E27FC236}">
                  <a16:creationId xmlns:a16="http://schemas.microsoft.com/office/drawing/2014/main" id="{AA9C8CC7-C976-4A6E-83DA-B464229EC10F}"/>
                </a:ext>
              </a:extLst>
            </p:cNvPr>
            <p:cNvSpPr txBox="1"/>
            <p:nvPr/>
          </p:nvSpPr>
          <p:spPr>
            <a:xfrm>
              <a:off x="15396382" y="5782875"/>
              <a:ext cx="5119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Ku70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8" name="文本框 237">
              <a:extLst>
                <a:ext uri="{FF2B5EF4-FFF2-40B4-BE49-F238E27FC236}">
                  <a16:creationId xmlns:a16="http://schemas.microsoft.com/office/drawing/2014/main" id="{4D033E17-B9B0-422E-A3E1-7B03C32F522C}"/>
                </a:ext>
              </a:extLst>
            </p:cNvPr>
            <p:cNvSpPr txBox="1"/>
            <p:nvPr/>
          </p:nvSpPr>
          <p:spPr>
            <a:xfrm>
              <a:off x="15380049" y="6621977"/>
              <a:ext cx="691551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文本框 238">
              <a:extLst>
                <a:ext uri="{FF2B5EF4-FFF2-40B4-BE49-F238E27FC236}">
                  <a16:creationId xmlns:a16="http://schemas.microsoft.com/office/drawing/2014/main" id="{59AF102B-7B8C-4C16-9B0A-A001E6568EE6}"/>
                </a:ext>
              </a:extLst>
            </p:cNvPr>
            <p:cNvSpPr txBox="1"/>
            <p:nvPr/>
          </p:nvSpPr>
          <p:spPr>
            <a:xfrm>
              <a:off x="15358409" y="6363009"/>
              <a:ext cx="88728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TBEV-NS1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0" name="矩形 239">
              <a:extLst>
                <a:ext uri="{FF2B5EF4-FFF2-40B4-BE49-F238E27FC236}">
                  <a16:creationId xmlns:a16="http://schemas.microsoft.com/office/drawing/2014/main" id="{42ACEDF3-A0A8-4036-B7A6-4B6097B44B01}"/>
                </a:ext>
              </a:extLst>
            </p:cNvPr>
            <p:cNvSpPr/>
            <p:nvPr/>
          </p:nvSpPr>
          <p:spPr>
            <a:xfrm>
              <a:off x="13519029" y="5810678"/>
              <a:ext cx="1921689" cy="23104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241" name="矩形 240">
              <a:extLst>
                <a:ext uri="{FF2B5EF4-FFF2-40B4-BE49-F238E27FC236}">
                  <a16:creationId xmlns:a16="http://schemas.microsoft.com/office/drawing/2014/main" id="{A062F2B5-F96C-4E01-98B5-45AB889BF534}"/>
                </a:ext>
              </a:extLst>
            </p:cNvPr>
            <p:cNvSpPr/>
            <p:nvPr/>
          </p:nvSpPr>
          <p:spPr>
            <a:xfrm>
              <a:off x="13500443" y="6370990"/>
              <a:ext cx="1921689" cy="23104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242" name="矩形 241">
              <a:extLst>
                <a:ext uri="{FF2B5EF4-FFF2-40B4-BE49-F238E27FC236}">
                  <a16:creationId xmlns:a16="http://schemas.microsoft.com/office/drawing/2014/main" id="{8BCDF2E3-598A-4AB2-814A-9DD782201188}"/>
                </a:ext>
              </a:extLst>
            </p:cNvPr>
            <p:cNvSpPr/>
            <p:nvPr/>
          </p:nvSpPr>
          <p:spPr>
            <a:xfrm>
              <a:off x="13500443" y="6640004"/>
              <a:ext cx="1921689" cy="23104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</p:grpSp>
      <p:sp>
        <p:nvSpPr>
          <p:cNvPr id="243" name="文本框 7">
            <a:extLst>
              <a:ext uri="{FF2B5EF4-FFF2-40B4-BE49-F238E27FC236}">
                <a16:creationId xmlns:a16="http://schemas.microsoft.com/office/drawing/2014/main" id="{1F7C0B3C-EE15-4DCD-A392-9633D1062B80}"/>
              </a:ext>
            </a:extLst>
          </p:cNvPr>
          <p:cNvSpPr txBox="1"/>
          <p:nvPr/>
        </p:nvSpPr>
        <p:spPr>
          <a:xfrm>
            <a:off x="6749610" y="1890316"/>
            <a:ext cx="74411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TBEV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4" name="文本框 10">
            <a:extLst>
              <a:ext uri="{FF2B5EF4-FFF2-40B4-BE49-F238E27FC236}">
                <a16:creationId xmlns:a16="http://schemas.microsoft.com/office/drawing/2014/main" id="{84AB0BD5-D0E2-417B-B530-C8530D4131D0}"/>
              </a:ext>
            </a:extLst>
          </p:cNvPr>
          <p:cNvSpPr txBox="1"/>
          <p:nvPr/>
        </p:nvSpPr>
        <p:spPr>
          <a:xfrm>
            <a:off x="7242124" y="1451704"/>
            <a:ext cx="966931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IP:Ku70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" name="文本框 11">
            <a:extLst>
              <a:ext uri="{FF2B5EF4-FFF2-40B4-BE49-F238E27FC236}">
                <a16:creationId xmlns:a16="http://schemas.microsoft.com/office/drawing/2014/main" id="{CCB5133C-04FC-4623-84AA-60F9416346CC}"/>
              </a:ext>
            </a:extLst>
          </p:cNvPr>
          <p:cNvSpPr txBox="1"/>
          <p:nvPr/>
        </p:nvSpPr>
        <p:spPr>
          <a:xfrm>
            <a:off x="8449793" y="1457034"/>
            <a:ext cx="534121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IgG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6" name="矩形 245">
            <a:extLst>
              <a:ext uri="{FF2B5EF4-FFF2-40B4-BE49-F238E27FC236}">
                <a16:creationId xmlns:a16="http://schemas.microsoft.com/office/drawing/2014/main" id="{75BB5AD3-D7C5-4D0E-8029-C88837C4F2E3}"/>
              </a:ext>
            </a:extLst>
          </p:cNvPr>
          <p:cNvSpPr/>
          <p:nvPr/>
        </p:nvSpPr>
        <p:spPr>
          <a:xfrm>
            <a:off x="7401225" y="1807573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－</a:t>
            </a:r>
          </a:p>
        </p:txBody>
      </p:sp>
      <p:sp>
        <p:nvSpPr>
          <p:cNvPr id="247" name="矩形 246">
            <a:extLst>
              <a:ext uri="{FF2B5EF4-FFF2-40B4-BE49-F238E27FC236}">
                <a16:creationId xmlns:a16="http://schemas.microsoft.com/office/drawing/2014/main" id="{5B784EDD-CF3D-414F-81CF-F85886F9D227}"/>
              </a:ext>
            </a:extLst>
          </p:cNvPr>
          <p:cNvSpPr/>
          <p:nvPr/>
        </p:nvSpPr>
        <p:spPr>
          <a:xfrm>
            <a:off x="7834467" y="1807573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sp>
        <p:nvSpPr>
          <p:cNvPr id="248" name="矩形 247">
            <a:extLst>
              <a:ext uri="{FF2B5EF4-FFF2-40B4-BE49-F238E27FC236}">
                <a16:creationId xmlns:a16="http://schemas.microsoft.com/office/drawing/2014/main" id="{698E6741-0163-4494-8057-2E56921AB9CB}"/>
              </a:ext>
            </a:extLst>
          </p:cNvPr>
          <p:cNvSpPr/>
          <p:nvPr/>
        </p:nvSpPr>
        <p:spPr>
          <a:xfrm>
            <a:off x="8302908" y="1807573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－</a:t>
            </a:r>
          </a:p>
        </p:txBody>
      </p:sp>
      <p:sp>
        <p:nvSpPr>
          <p:cNvPr id="249" name="矩形 248">
            <a:extLst>
              <a:ext uri="{FF2B5EF4-FFF2-40B4-BE49-F238E27FC236}">
                <a16:creationId xmlns:a16="http://schemas.microsoft.com/office/drawing/2014/main" id="{89C0FFFB-A71F-4A17-92B2-860B7329E3B7}"/>
              </a:ext>
            </a:extLst>
          </p:cNvPr>
          <p:cNvSpPr/>
          <p:nvPr/>
        </p:nvSpPr>
        <p:spPr>
          <a:xfrm>
            <a:off x="8687036" y="1807573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cxnSp>
        <p:nvCxnSpPr>
          <p:cNvPr id="250" name="直接连接符 249">
            <a:extLst>
              <a:ext uri="{FF2B5EF4-FFF2-40B4-BE49-F238E27FC236}">
                <a16:creationId xmlns:a16="http://schemas.microsoft.com/office/drawing/2014/main" id="{C07F4D28-EB2B-4FBE-98FC-91C5E1B0D90B}"/>
              </a:ext>
            </a:extLst>
          </p:cNvPr>
          <p:cNvCxnSpPr/>
          <p:nvPr/>
        </p:nvCxnSpPr>
        <p:spPr>
          <a:xfrm>
            <a:off x="7600042" y="1844949"/>
            <a:ext cx="597970" cy="0"/>
          </a:xfrm>
          <a:prstGeom prst="line">
            <a:avLst/>
          </a:pr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1" name="直接连接符 250">
            <a:extLst>
              <a:ext uri="{FF2B5EF4-FFF2-40B4-BE49-F238E27FC236}">
                <a16:creationId xmlns:a16="http://schemas.microsoft.com/office/drawing/2014/main" id="{B128C716-125B-4A7C-9F8D-9AB39D07A57C}"/>
              </a:ext>
            </a:extLst>
          </p:cNvPr>
          <p:cNvCxnSpPr/>
          <p:nvPr/>
        </p:nvCxnSpPr>
        <p:spPr>
          <a:xfrm>
            <a:off x="8485115" y="1854782"/>
            <a:ext cx="597970" cy="0"/>
          </a:xfrm>
          <a:prstGeom prst="line">
            <a:avLst/>
          </a:pr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2" name="文本框 11">
            <a:extLst>
              <a:ext uri="{FF2B5EF4-FFF2-40B4-BE49-F238E27FC236}">
                <a16:creationId xmlns:a16="http://schemas.microsoft.com/office/drawing/2014/main" id="{CD253CE6-EA97-469A-B785-8D947B8D5281}"/>
              </a:ext>
            </a:extLst>
          </p:cNvPr>
          <p:cNvSpPr txBox="1"/>
          <p:nvPr/>
        </p:nvSpPr>
        <p:spPr>
          <a:xfrm>
            <a:off x="9336079" y="1457034"/>
            <a:ext cx="697627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3" name="矩形 252">
            <a:extLst>
              <a:ext uri="{FF2B5EF4-FFF2-40B4-BE49-F238E27FC236}">
                <a16:creationId xmlns:a16="http://schemas.microsoft.com/office/drawing/2014/main" id="{993ED5EF-98C9-4CA9-A27F-CBC83F8A2C57}"/>
              </a:ext>
            </a:extLst>
          </p:cNvPr>
          <p:cNvSpPr/>
          <p:nvPr/>
        </p:nvSpPr>
        <p:spPr>
          <a:xfrm>
            <a:off x="9189190" y="1807573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－</a:t>
            </a:r>
          </a:p>
        </p:txBody>
      </p:sp>
      <p:sp>
        <p:nvSpPr>
          <p:cNvPr id="254" name="矩形 253">
            <a:extLst>
              <a:ext uri="{FF2B5EF4-FFF2-40B4-BE49-F238E27FC236}">
                <a16:creationId xmlns:a16="http://schemas.microsoft.com/office/drawing/2014/main" id="{260A34CB-90E9-44BF-AFF9-B691976DC704}"/>
              </a:ext>
            </a:extLst>
          </p:cNvPr>
          <p:cNvSpPr/>
          <p:nvPr/>
        </p:nvSpPr>
        <p:spPr>
          <a:xfrm>
            <a:off x="9573314" y="1807573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cxnSp>
        <p:nvCxnSpPr>
          <p:cNvPr id="255" name="直接连接符 254">
            <a:extLst>
              <a:ext uri="{FF2B5EF4-FFF2-40B4-BE49-F238E27FC236}">
                <a16:creationId xmlns:a16="http://schemas.microsoft.com/office/drawing/2014/main" id="{252B956D-A9B7-4503-83F0-419E6230E230}"/>
              </a:ext>
            </a:extLst>
          </p:cNvPr>
          <p:cNvCxnSpPr/>
          <p:nvPr/>
        </p:nvCxnSpPr>
        <p:spPr>
          <a:xfrm>
            <a:off x="9371394" y="1854782"/>
            <a:ext cx="597970" cy="0"/>
          </a:xfrm>
          <a:prstGeom prst="line">
            <a:avLst/>
          </a:pr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072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DEEB271-95C8-4FC2-8BE0-1C159710B365}"/>
              </a:ext>
            </a:extLst>
          </p:cNvPr>
          <p:cNvSpPr txBox="1"/>
          <p:nvPr/>
        </p:nvSpPr>
        <p:spPr>
          <a:xfrm>
            <a:off x="1952734" y="150265"/>
            <a:ext cx="1970411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S10a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181447-5818-49CC-9F3F-4309F125A174}"/>
              </a:ext>
            </a:extLst>
          </p:cNvPr>
          <p:cNvSpPr txBox="1"/>
          <p:nvPr/>
        </p:nvSpPr>
        <p:spPr>
          <a:xfrm>
            <a:off x="996862" y="8203238"/>
            <a:ext cx="1970411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S10c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E6AEFE4-7D63-475F-AFE2-196269537781}"/>
              </a:ext>
            </a:extLst>
          </p:cNvPr>
          <p:cNvGrpSpPr/>
          <p:nvPr/>
        </p:nvGrpSpPr>
        <p:grpSpPr>
          <a:xfrm>
            <a:off x="263529" y="597116"/>
            <a:ext cx="6017613" cy="7198644"/>
            <a:chOff x="373939" y="2043730"/>
            <a:chExt cx="4406071" cy="5270816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542628F-85FF-4D23-BDD7-3DE9A3D3A7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7858" y="3072147"/>
              <a:ext cx="3023330" cy="295751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07FE6554-06C2-4AAA-A240-9E4A6E024183}"/>
                </a:ext>
              </a:extLst>
            </p:cNvPr>
            <p:cNvCxnSpPr>
              <a:cxnSpLocks/>
            </p:cNvCxnSpPr>
            <p:nvPr/>
          </p:nvCxnSpPr>
          <p:spPr>
            <a:xfrm>
              <a:off x="755245" y="3916712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3BFCAA8-F267-48C2-AC7C-D98CB05CC95D}"/>
                </a:ext>
              </a:extLst>
            </p:cNvPr>
            <p:cNvSpPr txBox="1"/>
            <p:nvPr/>
          </p:nvSpPr>
          <p:spPr>
            <a:xfrm>
              <a:off x="445085" y="3797267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94337716-ABD6-44F7-9D7A-C2863914CC13}"/>
                </a:ext>
              </a:extLst>
            </p:cNvPr>
            <p:cNvCxnSpPr>
              <a:cxnSpLocks/>
            </p:cNvCxnSpPr>
            <p:nvPr/>
          </p:nvCxnSpPr>
          <p:spPr>
            <a:xfrm>
              <a:off x="756492" y="3152714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905A43D-00BB-4541-902D-F41F63879E98}"/>
                </a:ext>
              </a:extLst>
            </p:cNvPr>
            <p:cNvSpPr txBox="1"/>
            <p:nvPr/>
          </p:nvSpPr>
          <p:spPr>
            <a:xfrm>
              <a:off x="384080" y="2997052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01DB8DDD-4D7F-422E-8F6D-1B2BD2DAD78C}"/>
                </a:ext>
              </a:extLst>
            </p:cNvPr>
            <p:cNvCxnSpPr>
              <a:cxnSpLocks/>
            </p:cNvCxnSpPr>
            <p:nvPr/>
          </p:nvCxnSpPr>
          <p:spPr>
            <a:xfrm>
              <a:off x="755245" y="4134615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37B8276-2872-4B85-B424-0E6505E3B37A}"/>
                </a:ext>
              </a:extLst>
            </p:cNvPr>
            <p:cNvSpPr txBox="1"/>
            <p:nvPr/>
          </p:nvSpPr>
          <p:spPr>
            <a:xfrm>
              <a:off x="462845" y="3996120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EB2B5E2-78DE-4AE2-BFE9-6EAC5BB4BECB}"/>
                </a:ext>
              </a:extLst>
            </p:cNvPr>
            <p:cNvCxnSpPr>
              <a:cxnSpLocks/>
            </p:cNvCxnSpPr>
            <p:nvPr/>
          </p:nvCxnSpPr>
          <p:spPr>
            <a:xfrm>
              <a:off x="756492" y="3347051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D51533D-9FFF-4DEF-9716-2AF86A500DD6}"/>
                </a:ext>
              </a:extLst>
            </p:cNvPr>
            <p:cNvSpPr txBox="1"/>
            <p:nvPr/>
          </p:nvSpPr>
          <p:spPr>
            <a:xfrm>
              <a:off x="390524" y="3199032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EA844A3-00B5-4DA3-B59E-097F04E81B7C}"/>
                </a:ext>
              </a:extLst>
            </p:cNvPr>
            <p:cNvCxnSpPr>
              <a:cxnSpLocks/>
            </p:cNvCxnSpPr>
            <p:nvPr/>
          </p:nvCxnSpPr>
          <p:spPr>
            <a:xfrm>
              <a:off x="755245" y="3763009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57E8B69-8AF4-4B05-92D9-872B44AB91B8}"/>
                </a:ext>
              </a:extLst>
            </p:cNvPr>
            <p:cNvSpPr txBox="1"/>
            <p:nvPr/>
          </p:nvSpPr>
          <p:spPr>
            <a:xfrm>
              <a:off x="392691" y="3621863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B2163891-B85E-4C0D-A1FC-76B5EF9C6F06}"/>
                </a:ext>
              </a:extLst>
            </p:cNvPr>
            <p:cNvCxnSpPr>
              <a:cxnSpLocks/>
            </p:cNvCxnSpPr>
            <p:nvPr/>
          </p:nvCxnSpPr>
          <p:spPr>
            <a:xfrm>
              <a:off x="755245" y="4489164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18053A4-C8BB-4D1C-8CD8-AF987C3C1AED}"/>
                </a:ext>
              </a:extLst>
            </p:cNvPr>
            <p:cNvSpPr txBox="1"/>
            <p:nvPr/>
          </p:nvSpPr>
          <p:spPr>
            <a:xfrm>
              <a:off x="470614" y="4350670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13F652E-9802-46FB-B82B-52019F871F99}"/>
                </a:ext>
              </a:extLst>
            </p:cNvPr>
            <p:cNvCxnSpPr>
              <a:cxnSpLocks/>
            </p:cNvCxnSpPr>
            <p:nvPr/>
          </p:nvCxnSpPr>
          <p:spPr>
            <a:xfrm>
              <a:off x="755245" y="4810652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E393CF1-445D-47E9-809F-E53A1C176BF4}"/>
                </a:ext>
              </a:extLst>
            </p:cNvPr>
            <p:cNvSpPr txBox="1"/>
            <p:nvPr/>
          </p:nvSpPr>
          <p:spPr>
            <a:xfrm>
              <a:off x="461825" y="4672158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AB2934A8-030E-4BE6-B694-622E04D3A6EA}"/>
                </a:ext>
              </a:extLst>
            </p:cNvPr>
            <p:cNvCxnSpPr>
              <a:cxnSpLocks/>
            </p:cNvCxnSpPr>
            <p:nvPr/>
          </p:nvCxnSpPr>
          <p:spPr>
            <a:xfrm>
              <a:off x="755245" y="5099948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37473E-EBE3-4078-9E15-F7E1E0745ECF}"/>
                </a:ext>
              </a:extLst>
            </p:cNvPr>
            <p:cNvSpPr txBox="1"/>
            <p:nvPr/>
          </p:nvSpPr>
          <p:spPr>
            <a:xfrm>
              <a:off x="459515" y="4961454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599DD6C-80FC-413C-8FCA-7F9678DE5B71}"/>
                </a:ext>
              </a:extLst>
            </p:cNvPr>
            <p:cNvSpPr txBox="1"/>
            <p:nvPr/>
          </p:nvSpPr>
          <p:spPr>
            <a:xfrm>
              <a:off x="3900683" y="6526734"/>
              <a:ext cx="57066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SIRT1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A57FFE3-0AEF-45BE-8B3B-86B8EA336052}"/>
                </a:ext>
              </a:extLst>
            </p:cNvPr>
            <p:cNvSpPr/>
            <p:nvPr/>
          </p:nvSpPr>
          <p:spPr>
            <a:xfrm>
              <a:off x="962434" y="4227483"/>
              <a:ext cx="2930297" cy="23104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9088C197-02DA-4017-A1A1-D6A85E60AC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7857" y="6102669"/>
              <a:ext cx="3023331" cy="114147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2E98BB3-78FB-4241-80C9-2F8C048954EF}"/>
                </a:ext>
              </a:extLst>
            </p:cNvPr>
            <p:cNvSpPr/>
            <p:nvPr/>
          </p:nvSpPr>
          <p:spPr>
            <a:xfrm>
              <a:off x="980501" y="6557881"/>
              <a:ext cx="2960687" cy="23104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B3B349FB-BAFC-441B-8216-AADC9D2A5C51}"/>
                </a:ext>
              </a:extLst>
            </p:cNvPr>
            <p:cNvCxnSpPr>
              <a:cxnSpLocks/>
            </p:cNvCxnSpPr>
            <p:nvPr/>
          </p:nvCxnSpPr>
          <p:spPr>
            <a:xfrm>
              <a:off x="749210" y="7181690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670EBAF-FEB1-4CA3-90B6-B3F033BB59A7}"/>
                </a:ext>
              </a:extLst>
            </p:cNvPr>
            <p:cNvSpPr txBox="1"/>
            <p:nvPr/>
          </p:nvSpPr>
          <p:spPr>
            <a:xfrm>
              <a:off x="439051" y="7062245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9D64ABCD-91BF-4F59-AD35-426ECDABFDEA}"/>
                </a:ext>
              </a:extLst>
            </p:cNvPr>
            <p:cNvCxnSpPr>
              <a:cxnSpLocks/>
            </p:cNvCxnSpPr>
            <p:nvPr/>
          </p:nvCxnSpPr>
          <p:spPr>
            <a:xfrm>
              <a:off x="746352" y="6322596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E8FFDC7-1AD0-4970-B475-2118338E8B1F}"/>
                </a:ext>
              </a:extLst>
            </p:cNvPr>
            <p:cNvSpPr txBox="1"/>
            <p:nvPr/>
          </p:nvSpPr>
          <p:spPr>
            <a:xfrm>
              <a:off x="373939" y="6166934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D871DFF5-9B31-4C3B-9B5A-F59E23AC57AD}"/>
                </a:ext>
              </a:extLst>
            </p:cNvPr>
            <p:cNvCxnSpPr>
              <a:cxnSpLocks/>
            </p:cNvCxnSpPr>
            <p:nvPr/>
          </p:nvCxnSpPr>
          <p:spPr>
            <a:xfrm>
              <a:off x="746352" y="651693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FD8000B-68A4-4EBA-A51A-93CD2FE87110}"/>
                </a:ext>
              </a:extLst>
            </p:cNvPr>
            <p:cNvSpPr txBox="1"/>
            <p:nvPr/>
          </p:nvSpPr>
          <p:spPr>
            <a:xfrm>
              <a:off x="380386" y="6368914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A5B670A3-0FEC-4A5D-A97D-2DB0B37DC693}"/>
                </a:ext>
              </a:extLst>
            </p:cNvPr>
            <p:cNvCxnSpPr>
              <a:cxnSpLocks/>
            </p:cNvCxnSpPr>
            <p:nvPr/>
          </p:nvCxnSpPr>
          <p:spPr>
            <a:xfrm>
              <a:off x="745105" y="6732866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59EA855-5C1D-47F1-BE99-F0A1C6C2AA2D}"/>
                </a:ext>
              </a:extLst>
            </p:cNvPr>
            <p:cNvSpPr txBox="1"/>
            <p:nvPr/>
          </p:nvSpPr>
          <p:spPr>
            <a:xfrm>
              <a:off x="382552" y="6591722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8A15FFB7-A60F-4043-A8CC-01100B189B43}"/>
                </a:ext>
              </a:extLst>
            </p:cNvPr>
            <p:cNvSpPr/>
            <p:nvPr/>
          </p:nvSpPr>
          <p:spPr>
            <a:xfrm>
              <a:off x="934598" y="4627663"/>
              <a:ext cx="2958134" cy="23104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924DCDE-7B58-4A93-B3DD-2C5CE006E260}"/>
                </a:ext>
              </a:extLst>
            </p:cNvPr>
            <p:cNvSpPr txBox="1"/>
            <p:nvPr/>
          </p:nvSpPr>
          <p:spPr>
            <a:xfrm>
              <a:off x="3892730" y="4204509"/>
              <a:ext cx="88728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TBEV-NS1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18833DD-C25A-45B8-8CD9-4EFF0D6151A0}"/>
                </a:ext>
              </a:extLst>
            </p:cNvPr>
            <p:cNvSpPr txBox="1"/>
            <p:nvPr/>
          </p:nvSpPr>
          <p:spPr>
            <a:xfrm>
              <a:off x="3900683" y="4604688"/>
              <a:ext cx="691551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CF5790B-56CE-47B8-BDA3-B4B6B958FC2C}"/>
                </a:ext>
              </a:extLst>
            </p:cNvPr>
            <p:cNvGrpSpPr/>
            <p:nvPr/>
          </p:nvGrpSpPr>
          <p:grpSpPr>
            <a:xfrm>
              <a:off x="427175" y="2043730"/>
              <a:ext cx="3358288" cy="835622"/>
              <a:chOff x="479098" y="1730792"/>
              <a:chExt cx="3358288" cy="835622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F90870B4-D481-4B36-9E85-1D31CFAC3BD3}"/>
                  </a:ext>
                </a:extLst>
              </p:cNvPr>
              <p:cNvSpPr txBox="1"/>
              <p:nvPr/>
            </p:nvSpPr>
            <p:spPr>
              <a:xfrm>
                <a:off x="479098" y="2254917"/>
                <a:ext cx="544837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TBEV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13439416-FDFE-41CE-BD16-965556315D2A}"/>
                  </a:ext>
                </a:extLst>
              </p:cNvPr>
              <p:cNvSpPr txBox="1"/>
              <p:nvPr/>
            </p:nvSpPr>
            <p:spPr>
              <a:xfrm>
                <a:off x="952202" y="2190967"/>
                <a:ext cx="402692" cy="37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9DB3A0B-89F2-40D4-85C2-B3A464A5C935}"/>
                  </a:ext>
                </a:extLst>
              </p:cNvPr>
              <p:cNvSpPr txBox="1"/>
              <p:nvPr/>
            </p:nvSpPr>
            <p:spPr>
              <a:xfrm>
                <a:off x="1202256" y="2190967"/>
                <a:ext cx="402692" cy="37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D1F4E64D-A39F-45C9-9430-0F0C54FD27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78875" y="2089863"/>
                <a:ext cx="1226657" cy="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3" name="文本框 10">
                <a:extLst>
                  <a:ext uri="{FF2B5EF4-FFF2-40B4-BE49-F238E27FC236}">
                    <a16:creationId xmlns:a16="http://schemas.microsoft.com/office/drawing/2014/main" id="{9375970D-1912-47BB-A45D-10D4A60E7183}"/>
                  </a:ext>
                </a:extLst>
              </p:cNvPr>
              <p:cNvSpPr txBox="1"/>
              <p:nvPr/>
            </p:nvSpPr>
            <p:spPr>
              <a:xfrm>
                <a:off x="1604946" y="1758935"/>
                <a:ext cx="576507" cy="252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WT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直角三角形 43">
                <a:extLst>
                  <a:ext uri="{FF2B5EF4-FFF2-40B4-BE49-F238E27FC236}">
                    <a16:creationId xmlns:a16="http://schemas.microsoft.com/office/drawing/2014/main" id="{DCC392F5-DCD5-4C1F-88A1-F6BBCC113E34}"/>
                  </a:ext>
                </a:extLst>
              </p:cNvPr>
              <p:cNvSpPr/>
              <p:nvPr/>
            </p:nvSpPr>
            <p:spPr>
              <a:xfrm flipH="1">
                <a:off x="1563989" y="2260393"/>
                <a:ext cx="820066" cy="130629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 b="1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575AAB9C-2DD2-480D-A122-30D6C1FB7AE7}"/>
                  </a:ext>
                </a:extLst>
              </p:cNvPr>
              <p:cNvSpPr txBox="1"/>
              <p:nvPr/>
            </p:nvSpPr>
            <p:spPr>
              <a:xfrm>
                <a:off x="2384055" y="2173325"/>
                <a:ext cx="402692" cy="37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8EEE2604-4CAC-458F-B31E-EFB32BF12C10}"/>
                  </a:ext>
                </a:extLst>
              </p:cNvPr>
              <p:cNvSpPr txBox="1"/>
              <p:nvPr/>
            </p:nvSpPr>
            <p:spPr>
              <a:xfrm>
                <a:off x="2634109" y="2173325"/>
                <a:ext cx="402692" cy="37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32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3FBAD2EF-5772-476B-A841-6E23D469B0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10729" y="2072222"/>
                <a:ext cx="1226657" cy="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8" name="直角三角形 47">
                <a:extLst>
                  <a:ext uri="{FF2B5EF4-FFF2-40B4-BE49-F238E27FC236}">
                    <a16:creationId xmlns:a16="http://schemas.microsoft.com/office/drawing/2014/main" id="{5D612872-1198-4A5D-ACE9-CC3255D78991}"/>
                  </a:ext>
                </a:extLst>
              </p:cNvPr>
              <p:cNvSpPr/>
              <p:nvPr/>
            </p:nvSpPr>
            <p:spPr>
              <a:xfrm flipH="1">
                <a:off x="2995843" y="2242752"/>
                <a:ext cx="820066" cy="130629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 b="1"/>
              </a:p>
            </p:txBody>
          </p:sp>
          <p:sp>
            <p:nvSpPr>
              <p:cNvPr id="49" name="文本框 10">
                <a:extLst>
                  <a:ext uri="{FF2B5EF4-FFF2-40B4-BE49-F238E27FC236}">
                    <a16:creationId xmlns:a16="http://schemas.microsoft.com/office/drawing/2014/main" id="{00541B2F-FAF2-40BD-9A11-715403B9EE8F}"/>
                  </a:ext>
                </a:extLst>
              </p:cNvPr>
              <p:cNvSpPr txBox="1"/>
              <p:nvPr/>
            </p:nvSpPr>
            <p:spPr>
              <a:xfrm>
                <a:off x="2786745" y="1730792"/>
                <a:ext cx="1050641" cy="252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SIRT1-KD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3E9B3BB-7881-4F30-98EC-A3F21C7EF090}"/>
              </a:ext>
            </a:extLst>
          </p:cNvPr>
          <p:cNvGrpSpPr/>
          <p:nvPr/>
        </p:nvGrpSpPr>
        <p:grpSpPr>
          <a:xfrm>
            <a:off x="337411" y="8992804"/>
            <a:ext cx="3759478" cy="7960917"/>
            <a:chOff x="6431087" y="1806969"/>
            <a:chExt cx="2752673" cy="5993463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D816ECD3-A2E5-4C0E-A430-C589C356EE54}"/>
                </a:ext>
              </a:extLst>
            </p:cNvPr>
            <p:cNvCxnSpPr>
              <a:cxnSpLocks/>
            </p:cNvCxnSpPr>
            <p:nvPr/>
          </p:nvCxnSpPr>
          <p:spPr>
            <a:xfrm>
              <a:off x="7134887" y="3340179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DAE85D8-586D-4FA2-A112-34F366709CC8}"/>
                </a:ext>
              </a:extLst>
            </p:cNvPr>
            <p:cNvSpPr txBox="1"/>
            <p:nvPr/>
          </p:nvSpPr>
          <p:spPr>
            <a:xfrm>
              <a:off x="6824728" y="3220734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9AEBD1A1-AAF0-4A97-94DE-469769241B55}"/>
                </a:ext>
              </a:extLst>
            </p:cNvPr>
            <p:cNvCxnSpPr>
              <a:cxnSpLocks/>
            </p:cNvCxnSpPr>
            <p:nvPr/>
          </p:nvCxnSpPr>
          <p:spPr>
            <a:xfrm>
              <a:off x="7149641" y="280794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464E1E7-68E2-4804-BA97-C76F77172608}"/>
                </a:ext>
              </a:extLst>
            </p:cNvPr>
            <p:cNvSpPr txBox="1"/>
            <p:nvPr/>
          </p:nvSpPr>
          <p:spPr>
            <a:xfrm>
              <a:off x="6777229" y="2652280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1C8332F-C44B-484B-BE20-9C95D85EA50E}"/>
                </a:ext>
              </a:extLst>
            </p:cNvPr>
            <p:cNvCxnSpPr>
              <a:cxnSpLocks/>
            </p:cNvCxnSpPr>
            <p:nvPr/>
          </p:nvCxnSpPr>
          <p:spPr>
            <a:xfrm>
              <a:off x="7134887" y="3558082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7295137-9957-4629-9BDD-BD26BF3D6B16}"/>
                </a:ext>
              </a:extLst>
            </p:cNvPr>
            <p:cNvSpPr txBox="1"/>
            <p:nvPr/>
          </p:nvSpPr>
          <p:spPr>
            <a:xfrm>
              <a:off x="6838829" y="3419585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0384AE24-E021-42C7-91D8-48265FAD5E65}"/>
                </a:ext>
              </a:extLst>
            </p:cNvPr>
            <p:cNvCxnSpPr>
              <a:cxnSpLocks/>
            </p:cNvCxnSpPr>
            <p:nvPr/>
          </p:nvCxnSpPr>
          <p:spPr>
            <a:xfrm>
              <a:off x="7149641" y="2928389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60070FE-9B17-414F-9D41-06B2C3DF033C}"/>
                </a:ext>
              </a:extLst>
            </p:cNvPr>
            <p:cNvSpPr txBox="1"/>
            <p:nvPr/>
          </p:nvSpPr>
          <p:spPr>
            <a:xfrm>
              <a:off x="6783676" y="2780369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03A8AF06-187E-4B0C-A566-6DC9C9E570A8}"/>
                </a:ext>
              </a:extLst>
            </p:cNvPr>
            <p:cNvCxnSpPr>
              <a:cxnSpLocks/>
            </p:cNvCxnSpPr>
            <p:nvPr/>
          </p:nvCxnSpPr>
          <p:spPr>
            <a:xfrm>
              <a:off x="7134887" y="3186476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CED67E0-4828-41B8-9246-58784709F36C}"/>
                </a:ext>
              </a:extLst>
            </p:cNvPr>
            <p:cNvSpPr txBox="1"/>
            <p:nvPr/>
          </p:nvSpPr>
          <p:spPr>
            <a:xfrm>
              <a:off x="6772335" y="3045330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283232DB-573B-4156-A031-AEF77A2F9C72}"/>
                </a:ext>
              </a:extLst>
            </p:cNvPr>
            <p:cNvCxnSpPr>
              <a:cxnSpLocks/>
            </p:cNvCxnSpPr>
            <p:nvPr/>
          </p:nvCxnSpPr>
          <p:spPr>
            <a:xfrm>
              <a:off x="7134559" y="3820169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8C02BD7-7002-4E71-97AF-AB02D1694B0F}"/>
                </a:ext>
              </a:extLst>
            </p:cNvPr>
            <p:cNvSpPr txBox="1"/>
            <p:nvPr/>
          </p:nvSpPr>
          <p:spPr>
            <a:xfrm>
              <a:off x="6849930" y="3681672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957DD997-46BB-4EA2-B35F-46BD7EE37B56}"/>
                </a:ext>
              </a:extLst>
            </p:cNvPr>
            <p:cNvCxnSpPr>
              <a:cxnSpLocks/>
            </p:cNvCxnSpPr>
            <p:nvPr/>
          </p:nvCxnSpPr>
          <p:spPr>
            <a:xfrm>
              <a:off x="7134559" y="414165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9D4A724-F679-4717-8D0B-3DF700F8C0D6}"/>
                </a:ext>
              </a:extLst>
            </p:cNvPr>
            <p:cNvSpPr txBox="1"/>
            <p:nvPr/>
          </p:nvSpPr>
          <p:spPr>
            <a:xfrm>
              <a:off x="6841139" y="400316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0A56B5AA-7E2F-4CF5-A2E2-C50A2314E095}"/>
                </a:ext>
              </a:extLst>
            </p:cNvPr>
            <p:cNvCxnSpPr>
              <a:cxnSpLocks/>
            </p:cNvCxnSpPr>
            <p:nvPr/>
          </p:nvCxnSpPr>
          <p:spPr>
            <a:xfrm>
              <a:off x="7134559" y="443095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0FF1F8F-7DBA-4B24-A4BC-76F181B981DB}"/>
                </a:ext>
              </a:extLst>
            </p:cNvPr>
            <p:cNvSpPr txBox="1"/>
            <p:nvPr/>
          </p:nvSpPr>
          <p:spPr>
            <a:xfrm>
              <a:off x="6838829" y="4292456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A9AD0635-7180-4CCB-9006-24E7BDE1B3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17227"/>
            <a:stretch/>
          </p:blipFill>
          <p:spPr>
            <a:xfrm>
              <a:off x="7310353" y="2775304"/>
              <a:ext cx="1013999" cy="24480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77CEA5FB-1741-473D-8600-1C2E8CE4DA3D}"/>
                </a:ext>
              </a:extLst>
            </p:cNvPr>
            <p:cNvSpPr txBox="1"/>
            <p:nvPr/>
          </p:nvSpPr>
          <p:spPr>
            <a:xfrm>
              <a:off x="8338453" y="2909480"/>
              <a:ext cx="845307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HA-SIRT1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67D5BAC8-1DA9-474D-9913-26E37F220CFE}"/>
                </a:ext>
              </a:extLst>
            </p:cNvPr>
            <p:cNvSpPr/>
            <p:nvPr/>
          </p:nvSpPr>
          <p:spPr>
            <a:xfrm>
              <a:off x="7325107" y="2928389"/>
              <a:ext cx="999245" cy="23104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 dirty="0"/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B9B8C059-3FB7-4248-80A0-BCEF38E7A67F}"/>
                </a:ext>
              </a:extLst>
            </p:cNvPr>
            <p:cNvSpPr/>
            <p:nvPr/>
          </p:nvSpPr>
          <p:spPr>
            <a:xfrm>
              <a:off x="7319142" y="3450627"/>
              <a:ext cx="999245" cy="23104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 dirty="0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4F2E87A-C367-4B3C-B8BA-E85699D561D5}"/>
                </a:ext>
              </a:extLst>
            </p:cNvPr>
            <p:cNvSpPr txBox="1"/>
            <p:nvPr/>
          </p:nvSpPr>
          <p:spPr>
            <a:xfrm>
              <a:off x="8295621" y="3427652"/>
              <a:ext cx="88728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TBEV-NS1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2F6AF6C3-8DB1-41C5-ACB8-43FD9723A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0353" y="5352424"/>
              <a:ext cx="1030411" cy="24480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41B47742-64CA-4742-9C3F-3E366B327C2A}"/>
                </a:ext>
              </a:extLst>
            </p:cNvPr>
            <p:cNvCxnSpPr>
              <a:cxnSpLocks/>
            </p:cNvCxnSpPr>
            <p:nvPr/>
          </p:nvCxnSpPr>
          <p:spPr>
            <a:xfrm>
              <a:off x="7134887" y="5778492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3465FE6B-1415-4F9B-AFC6-F987855B7DCC}"/>
                </a:ext>
              </a:extLst>
            </p:cNvPr>
            <p:cNvSpPr txBox="1"/>
            <p:nvPr/>
          </p:nvSpPr>
          <p:spPr>
            <a:xfrm>
              <a:off x="6824728" y="5659047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E92E23A3-E8BA-4786-B10B-5B8EFAC69DE7}"/>
                </a:ext>
              </a:extLst>
            </p:cNvPr>
            <p:cNvCxnSpPr>
              <a:cxnSpLocks/>
            </p:cNvCxnSpPr>
            <p:nvPr/>
          </p:nvCxnSpPr>
          <p:spPr>
            <a:xfrm>
              <a:off x="7146748" y="5400335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C89C0840-C1EB-492F-86C7-AD5911D9B430}"/>
                </a:ext>
              </a:extLst>
            </p:cNvPr>
            <p:cNvCxnSpPr>
              <a:cxnSpLocks/>
            </p:cNvCxnSpPr>
            <p:nvPr/>
          </p:nvCxnSpPr>
          <p:spPr>
            <a:xfrm>
              <a:off x="7134887" y="593345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D1C1E941-39B0-4FB7-B66B-D8EE3D8EB996}"/>
                </a:ext>
              </a:extLst>
            </p:cNvPr>
            <p:cNvSpPr txBox="1"/>
            <p:nvPr/>
          </p:nvSpPr>
          <p:spPr>
            <a:xfrm>
              <a:off x="6838829" y="5794957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6A56136E-4A08-4075-BBAC-40ACFC998C1C}"/>
                </a:ext>
              </a:extLst>
            </p:cNvPr>
            <p:cNvCxnSpPr>
              <a:cxnSpLocks/>
            </p:cNvCxnSpPr>
            <p:nvPr/>
          </p:nvCxnSpPr>
          <p:spPr>
            <a:xfrm>
              <a:off x="7146748" y="5520781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25B6F9D2-8B09-4F4A-B762-F0A3A9D7C226}"/>
                </a:ext>
              </a:extLst>
            </p:cNvPr>
            <p:cNvSpPr txBox="1"/>
            <p:nvPr/>
          </p:nvSpPr>
          <p:spPr>
            <a:xfrm>
              <a:off x="6780782" y="5372762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B46B36AB-9902-4E15-8A0E-B807B4784362}"/>
                </a:ext>
              </a:extLst>
            </p:cNvPr>
            <p:cNvCxnSpPr>
              <a:cxnSpLocks/>
            </p:cNvCxnSpPr>
            <p:nvPr/>
          </p:nvCxnSpPr>
          <p:spPr>
            <a:xfrm>
              <a:off x="7131994" y="5649562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136F93CF-DF78-4890-BF88-A55618DC8DCE}"/>
                </a:ext>
              </a:extLst>
            </p:cNvPr>
            <p:cNvSpPr txBox="1"/>
            <p:nvPr/>
          </p:nvSpPr>
          <p:spPr>
            <a:xfrm>
              <a:off x="6769441" y="5508416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6CBBA3C4-9F9F-43E1-9868-D75138A4AB6A}"/>
                </a:ext>
              </a:extLst>
            </p:cNvPr>
            <p:cNvCxnSpPr>
              <a:cxnSpLocks/>
            </p:cNvCxnSpPr>
            <p:nvPr/>
          </p:nvCxnSpPr>
          <p:spPr>
            <a:xfrm>
              <a:off x="7134559" y="611164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3D1EAF8C-2C04-4AC5-BE45-92A4BA0C5651}"/>
                </a:ext>
              </a:extLst>
            </p:cNvPr>
            <p:cNvSpPr txBox="1"/>
            <p:nvPr/>
          </p:nvSpPr>
          <p:spPr>
            <a:xfrm>
              <a:off x="6849930" y="5973147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6820DCAF-54A7-4275-9075-AAFDD39DA623}"/>
                </a:ext>
              </a:extLst>
            </p:cNvPr>
            <p:cNvCxnSpPr>
              <a:cxnSpLocks/>
            </p:cNvCxnSpPr>
            <p:nvPr/>
          </p:nvCxnSpPr>
          <p:spPr>
            <a:xfrm>
              <a:off x="7134559" y="6433131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AB9901E8-01B0-4B43-ADBE-04939E0C6E1C}"/>
                </a:ext>
              </a:extLst>
            </p:cNvPr>
            <p:cNvSpPr txBox="1"/>
            <p:nvPr/>
          </p:nvSpPr>
          <p:spPr>
            <a:xfrm>
              <a:off x="6841139" y="6294635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7ED2D5D7-4243-44F5-B42F-B08EE4D676BE}"/>
                </a:ext>
              </a:extLst>
            </p:cNvPr>
            <p:cNvCxnSpPr>
              <a:cxnSpLocks/>
            </p:cNvCxnSpPr>
            <p:nvPr/>
          </p:nvCxnSpPr>
          <p:spPr>
            <a:xfrm>
              <a:off x="7134559" y="672242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BCBA94E8-2936-4AE2-B3B4-74EF7B5C32D1}"/>
                </a:ext>
              </a:extLst>
            </p:cNvPr>
            <p:cNvSpPr txBox="1"/>
            <p:nvPr/>
          </p:nvSpPr>
          <p:spPr>
            <a:xfrm>
              <a:off x="6838829" y="658393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6DCB4C0D-C40E-4A90-BBA8-E52B8175157C}"/>
                </a:ext>
              </a:extLst>
            </p:cNvPr>
            <p:cNvSpPr txBox="1"/>
            <p:nvPr/>
          </p:nvSpPr>
          <p:spPr>
            <a:xfrm>
              <a:off x="6782970" y="5242996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B8AFFE11-8945-4BAA-98A0-D320053197AD}"/>
                </a:ext>
              </a:extLst>
            </p:cNvPr>
            <p:cNvSpPr/>
            <p:nvPr/>
          </p:nvSpPr>
          <p:spPr>
            <a:xfrm>
              <a:off x="7312918" y="6021984"/>
              <a:ext cx="999245" cy="23104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 dirty="0"/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688CEB03-DD22-49D3-B99C-F317DDF099A6}"/>
                </a:ext>
              </a:extLst>
            </p:cNvPr>
            <p:cNvSpPr txBox="1"/>
            <p:nvPr/>
          </p:nvSpPr>
          <p:spPr>
            <a:xfrm>
              <a:off x="8312163" y="6014756"/>
              <a:ext cx="691551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765D83A1-BA58-42C7-95F2-3C84BC3C013A}"/>
                </a:ext>
              </a:extLst>
            </p:cNvPr>
            <p:cNvSpPr txBox="1"/>
            <p:nvPr/>
          </p:nvSpPr>
          <p:spPr>
            <a:xfrm>
              <a:off x="6431087" y="2408986"/>
              <a:ext cx="845307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HA-SIRT1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CAB93319-5917-4B99-8E71-A77CA44A111A}"/>
                </a:ext>
              </a:extLst>
            </p:cNvPr>
            <p:cNvSpPr txBox="1"/>
            <p:nvPr/>
          </p:nvSpPr>
          <p:spPr>
            <a:xfrm>
              <a:off x="6661919" y="2163742"/>
              <a:ext cx="614086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HA-EV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66E50DB-F259-4A9F-AEAD-5D60DE460BC9}"/>
                </a:ext>
              </a:extLst>
            </p:cNvPr>
            <p:cNvSpPr/>
            <p:nvPr/>
          </p:nvSpPr>
          <p:spPr>
            <a:xfrm>
              <a:off x="7600444" y="2362996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  <a:endParaRPr lang="zh-CN" altLang="en-US" sz="2732" b="1" dirty="0"/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CFDCECB1-04B0-472D-A33A-255D98D12802}"/>
                </a:ext>
              </a:extLst>
            </p:cNvPr>
            <p:cNvSpPr/>
            <p:nvPr/>
          </p:nvSpPr>
          <p:spPr>
            <a:xfrm>
              <a:off x="7873428" y="2096415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  <a:endParaRPr lang="zh-CN" altLang="en-US" sz="2732" b="1" dirty="0"/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170CE372-9EC5-4638-8B3C-AF50BE3E7F38}"/>
                </a:ext>
              </a:extLst>
            </p:cNvPr>
            <p:cNvSpPr/>
            <p:nvPr/>
          </p:nvSpPr>
          <p:spPr>
            <a:xfrm>
              <a:off x="7597264" y="2094670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2732" b="1" dirty="0"/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657EE1E6-326E-40F2-81B8-271F256575A9}"/>
                </a:ext>
              </a:extLst>
            </p:cNvPr>
            <p:cNvSpPr/>
            <p:nvPr/>
          </p:nvSpPr>
          <p:spPr>
            <a:xfrm>
              <a:off x="7279076" y="2095254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  <a:endParaRPr lang="zh-CN" altLang="en-US" sz="2732" b="1" dirty="0"/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39BB5E50-8310-46C8-9C1B-FDE981438A83}"/>
                </a:ext>
              </a:extLst>
            </p:cNvPr>
            <p:cNvSpPr/>
            <p:nvPr/>
          </p:nvSpPr>
          <p:spPr>
            <a:xfrm>
              <a:off x="7282008" y="2364312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  <a:endParaRPr lang="zh-CN" altLang="en-US" sz="2732" b="1" dirty="0"/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6D5D155-94D5-4E03-AF90-6478C86B41B9}"/>
                </a:ext>
              </a:extLst>
            </p:cNvPr>
            <p:cNvSpPr/>
            <p:nvPr/>
          </p:nvSpPr>
          <p:spPr>
            <a:xfrm>
              <a:off x="7876656" y="2336192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2732" b="1" dirty="0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CB2A4E83-FEAE-4D28-9066-05F860BB8378}"/>
                </a:ext>
              </a:extLst>
            </p:cNvPr>
            <p:cNvSpPr/>
            <p:nvPr/>
          </p:nvSpPr>
          <p:spPr>
            <a:xfrm>
              <a:off x="7588135" y="180696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2732" b="1" dirty="0"/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93D0AA7C-12D3-45CD-82FA-8CA9CEAB91DA}"/>
                </a:ext>
              </a:extLst>
            </p:cNvPr>
            <p:cNvSpPr/>
            <p:nvPr/>
          </p:nvSpPr>
          <p:spPr>
            <a:xfrm>
              <a:off x="7875348" y="180696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2732" b="1" dirty="0"/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82891BD8-C0F0-4D3D-BD8A-8B8A0392A829}"/>
                </a:ext>
              </a:extLst>
            </p:cNvPr>
            <p:cNvSpPr txBox="1"/>
            <p:nvPr/>
          </p:nvSpPr>
          <p:spPr>
            <a:xfrm>
              <a:off x="6729245" y="1878443"/>
              <a:ext cx="544837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TBEV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B7A0B435-91A9-4478-A748-FE090362C134}"/>
                </a:ext>
              </a:extLst>
            </p:cNvPr>
            <p:cNvSpPr/>
            <p:nvPr/>
          </p:nvSpPr>
          <p:spPr>
            <a:xfrm>
              <a:off x="7283800" y="1810307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  <a:endParaRPr lang="zh-CN" altLang="en-US" sz="2732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8716325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FA12685-ED12-4832-B304-37E71016CB39}"/>
              </a:ext>
            </a:extLst>
          </p:cNvPr>
          <p:cNvSpPr txBox="1"/>
          <p:nvPr/>
        </p:nvSpPr>
        <p:spPr>
          <a:xfrm>
            <a:off x="1101497" y="361727"/>
            <a:ext cx="1970411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S11a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8471AE-4B78-4859-A941-2E6BECF201F3}"/>
              </a:ext>
            </a:extLst>
          </p:cNvPr>
          <p:cNvSpPr txBox="1"/>
          <p:nvPr/>
        </p:nvSpPr>
        <p:spPr>
          <a:xfrm>
            <a:off x="5467421" y="339522"/>
            <a:ext cx="1988045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S11h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A82A688-9633-4A0C-8565-BD5AED383C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t="17532"/>
          <a:stretch/>
        </p:blipFill>
        <p:spPr>
          <a:xfrm>
            <a:off x="1056277" y="1792924"/>
            <a:ext cx="1860571" cy="125326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FC3095C-569A-445B-8021-D09F7A6219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6275" y="3174293"/>
            <a:ext cx="1860568" cy="184065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3BDB71A-409C-45B4-AD52-233DEFBBAA4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t="35151" b="34259"/>
          <a:stretch/>
        </p:blipFill>
        <p:spPr>
          <a:xfrm>
            <a:off x="1056275" y="5143048"/>
            <a:ext cx="1860568" cy="146487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006B2BF-E516-4194-9B42-C911C3BB77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6275" y="6756789"/>
            <a:ext cx="1860568" cy="263199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8E3A03BB-7842-48C6-97A7-136332A863F9}"/>
              </a:ext>
            </a:extLst>
          </p:cNvPr>
          <p:cNvSpPr txBox="1"/>
          <p:nvPr/>
        </p:nvSpPr>
        <p:spPr>
          <a:xfrm>
            <a:off x="1736439" y="975617"/>
            <a:ext cx="157126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TBEV infection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02E7C86-DB75-4A91-8C3E-023D23446D28}"/>
              </a:ext>
            </a:extLst>
          </p:cNvPr>
          <p:cNvSpPr txBox="1"/>
          <p:nvPr/>
        </p:nvSpPr>
        <p:spPr>
          <a:xfrm>
            <a:off x="1079437" y="1305143"/>
            <a:ext cx="774621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FA9C1D9-A901-42FF-AB5A-F799C2932277}"/>
              </a:ext>
            </a:extLst>
          </p:cNvPr>
          <p:cNvCxnSpPr>
            <a:cxnSpLocks/>
            <a:endCxn id="19" idx="0"/>
          </p:cNvCxnSpPr>
          <p:nvPr/>
        </p:nvCxnSpPr>
        <p:spPr>
          <a:xfrm>
            <a:off x="1902220" y="1326315"/>
            <a:ext cx="1121173" cy="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D88B17B9-C6CF-4258-A44C-C9AAC9206DEF}"/>
              </a:ext>
            </a:extLst>
          </p:cNvPr>
          <p:cNvSpPr txBox="1"/>
          <p:nvPr/>
        </p:nvSpPr>
        <p:spPr>
          <a:xfrm>
            <a:off x="1786807" y="1326320"/>
            <a:ext cx="484274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B7AB52C-D3C5-4C16-9778-102D10EA0583}"/>
              </a:ext>
            </a:extLst>
          </p:cNvPr>
          <p:cNvSpPr txBox="1"/>
          <p:nvPr/>
        </p:nvSpPr>
        <p:spPr>
          <a:xfrm>
            <a:off x="2142074" y="1326320"/>
            <a:ext cx="774771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E2CDF30-1A3E-4554-8E1A-495E827AA2BC}"/>
              </a:ext>
            </a:extLst>
          </p:cNvPr>
          <p:cNvSpPr txBox="1"/>
          <p:nvPr/>
        </p:nvSpPr>
        <p:spPr>
          <a:xfrm>
            <a:off x="2562073" y="1326319"/>
            <a:ext cx="922639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48 </a:t>
            </a:r>
            <a:r>
              <a:rPr lang="en-US" altLang="zh-CN" sz="1639" dirty="0" err="1">
                <a:latin typeface="Arial" panose="020B0604020202020204" pitchFamily="34" charset="0"/>
                <a:cs typeface="Arial" panose="020B0604020202020204" pitchFamily="34" charset="0"/>
              </a:rPr>
              <a:t>hpi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BA3095F7-3DF1-4AD3-BB29-8EE8BED29854}"/>
              </a:ext>
            </a:extLst>
          </p:cNvPr>
          <p:cNvCxnSpPr>
            <a:cxnSpLocks/>
          </p:cNvCxnSpPr>
          <p:nvPr/>
        </p:nvCxnSpPr>
        <p:spPr>
          <a:xfrm>
            <a:off x="797544" y="197958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1A22C736-FB4B-40F0-9241-15EB9290BC8C}"/>
              </a:ext>
            </a:extLst>
          </p:cNvPr>
          <p:cNvCxnSpPr>
            <a:cxnSpLocks/>
          </p:cNvCxnSpPr>
          <p:nvPr/>
        </p:nvCxnSpPr>
        <p:spPr>
          <a:xfrm>
            <a:off x="802102" y="2151956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A6D810ED-5F4D-4E39-B4FE-8D704BCA4FCE}"/>
              </a:ext>
            </a:extLst>
          </p:cNvPr>
          <p:cNvSpPr txBox="1"/>
          <p:nvPr/>
        </p:nvSpPr>
        <p:spPr>
          <a:xfrm>
            <a:off x="416058" y="1962807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753B5B1-79F2-4AD4-B1C1-73DF2DCCD53D}"/>
              </a:ext>
            </a:extLst>
          </p:cNvPr>
          <p:cNvCxnSpPr>
            <a:cxnSpLocks/>
          </p:cNvCxnSpPr>
          <p:nvPr/>
        </p:nvCxnSpPr>
        <p:spPr>
          <a:xfrm>
            <a:off x="828825" y="250177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BA4D0274-EE71-436C-9A86-1EEDCF3F7ADA}"/>
              </a:ext>
            </a:extLst>
          </p:cNvPr>
          <p:cNvSpPr txBox="1"/>
          <p:nvPr/>
        </p:nvSpPr>
        <p:spPr>
          <a:xfrm>
            <a:off x="449284" y="2312618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B718144F-E8AC-4647-BBDF-393AC6FF1C6E}"/>
              </a:ext>
            </a:extLst>
          </p:cNvPr>
          <p:cNvCxnSpPr>
            <a:cxnSpLocks/>
          </p:cNvCxnSpPr>
          <p:nvPr/>
        </p:nvCxnSpPr>
        <p:spPr>
          <a:xfrm>
            <a:off x="820628" y="317949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20CCA731-742B-4F6F-A6E6-FB88FA23BB31}"/>
              </a:ext>
            </a:extLst>
          </p:cNvPr>
          <p:cNvSpPr txBox="1"/>
          <p:nvPr/>
        </p:nvSpPr>
        <p:spPr>
          <a:xfrm>
            <a:off x="434582" y="2990347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5D6DA214-3B8D-4A6E-8DD8-44EC58D186A8}"/>
              </a:ext>
            </a:extLst>
          </p:cNvPr>
          <p:cNvCxnSpPr>
            <a:cxnSpLocks/>
          </p:cNvCxnSpPr>
          <p:nvPr/>
        </p:nvCxnSpPr>
        <p:spPr>
          <a:xfrm>
            <a:off x="820628" y="346989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50F3910A-A91E-4AB2-8532-E4A5514E14A2}"/>
              </a:ext>
            </a:extLst>
          </p:cNvPr>
          <p:cNvSpPr txBox="1"/>
          <p:nvPr/>
        </p:nvSpPr>
        <p:spPr>
          <a:xfrm>
            <a:off x="434582" y="3280746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A02BCD50-B96F-47C0-90F2-135549DD5F63}"/>
              </a:ext>
            </a:extLst>
          </p:cNvPr>
          <p:cNvCxnSpPr>
            <a:cxnSpLocks/>
          </p:cNvCxnSpPr>
          <p:nvPr/>
        </p:nvCxnSpPr>
        <p:spPr>
          <a:xfrm>
            <a:off x="820628" y="3719457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C9124CCB-F578-490F-A23A-B0ACCBB95DD6}"/>
              </a:ext>
            </a:extLst>
          </p:cNvPr>
          <p:cNvSpPr txBox="1"/>
          <p:nvPr/>
        </p:nvSpPr>
        <p:spPr>
          <a:xfrm>
            <a:off x="434582" y="3530308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0DC457FC-ACC9-4718-B228-EF18CE26D912}"/>
              </a:ext>
            </a:extLst>
          </p:cNvPr>
          <p:cNvCxnSpPr>
            <a:cxnSpLocks/>
          </p:cNvCxnSpPr>
          <p:nvPr/>
        </p:nvCxnSpPr>
        <p:spPr>
          <a:xfrm>
            <a:off x="820628" y="432923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id="{E30A1768-D739-4A29-885A-6EA3E5AA2E4E}"/>
              </a:ext>
            </a:extLst>
          </p:cNvPr>
          <p:cNvSpPr txBox="1"/>
          <p:nvPr/>
        </p:nvSpPr>
        <p:spPr>
          <a:xfrm>
            <a:off x="434582" y="4140078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E88F928-65AB-423B-B60A-F31E418B8F9B}"/>
              </a:ext>
            </a:extLst>
          </p:cNvPr>
          <p:cNvSpPr txBox="1"/>
          <p:nvPr/>
        </p:nvSpPr>
        <p:spPr>
          <a:xfrm>
            <a:off x="311981" y="1752497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E5BD5325-2AD5-4325-B5EE-2FB25B87B4B5}"/>
              </a:ext>
            </a:extLst>
          </p:cNvPr>
          <p:cNvCxnSpPr>
            <a:cxnSpLocks/>
          </p:cNvCxnSpPr>
          <p:nvPr/>
        </p:nvCxnSpPr>
        <p:spPr>
          <a:xfrm>
            <a:off x="806952" y="545526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A309174E-9862-477B-BE4A-7AFFDEB01020}"/>
              </a:ext>
            </a:extLst>
          </p:cNvPr>
          <p:cNvCxnSpPr>
            <a:cxnSpLocks/>
          </p:cNvCxnSpPr>
          <p:nvPr/>
        </p:nvCxnSpPr>
        <p:spPr>
          <a:xfrm>
            <a:off x="811511" y="5627634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CFBDF3AA-CEA7-430B-B25C-40389FC37958}"/>
              </a:ext>
            </a:extLst>
          </p:cNvPr>
          <p:cNvSpPr txBox="1"/>
          <p:nvPr/>
        </p:nvSpPr>
        <p:spPr>
          <a:xfrm>
            <a:off x="425464" y="5438482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21652286-2AEF-4869-B0ED-44E6545BEA00}"/>
              </a:ext>
            </a:extLst>
          </p:cNvPr>
          <p:cNvCxnSpPr>
            <a:cxnSpLocks/>
          </p:cNvCxnSpPr>
          <p:nvPr/>
        </p:nvCxnSpPr>
        <p:spPr>
          <a:xfrm>
            <a:off x="838231" y="597744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361ADD76-1FF8-4CA7-8C74-6817BF37B6C0}"/>
              </a:ext>
            </a:extLst>
          </p:cNvPr>
          <p:cNvSpPr txBox="1"/>
          <p:nvPr/>
        </p:nvSpPr>
        <p:spPr>
          <a:xfrm>
            <a:off x="458690" y="5788297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01D5FCC-5BBE-4AF6-B2F3-18BBC78F280D}"/>
              </a:ext>
            </a:extLst>
          </p:cNvPr>
          <p:cNvSpPr txBox="1"/>
          <p:nvPr/>
        </p:nvSpPr>
        <p:spPr>
          <a:xfrm>
            <a:off x="321387" y="5228175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E23334CE-05AD-4EF2-9F59-BC67B26F96AE}"/>
              </a:ext>
            </a:extLst>
          </p:cNvPr>
          <p:cNvCxnSpPr>
            <a:cxnSpLocks/>
          </p:cNvCxnSpPr>
          <p:nvPr/>
        </p:nvCxnSpPr>
        <p:spPr>
          <a:xfrm>
            <a:off x="811511" y="704724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8410B92E-378B-407F-B580-9FE8CC0B3CAF}"/>
              </a:ext>
            </a:extLst>
          </p:cNvPr>
          <p:cNvSpPr txBox="1"/>
          <p:nvPr/>
        </p:nvSpPr>
        <p:spPr>
          <a:xfrm>
            <a:off x="425464" y="6858100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D2B2E31D-C41B-4E8F-88DF-4B6E4BCBD88D}"/>
              </a:ext>
            </a:extLst>
          </p:cNvPr>
          <p:cNvCxnSpPr>
            <a:cxnSpLocks/>
          </p:cNvCxnSpPr>
          <p:nvPr/>
        </p:nvCxnSpPr>
        <p:spPr>
          <a:xfrm>
            <a:off x="811511" y="733764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>
            <a:extLst>
              <a:ext uri="{FF2B5EF4-FFF2-40B4-BE49-F238E27FC236}">
                <a16:creationId xmlns:a16="http://schemas.microsoft.com/office/drawing/2014/main" id="{8F150B88-51D3-486F-9616-57CBFD9BF852}"/>
              </a:ext>
            </a:extLst>
          </p:cNvPr>
          <p:cNvSpPr txBox="1"/>
          <p:nvPr/>
        </p:nvSpPr>
        <p:spPr>
          <a:xfrm>
            <a:off x="425464" y="7148495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3CA6BA3F-2C2A-419A-9357-2BFC192D08C6}"/>
              </a:ext>
            </a:extLst>
          </p:cNvPr>
          <p:cNvCxnSpPr>
            <a:cxnSpLocks/>
          </p:cNvCxnSpPr>
          <p:nvPr/>
        </p:nvCxnSpPr>
        <p:spPr>
          <a:xfrm>
            <a:off x="811511" y="7587210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DB12F624-5203-4CE4-81B4-85F740E80E82}"/>
              </a:ext>
            </a:extLst>
          </p:cNvPr>
          <p:cNvSpPr txBox="1"/>
          <p:nvPr/>
        </p:nvSpPr>
        <p:spPr>
          <a:xfrm>
            <a:off x="425464" y="739806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38533B9C-6372-42E8-9991-63F43B314521}"/>
              </a:ext>
            </a:extLst>
          </p:cNvPr>
          <p:cNvCxnSpPr>
            <a:cxnSpLocks/>
          </p:cNvCxnSpPr>
          <p:nvPr/>
        </p:nvCxnSpPr>
        <p:spPr>
          <a:xfrm>
            <a:off x="811511" y="811025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2A2EBCCB-15A2-4070-95C5-11DE1F12BCEA}"/>
              </a:ext>
            </a:extLst>
          </p:cNvPr>
          <p:cNvSpPr txBox="1"/>
          <p:nvPr/>
        </p:nvSpPr>
        <p:spPr>
          <a:xfrm>
            <a:off x="425464" y="7921106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F27C08FA-BC26-441F-8B64-01DBDBDE9586}"/>
              </a:ext>
            </a:extLst>
          </p:cNvPr>
          <p:cNvSpPr/>
          <p:nvPr/>
        </p:nvSpPr>
        <p:spPr>
          <a:xfrm>
            <a:off x="1097967" y="2355971"/>
            <a:ext cx="1818882" cy="4546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7E5FAB3-9285-4C41-B900-4B50A7C81C8D}"/>
              </a:ext>
            </a:extLst>
          </p:cNvPr>
          <p:cNvSpPr/>
          <p:nvPr/>
        </p:nvSpPr>
        <p:spPr>
          <a:xfrm>
            <a:off x="1056280" y="4094615"/>
            <a:ext cx="1818882" cy="7073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CE6F8290-E19E-4858-8766-DA5796B10EDA}"/>
              </a:ext>
            </a:extLst>
          </p:cNvPr>
          <p:cNvSpPr/>
          <p:nvPr/>
        </p:nvSpPr>
        <p:spPr>
          <a:xfrm>
            <a:off x="1077122" y="5812921"/>
            <a:ext cx="1818882" cy="5157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B4835EFD-BD77-4355-AFA6-7079856FF7B9}"/>
              </a:ext>
            </a:extLst>
          </p:cNvPr>
          <p:cNvSpPr/>
          <p:nvPr/>
        </p:nvSpPr>
        <p:spPr>
          <a:xfrm>
            <a:off x="1077122" y="6852054"/>
            <a:ext cx="1818882" cy="5157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8B917DEC-3895-4523-BEA2-879BBFF595CD}"/>
              </a:ext>
            </a:extLst>
          </p:cNvPr>
          <p:cNvSpPr/>
          <p:nvPr/>
        </p:nvSpPr>
        <p:spPr>
          <a:xfrm>
            <a:off x="2892694" y="2398489"/>
            <a:ext cx="558166" cy="344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+mn-ea"/>
              </a:rPr>
              <a:t>P62</a:t>
            </a:r>
            <a:endParaRPr lang="zh-CN" altLang="en-US" sz="1639" dirty="0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DD549BD1-1A09-46AB-BF72-96644AE4C2CA}"/>
              </a:ext>
            </a:extLst>
          </p:cNvPr>
          <p:cNvSpPr/>
          <p:nvPr/>
        </p:nvSpPr>
        <p:spPr>
          <a:xfrm>
            <a:off x="2875154" y="4090399"/>
            <a:ext cx="570990" cy="344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+mn-ea"/>
              </a:rPr>
              <a:t>LC3</a:t>
            </a:r>
            <a:endParaRPr lang="zh-CN" altLang="en-US" sz="1639" dirty="0"/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33C8A9C4-2BCD-446B-899A-7A5345B7F530}"/>
              </a:ext>
            </a:extLst>
          </p:cNvPr>
          <p:cNvSpPr/>
          <p:nvPr/>
        </p:nvSpPr>
        <p:spPr>
          <a:xfrm>
            <a:off x="2834853" y="7047255"/>
            <a:ext cx="931665" cy="344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+mn-ea"/>
              </a:rPr>
              <a:t>GAPDH</a:t>
            </a:r>
            <a:endParaRPr lang="zh-CN" altLang="en-US" sz="1639" dirty="0"/>
          </a:p>
        </p:txBody>
      </p:sp>
      <p:sp>
        <p:nvSpPr>
          <p:cNvPr id="77" name="文本框 8">
            <a:extLst>
              <a:ext uri="{FF2B5EF4-FFF2-40B4-BE49-F238E27FC236}">
                <a16:creationId xmlns:a16="http://schemas.microsoft.com/office/drawing/2014/main" id="{19527B89-A450-4D5B-B9B6-9ED7D547A510}"/>
              </a:ext>
            </a:extLst>
          </p:cNvPr>
          <p:cNvSpPr txBox="1"/>
          <p:nvPr/>
        </p:nvSpPr>
        <p:spPr>
          <a:xfrm>
            <a:off x="2834858" y="5875486"/>
            <a:ext cx="1505665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TBEV-NS1</a:t>
            </a:r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862C1C97-C264-46C6-B184-42747ED6E1A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15000"/>
                    </a14:imgEffect>
                  </a14:imgLayer>
                </a14:imgProps>
              </a:ext>
            </a:extLst>
          </a:blip>
          <a:srcRect b="56604"/>
          <a:stretch/>
        </p:blipFill>
        <p:spPr>
          <a:xfrm>
            <a:off x="5655407" y="4387890"/>
            <a:ext cx="1823313" cy="184065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4BCC7CC3-6CF5-4003-A412-AE9D8289641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b="63063"/>
          <a:stretch/>
        </p:blipFill>
        <p:spPr>
          <a:xfrm>
            <a:off x="5679027" y="2438975"/>
            <a:ext cx="1797544" cy="174030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id="{0A425F72-F961-4B9D-B4C2-3F905234E5BB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15000"/>
                    </a14:imgEffect>
                  </a14:imgLayer>
                </a14:imgProps>
              </a:ext>
            </a:extLst>
          </a:blip>
          <a:srcRect l="19784" b="54822"/>
          <a:stretch/>
        </p:blipFill>
        <p:spPr>
          <a:xfrm>
            <a:off x="8986375" y="1669150"/>
            <a:ext cx="1764285" cy="1580627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7059B78F-B014-4032-BB57-4436CE26AFC4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15000"/>
                    </a14:imgEffect>
                  </a14:imgLayer>
                </a14:imgProps>
              </a:ext>
            </a:extLst>
          </a:blip>
          <a:srcRect l="19427" b="53403"/>
          <a:stretch/>
        </p:blipFill>
        <p:spPr>
          <a:xfrm>
            <a:off x="8950839" y="3469895"/>
            <a:ext cx="1792363" cy="164805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78E9AAB0-C14D-4F0F-9A62-DB52787F040B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-15000"/>
                    </a14:imgEffect>
                  </a14:imgLayer>
                </a14:imgProps>
              </a:ext>
            </a:extLst>
          </a:blip>
          <a:srcRect l="17992" t="26071" b="27980"/>
          <a:stretch/>
        </p:blipFill>
        <p:spPr>
          <a:xfrm>
            <a:off x="8950839" y="5259432"/>
            <a:ext cx="1792363" cy="1822696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id="{AF86F11E-D3A2-472D-95C5-C069E816CA8B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-15000"/>
                    </a14:imgEffect>
                  </a14:imgLayer>
                </a14:imgProps>
              </a:ext>
            </a:extLst>
          </a:blip>
          <a:srcRect l="18150" t="40243" r="5188"/>
          <a:stretch/>
        </p:blipFill>
        <p:spPr>
          <a:xfrm>
            <a:off x="8950839" y="7254063"/>
            <a:ext cx="1792363" cy="2045986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id="{56CA4FCD-AA0F-4A7D-BB86-D714EF40C95C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rightnessContrast bright="-15000"/>
                    </a14:imgEffect>
                  </a14:imgLayer>
                </a14:imgProps>
              </a:ext>
            </a:extLst>
          </a:blip>
          <a:srcRect l="10106" b="57281"/>
          <a:stretch/>
        </p:blipFill>
        <p:spPr>
          <a:xfrm>
            <a:off x="5663529" y="6461498"/>
            <a:ext cx="1752574" cy="168953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18168F82-3D76-4B05-B0EB-5E0AA85E2BF5}"/>
              </a:ext>
            </a:extLst>
          </p:cNvPr>
          <p:cNvCxnSpPr/>
          <p:nvPr/>
        </p:nvCxnSpPr>
        <p:spPr>
          <a:xfrm>
            <a:off x="5408844" y="2943719"/>
            <a:ext cx="220384" cy="0"/>
          </a:xfrm>
          <a:prstGeom prst="line">
            <a:avLst/>
          </a:prstGeom>
          <a:ln w="63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本框 332">
            <a:extLst>
              <a:ext uri="{FF2B5EF4-FFF2-40B4-BE49-F238E27FC236}">
                <a16:creationId xmlns:a16="http://schemas.microsoft.com/office/drawing/2014/main" id="{4F0C68AA-253B-4259-844A-FA65FB771F5E}"/>
              </a:ext>
            </a:extLst>
          </p:cNvPr>
          <p:cNvSpPr txBox="1"/>
          <p:nvPr/>
        </p:nvSpPr>
        <p:spPr>
          <a:xfrm>
            <a:off x="4918725" y="2761024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A7B79DBB-C9E9-4E1A-8A00-6D16366F75A2}"/>
              </a:ext>
            </a:extLst>
          </p:cNvPr>
          <p:cNvCxnSpPr/>
          <p:nvPr/>
        </p:nvCxnSpPr>
        <p:spPr>
          <a:xfrm>
            <a:off x="5415307" y="3132876"/>
            <a:ext cx="220384" cy="0"/>
          </a:xfrm>
          <a:prstGeom prst="line">
            <a:avLst/>
          </a:prstGeom>
          <a:ln w="63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文本框 334">
            <a:extLst>
              <a:ext uri="{FF2B5EF4-FFF2-40B4-BE49-F238E27FC236}">
                <a16:creationId xmlns:a16="http://schemas.microsoft.com/office/drawing/2014/main" id="{FAA80CB3-44E0-4F38-AE20-7468AEA754C2}"/>
              </a:ext>
            </a:extLst>
          </p:cNvPr>
          <p:cNvSpPr txBox="1"/>
          <p:nvPr/>
        </p:nvSpPr>
        <p:spPr>
          <a:xfrm>
            <a:off x="4931697" y="2943724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51B30962-F742-4D06-B328-4B119E3B3D59}"/>
              </a:ext>
            </a:extLst>
          </p:cNvPr>
          <p:cNvCxnSpPr/>
          <p:nvPr/>
        </p:nvCxnSpPr>
        <p:spPr>
          <a:xfrm>
            <a:off x="5425193" y="3465652"/>
            <a:ext cx="220384" cy="0"/>
          </a:xfrm>
          <a:prstGeom prst="line">
            <a:avLst/>
          </a:prstGeom>
          <a:ln w="63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336">
            <a:extLst>
              <a:ext uri="{FF2B5EF4-FFF2-40B4-BE49-F238E27FC236}">
                <a16:creationId xmlns:a16="http://schemas.microsoft.com/office/drawing/2014/main" id="{7D5C683E-7CAB-468F-8C43-FEA14E40D444}"/>
              </a:ext>
            </a:extLst>
          </p:cNvPr>
          <p:cNvSpPr txBox="1"/>
          <p:nvPr/>
        </p:nvSpPr>
        <p:spPr>
          <a:xfrm>
            <a:off x="4940983" y="3276503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9567564C-38A2-4C4A-A2C2-E5A6AC775A58}"/>
              </a:ext>
            </a:extLst>
          </p:cNvPr>
          <p:cNvCxnSpPr/>
          <p:nvPr/>
        </p:nvCxnSpPr>
        <p:spPr>
          <a:xfrm>
            <a:off x="5415905" y="3676669"/>
            <a:ext cx="220384" cy="0"/>
          </a:xfrm>
          <a:prstGeom prst="line">
            <a:avLst/>
          </a:prstGeom>
          <a:ln w="63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338">
            <a:extLst>
              <a:ext uri="{FF2B5EF4-FFF2-40B4-BE49-F238E27FC236}">
                <a16:creationId xmlns:a16="http://schemas.microsoft.com/office/drawing/2014/main" id="{8276E8B1-26FA-42FE-9F9A-487D1C182540}"/>
              </a:ext>
            </a:extLst>
          </p:cNvPr>
          <p:cNvSpPr txBox="1"/>
          <p:nvPr/>
        </p:nvSpPr>
        <p:spPr>
          <a:xfrm>
            <a:off x="4957403" y="3501556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9A89F0E3-4794-4F5D-8A93-FA261A7A5328}"/>
              </a:ext>
            </a:extLst>
          </p:cNvPr>
          <p:cNvCxnSpPr/>
          <p:nvPr/>
        </p:nvCxnSpPr>
        <p:spPr>
          <a:xfrm>
            <a:off x="5467564" y="4984683"/>
            <a:ext cx="220384" cy="0"/>
          </a:xfrm>
          <a:prstGeom prst="line">
            <a:avLst/>
          </a:prstGeom>
          <a:ln w="63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332">
            <a:extLst>
              <a:ext uri="{FF2B5EF4-FFF2-40B4-BE49-F238E27FC236}">
                <a16:creationId xmlns:a16="http://schemas.microsoft.com/office/drawing/2014/main" id="{F0ABD021-2C38-4DE4-A87B-5716D2581D43}"/>
              </a:ext>
            </a:extLst>
          </p:cNvPr>
          <p:cNvSpPr txBox="1"/>
          <p:nvPr/>
        </p:nvSpPr>
        <p:spPr>
          <a:xfrm>
            <a:off x="4977446" y="4801993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8B03415D-01D4-42DA-90A6-5CCB410952CE}"/>
              </a:ext>
            </a:extLst>
          </p:cNvPr>
          <p:cNvCxnSpPr/>
          <p:nvPr/>
        </p:nvCxnSpPr>
        <p:spPr>
          <a:xfrm>
            <a:off x="5474031" y="5173842"/>
            <a:ext cx="220384" cy="0"/>
          </a:xfrm>
          <a:prstGeom prst="line">
            <a:avLst/>
          </a:prstGeom>
          <a:ln w="63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334">
            <a:extLst>
              <a:ext uri="{FF2B5EF4-FFF2-40B4-BE49-F238E27FC236}">
                <a16:creationId xmlns:a16="http://schemas.microsoft.com/office/drawing/2014/main" id="{F644F787-A98B-46F3-9861-6642D06BC9D9}"/>
              </a:ext>
            </a:extLst>
          </p:cNvPr>
          <p:cNvSpPr txBox="1"/>
          <p:nvPr/>
        </p:nvSpPr>
        <p:spPr>
          <a:xfrm>
            <a:off x="4990419" y="4984691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42B848FA-B63A-449C-886D-C8B6F4A076FA}"/>
              </a:ext>
            </a:extLst>
          </p:cNvPr>
          <p:cNvCxnSpPr/>
          <p:nvPr/>
        </p:nvCxnSpPr>
        <p:spPr>
          <a:xfrm>
            <a:off x="5483914" y="5506618"/>
            <a:ext cx="220384" cy="0"/>
          </a:xfrm>
          <a:prstGeom prst="line">
            <a:avLst/>
          </a:prstGeom>
          <a:ln w="63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文本框 336">
            <a:extLst>
              <a:ext uri="{FF2B5EF4-FFF2-40B4-BE49-F238E27FC236}">
                <a16:creationId xmlns:a16="http://schemas.microsoft.com/office/drawing/2014/main" id="{0A6ED05E-25B9-493F-BEA0-8E018892B60F}"/>
              </a:ext>
            </a:extLst>
          </p:cNvPr>
          <p:cNvSpPr txBox="1"/>
          <p:nvPr/>
        </p:nvSpPr>
        <p:spPr>
          <a:xfrm>
            <a:off x="4999707" y="5317468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FAB6CD26-71C8-4BB6-856A-8B87507751DC}"/>
              </a:ext>
            </a:extLst>
          </p:cNvPr>
          <p:cNvCxnSpPr/>
          <p:nvPr/>
        </p:nvCxnSpPr>
        <p:spPr>
          <a:xfrm>
            <a:off x="5474630" y="5717635"/>
            <a:ext cx="220384" cy="0"/>
          </a:xfrm>
          <a:prstGeom prst="line">
            <a:avLst/>
          </a:prstGeom>
          <a:ln w="63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文本框 338">
            <a:extLst>
              <a:ext uri="{FF2B5EF4-FFF2-40B4-BE49-F238E27FC236}">
                <a16:creationId xmlns:a16="http://schemas.microsoft.com/office/drawing/2014/main" id="{5A063758-AF05-4188-97FA-EDE9DF316F91}"/>
              </a:ext>
            </a:extLst>
          </p:cNvPr>
          <p:cNvSpPr txBox="1"/>
          <p:nvPr/>
        </p:nvSpPr>
        <p:spPr>
          <a:xfrm>
            <a:off x="5016125" y="5542523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E368B45F-9058-44FB-B6B3-50CBDFFD71BB}"/>
              </a:ext>
            </a:extLst>
          </p:cNvPr>
          <p:cNvCxnSpPr/>
          <p:nvPr/>
        </p:nvCxnSpPr>
        <p:spPr>
          <a:xfrm>
            <a:off x="5405966" y="746062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id="{3B6A00AB-4ACB-45DA-8D12-CD8458F2A460}"/>
              </a:ext>
            </a:extLst>
          </p:cNvPr>
          <p:cNvCxnSpPr/>
          <p:nvPr/>
        </p:nvCxnSpPr>
        <p:spPr>
          <a:xfrm>
            <a:off x="5405966" y="731276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文本框 117">
            <a:extLst>
              <a:ext uri="{FF2B5EF4-FFF2-40B4-BE49-F238E27FC236}">
                <a16:creationId xmlns:a16="http://schemas.microsoft.com/office/drawing/2014/main" id="{AEC418FB-22EC-4C4A-8696-97FA559EE56C}"/>
              </a:ext>
            </a:extLst>
          </p:cNvPr>
          <p:cNvSpPr txBox="1"/>
          <p:nvPr/>
        </p:nvSpPr>
        <p:spPr>
          <a:xfrm>
            <a:off x="4935167" y="7271476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FC2A9105-C139-4BAF-88A8-7B292A9BF14B}"/>
              </a:ext>
            </a:extLst>
          </p:cNvPr>
          <p:cNvSpPr txBox="1"/>
          <p:nvPr/>
        </p:nvSpPr>
        <p:spPr>
          <a:xfrm>
            <a:off x="4935167" y="7106587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id="{D54FA16C-66E7-4405-8501-71BBB6A11148}"/>
              </a:ext>
            </a:extLst>
          </p:cNvPr>
          <p:cNvCxnSpPr/>
          <p:nvPr/>
        </p:nvCxnSpPr>
        <p:spPr>
          <a:xfrm>
            <a:off x="5410526" y="7632993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8BF8824-41BD-49D0-9AA5-D50A42DCA029}"/>
              </a:ext>
            </a:extLst>
          </p:cNvPr>
          <p:cNvSpPr txBox="1"/>
          <p:nvPr/>
        </p:nvSpPr>
        <p:spPr>
          <a:xfrm>
            <a:off x="5024481" y="7443844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id="{C8184A3E-B374-48B6-8E6F-2169A31E7EF2}"/>
              </a:ext>
            </a:extLst>
          </p:cNvPr>
          <p:cNvCxnSpPr/>
          <p:nvPr/>
        </p:nvCxnSpPr>
        <p:spPr>
          <a:xfrm>
            <a:off x="5405554" y="710267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文本框 122">
            <a:extLst>
              <a:ext uri="{FF2B5EF4-FFF2-40B4-BE49-F238E27FC236}">
                <a16:creationId xmlns:a16="http://schemas.microsoft.com/office/drawing/2014/main" id="{95B82499-EE80-4FA4-BFA7-12FC9AEF1AA2}"/>
              </a:ext>
            </a:extLst>
          </p:cNvPr>
          <p:cNvSpPr txBox="1"/>
          <p:nvPr/>
        </p:nvSpPr>
        <p:spPr>
          <a:xfrm>
            <a:off x="4920301" y="6874503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19647072-856B-456E-90EB-31B41456F6DA}"/>
              </a:ext>
            </a:extLst>
          </p:cNvPr>
          <p:cNvCxnSpPr/>
          <p:nvPr/>
        </p:nvCxnSpPr>
        <p:spPr>
          <a:xfrm>
            <a:off x="5437247" y="7852330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>
            <a:extLst>
              <a:ext uri="{FF2B5EF4-FFF2-40B4-BE49-F238E27FC236}">
                <a16:creationId xmlns:a16="http://schemas.microsoft.com/office/drawing/2014/main" id="{577E2B83-7E88-4F1A-B87F-554EB978FAD4}"/>
              </a:ext>
            </a:extLst>
          </p:cNvPr>
          <p:cNvSpPr txBox="1"/>
          <p:nvPr/>
        </p:nvSpPr>
        <p:spPr>
          <a:xfrm>
            <a:off x="5057708" y="7663179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A02363B5-B3B5-4544-AD4D-BAD66BE3367C}"/>
              </a:ext>
            </a:extLst>
          </p:cNvPr>
          <p:cNvSpPr/>
          <p:nvPr/>
        </p:nvSpPr>
        <p:spPr>
          <a:xfrm>
            <a:off x="5655405" y="7561170"/>
            <a:ext cx="1729868" cy="378311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2A3AFBF-CC26-43EC-95FC-F18F5ACB5965}"/>
              </a:ext>
            </a:extLst>
          </p:cNvPr>
          <p:cNvSpPr txBox="1"/>
          <p:nvPr/>
        </p:nvSpPr>
        <p:spPr>
          <a:xfrm>
            <a:off x="6098325" y="1692459"/>
            <a:ext cx="157126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TBEV infection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4FC5FF5-CF6C-4DEF-9A16-9F42B930D364}"/>
              </a:ext>
            </a:extLst>
          </p:cNvPr>
          <p:cNvSpPr txBox="1"/>
          <p:nvPr/>
        </p:nvSpPr>
        <p:spPr>
          <a:xfrm>
            <a:off x="5441323" y="2021981"/>
            <a:ext cx="774621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7" name="直接连接符 136">
            <a:extLst>
              <a:ext uri="{FF2B5EF4-FFF2-40B4-BE49-F238E27FC236}">
                <a16:creationId xmlns:a16="http://schemas.microsoft.com/office/drawing/2014/main" id="{D96A7519-4028-42FB-9A82-B4AD39745704}"/>
              </a:ext>
            </a:extLst>
          </p:cNvPr>
          <p:cNvCxnSpPr>
            <a:cxnSpLocks/>
            <a:endCxn id="140" idx="0"/>
          </p:cNvCxnSpPr>
          <p:nvPr/>
        </p:nvCxnSpPr>
        <p:spPr>
          <a:xfrm>
            <a:off x="6264099" y="2043157"/>
            <a:ext cx="1121176" cy="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5829D33-8633-40DC-86DE-E75D660AD421}"/>
              </a:ext>
            </a:extLst>
          </p:cNvPr>
          <p:cNvSpPr txBox="1"/>
          <p:nvPr/>
        </p:nvSpPr>
        <p:spPr>
          <a:xfrm>
            <a:off x="6148689" y="2043158"/>
            <a:ext cx="484274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67BF27E7-72EE-4792-8829-8505862D2ECD}"/>
              </a:ext>
            </a:extLst>
          </p:cNvPr>
          <p:cNvSpPr txBox="1"/>
          <p:nvPr/>
        </p:nvSpPr>
        <p:spPr>
          <a:xfrm>
            <a:off x="6503956" y="2043159"/>
            <a:ext cx="774771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A00EB99A-0E50-489C-9A1E-B56EFF2CBBA8}"/>
              </a:ext>
            </a:extLst>
          </p:cNvPr>
          <p:cNvSpPr txBox="1"/>
          <p:nvPr/>
        </p:nvSpPr>
        <p:spPr>
          <a:xfrm>
            <a:off x="6923955" y="2043158"/>
            <a:ext cx="922639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48 </a:t>
            </a:r>
            <a:r>
              <a:rPr lang="en-US" altLang="zh-CN" sz="1639" dirty="0" err="1">
                <a:latin typeface="Arial" panose="020B0604020202020204" pitchFamily="34" charset="0"/>
                <a:cs typeface="Arial" panose="020B0604020202020204" pitchFamily="34" charset="0"/>
              </a:rPr>
              <a:t>hpi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8481B5C9-7B64-47BA-97DF-DA96C7005179}"/>
              </a:ext>
            </a:extLst>
          </p:cNvPr>
          <p:cNvSpPr txBox="1"/>
          <p:nvPr/>
        </p:nvSpPr>
        <p:spPr>
          <a:xfrm>
            <a:off x="9491789" y="797889"/>
            <a:ext cx="157126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TBEV infection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9F858EE7-4A8D-470D-B4AA-4DB6970E0ADF}"/>
              </a:ext>
            </a:extLst>
          </p:cNvPr>
          <p:cNvSpPr txBox="1"/>
          <p:nvPr/>
        </p:nvSpPr>
        <p:spPr>
          <a:xfrm>
            <a:off x="8834787" y="1127412"/>
            <a:ext cx="774621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CFBF5448-BF54-40BB-BA9B-D7395B1D739F}"/>
              </a:ext>
            </a:extLst>
          </p:cNvPr>
          <p:cNvCxnSpPr>
            <a:cxnSpLocks/>
            <a:endCxn id="146" idx="0"/>
          </p:cNvCxnSpPr>
          <p:nvPr/>
        </p:nvCxnSpPr>
        <p:spPr>
          <a:xfrm>
            <a:off x="9657563" y="1148589"/>
            <a:ext cx="112117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4" name="文本框 143">
            <a:extLst>
              <a:ext uri="{FF2B5EF4-FFF2-40B4-BE49-F238E27FC236}">
                <a16:creationId xmlns:a16="http://schemas.microsoft.com/office/drawing/2014/main" id="{E3D66380-5C70-497E-BD02-E54F604864B0}"/>
              </a:ext>
            </a:extLst>
          </p:cNvPr>
          <p:cNvSpPr txBox="1"/>
          <p:nvPr/>
        </p:nvSpPr>
        <p:spPr>
          <a:xfrm>
            <a:off x="9542154" y="1148589"/>
            <a:ext cx="484274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9B81377F-4B2E-4761-B524-208CCADACA57}"/>
              </a:ext>
            </a:extLst>
          </p:cNvPr>
          <p:cNvSpPr txBox="1"/>
          <p:nvPr/>
        </p:nvSpPr>
        <p:spPr>
          <a:xfrm>
            <a:off x="9897419" y="1148589"/>
            <a:ext cx="774771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FD24517D-11D1-495E-8F79-B5CE20F693DF}"/>
              </a:ext>
            </a:extLst>
          </p:cNvPr>
          <p:cNvSpPr txBox="1"/>
          <p:nvPr/>
        </p:nvSpPr>
        <p:spPr>
          <a:xfrm>
            <a:off x="10317419" y="1148589"/>
            <a:ext cx="922639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48 </a:t>
            </a:r>
            <a:r>
              <a:rPr lang="en-US" altLang="zh-CN" sz="1639" dirty="0" err="1">
                <a:latin typeface="Arial" panose="020B0604020202020204" pitchFamily="34" charset="0"/>
                <a:cs typeface="Arial" panose="020B0604020202020204" pitchFamily="34" charset="0"/>
              </a:rPr>
              <a:t>hpi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519405E-EAED-4304-8128-99D89749A7D5}"/>
              </a:ext>
            </a:extLst>
          </p:cNvPr>
          <p:cNvSpPr txBox="1"/>
          <p:nvPr/>
        </p:nvSpPr>
        <p:spPr>
          <a:xfrm>
            <a:off x="10877389" y="2724560"/>
            <a:ext cx="2101234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P-ATK1 T308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171CE28F-9279-46FE-945D-A91726364A59}"/>
              </a:ext>
            </a:extLst>
          </p:cNvPr>
          <p:cNvSpPr txBox="1"/>
          <p:nvPr/>
        </p:nvSpPr>
        <p:spPr>
          <a:xfrm>
            <a:off x="7388775" y="7552609"/>
            <a:ext cx="1696858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P-ATK1 S473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0ED10726-70A6-49CA-BB7D-1231282CCBAC}"/>
              </a:ext>
            </a:extLst>
          </p:cNvPr>
          <p:cNvSpPr txBox="1"/>
          <p:nvPr/>
        </p:nvSpPr>
        <p:spPr>
          <a:xfrm>
            <a:off x="10706097" y="4433094"/>
            <a:ext cx="1952563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ATK1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2FFB0E88-1941-416C-A635-15C8F40EA716}"/>
              </a:ext>
            </a:extLst>
          </p:cNvPr>
          <p:cNvSpPr txBox="1"/>
          <p:nvPr/>
        </p:nvSpPr>
        <p:spPr>
          <a:xfrm>
            <a:off x="10785903" y="7367492"/>
            <a:ext cx="931665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文本框 8">
            <a:extLst>
              <a:ext uri="{FF2B5EF4-FFF2-40B4-BE49-F238E27FC236}">
                <a16:creationId xmlns:a16="http://schemas.microsoft.com/office/drawing/2014/main" id="{9D32A6D7-8657-4F21-A637-3B60B04BEA30}"/>
              </a:ext>
            </a:extLst>
          </p:cNvPr>
          <p:cNvSpPr txBox="1"/>
          <p:nvPr/>
        </p:nvSpPr>
        <p:spPr>
          <a:xfrm>
            <a:off x="10730375" y="6479225"/>
            <a:ext cx="1505665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TBEV-NS1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83D5A540-8E9D-444B-A691-50F042509FB7}"/>
              </a:ext>
            </a:extLst>
          </p:cNvPr>
          <p:cNvSpPr txBox="1"/>
          <p:nvPr/>
        </p:nvSpPr>
        <p:spPr>
          <a:xfrm>
            <a:off x="7455902" y="2965173"/>
            <a:ext cx="1629735" cy="596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P-mTOR</a:t>
            </a:r>
          </a:p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S2448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DE8017-EE2A-4572-9AC8-D09A1FD925B0}"/>
              </a:ext>
            </a:extLst>
          </p:cNvPr>
          <p:cNvSpPr txBox="1"/>
          <p:nvPr/>
        </p:nvSpPr>
        <p:spPr>
          <a:xfrm>
            <a:off x="7455903" y="5011627"/>
            <a:ext cx="1250031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mTOR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07860CB7-8BE1-4D6B-BDF7-E63A8BD1A3C9}"/>
              </a:ext>
            </a:extLst>
          </p:cNvPr>
          <p:cNvSpPr/>
          <p:nvPr/>
        </p:nvSpPr>
        <p:spPr>
          <a:xfrm>
            <a:off x="5720472" y="2943724"/>
            <a:ext cx="1818882" cy="4546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F27C08FA-BC26-441F-8B64-01DBDBDE9586}"/>
              </a:ext>
            </a:extLst>
          </p:cNvPr>
          <p:cNvSpPr/>
          <p:nvPr/>
        </p:nvSpPr>
        <p:spPr>
          <a:xfrm>
            <a:off x="5714757" y="5011626"/>
            <a:ext cx="1818882" cy="4546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58"/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F27C08FA-BC26-441F-8B64-01DBDBDE9586}"/>
              </a:ext>
            </a:extLst>
          </p:cNvPr>
          <p:cNvSpPr/>
          <p:nvPr/>
        </p:nvSpPr>
        <p:spPr>
          <a:xfrm>
            <a:off x="8937585" y="2612146"/>
            <a:ext cx="1818882" cy="4546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58"/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F27C08FA-BC26-441F-8B64-01DBDBDE9586}"/>
              </a:ext>
            </a:extLst>
          </p:cNvPr>
          <p:cNvSpPr/>
          <p:nvPr/>
        </p:nvSpPr>
        <p:spPr>
          <a:xfrm>
            <a:off x="8937585" y="4442486"/>
            <a:ext cx="1818882" cy="4546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58"/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F27C08FA-BC26-441F-8B64-01DBDBDE9586}"/>
              </a:ext>
            </a:extLst>
          </p:cNvPr>
          <p:cNvSpPr/>
          <p:nvPr/>
        </p:nvSpPr>
        <p:spPr>
          <a:xfrm>
            <a:off x="8956444" y="6532705"/>
            <a:ext cx="1818882" cy="4546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58"/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F27C08FA-BC26-441F-8B64-01DBDBDE9586}"/>
              </a:ext>
            </a:extLst>
          </p:cNvPr>
          <p:cNvSpPr/>
          <p:nvPr/>
        </p:nvSpPr>
        <p:spPr>
          <a:xfrm>
            <a:off x="8999860" y="7383561"/>
            <a:ext cx="1818882" cy="4546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58"/>
          </a:p>
        </p:txBody>
      </p:sp>
    </p:spTree>
    <p:extLst>
      <p:ext uri="{BB962C8B-B14F-4D97-AF65-F5344CB8AC3E}">
        <p14:creationId xmlns:p14="http://schemas.microsoft.com/office/powerpoint/2010/main" val="7851275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92C019F-77B9-44D8-AC0D-6F6746F1D615}"/>
              </a:ext>
            </a:extLst>
          </p:cNvPr>
          <p:cNvSpPr txBox="1"/>
          <p:nvPr/>
        </p:nvSpPr>
        <p:spPr>
          <a:xfrm>
            <a:off x="6660515" y="973782"/>
            <a:ext cx="1883849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S12i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BE8D2CC-56B9-4E67-9248-615D5572C724}"/>
              </a:ext>
            </a:extLst>
          </p:cNvPr>
          <p:cNvSpPr txBox="1"/>
          <p:nvPr/>
        </p:nvSpPr>
        <p:spPr>
          <a:xfrm>
            <a:off x="7300051" y="1913930"/>
            <a:ext cx="1731190" cy="412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81" dirty="0">
                <a:latin typeface="+mn-ea"/>
                <a:cs typeface="宋体" pitchFamily="2" charset="-122"/>
              </a:rPr>
              <a:t>＋</a:t>
            </a:r>
            <a:r>
              <a:rPr lang="en-US" altLang="zh-CN" sz="2081" dirty="0">
                <a:latin typeface="+mn-ea"/>
                <a:cs typeface="宋体" pitchFamily="2" charset="-122"/>
              </a:rPr>
              <a:t> </a:t>
            </a:r>
            <a:r>
              <a:rPr lang="zh-CN" altLang="en-US" sz="2081" dirty="0">
                <a:latin typeface="+mn-ea"/>
                <a:cs typeface="宋体" pitchFamily="2" charset="-122"/>
              </a:rPr>
              <a:t>－</a:t>
            </a:r>
            <a:r>
              <a:rPr lang="en-US" altLang="zh-CN" sz="2081" dirty="0">
                <a:latin typeface="+mn-ea"/>
                <a:cs typeface="宋体" pitchFamily="2" charset="-122"/>
              </a:rPr>
              <a:t> </a:t>
            </a:r>
            <a:r>
              <a:rPr lang="zh-CN" altLang="en-US" sz="2081" dirty="0">
                <a:latin typeface="+mn-ea"/>
                <a:cs typeface="宋体" pitchFamily="2" charset="-122"/>
                <a:sym typeface="+mn-ea"/>
              </a:rPr>
              <a:t>＋</a:t>
            </a:r>
            <a:r>
              <a:rPr lang="en-US" altLang="zh-CN" sz="2081" dirty="0">
                <a:latin typeface="+mn-ea"/>
                <a:cs typeface="宋体" pitchFamily="2" charset="-122"/>
                <a:sym typeface="+mn-ea"/>
              </a:rPr>
              <a:t> </a:t>
            </a:r>
            <a:r>
              <a:rPr lang="zh-CN" altLang="en-US" sz="2081" dirty="0">
                <a:latin typeface="+mn-ea"/>
                <a:cs typeface="宋体" pitchFamily="2" charset="-122"/>
                <a:sym typeface="+mn-ea"/>
              </a:rPr>
              <a:t>－</a:t>
            </a:r>
            <a:endParaRPr lang="zh-CN" altLang="en-US" sz="2081" dirty="0">
              <a:latin typeface="+mn-ea"/>
              <a:cs typeface="宋体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A5012A2-CC1E-4C0E-A42E-D27A9DB6E452}"/>
              </a:ext>
            </a:extLst>
          </p:cNvPr>
          <p:cNvSpPr txBox="1"/>
          <p:nvPr/>
        </p:nvSpPr>
        <p:spPr>
          <a:xfrm>
            <a:off x="7300046" y="2132676"/>
            <a:ext cx="1666842" cy="412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81" dirty="0">
                <a:latin typeface="+mn-ea"/>
                <a:cs typeface="宋体" pitchFamily="2" charset="-122"/>
                <a:sym typeface="+mn-ea"/>
              </a:rPr>
              <a:t>－</a:t>
            </a:r>
            <a:r>
              <a:rPr lang="en-US" altLang="zh-CN" sz="2081" dirty="0">
                <a:latin typeface="+mn-ea"/>
                <a:cs typeface="宋体" pitchFamily="2" charset="-122"/>
                <a:sym typeface="+mn-ea"/>
              </a:rPr>
              <a:t> </a:t>
            </a:r>
            <a:r>
              <a:rPr lang="zh-CN" altLang="en-US" sz="2081" dirty="0">
                <a:latin typeface="+mn-ea"/>
                <a:cs typeface="宋体" pitchFamily="2" charset="-122"/>
                <a:sym typeface="+mn-ea"/>
              </a:rPr>
              <a:t>＋</a:t>
            </a:r>
            <a:r>
              <a:rPr lang="en-US" altLang="zh-CN" sz="2081" dirty="0">
                <a:latin typeface="+mn-ea"/>
                <a:cs typeface="宋体" pitchFamily="2" charset="-122"/>
              </a:rPr>
              <a:t> </a:t>
            </a:r>
            <a:r>
              <a:rPr lang="zh-CN" altLang="en-US" sz="2081" dirty="0">
                <a:latin typeface="+mn-ea"/>
                <a:cs typeface="宋体" pitchFamily="2" charset="-122"/>
                <a:sym typeface="+mn-ea"/>
              </a:rPr>
              <a:t>－</a:t>
            </a:r>
            <a:r>
              <a:rPr lang="en-US" altLang="zh-CN" sz="2081" dirty="0">
                <a:latin typeface="+mn-ea"/>
                <a:cs typeface="宋体" pitchFamily="2" charset="-122"/>
                <a:sym typeface="+mn-ea"/>
              </a:rPr>
              <a:t> </a:t>
            </a:r>
            <a:r>
              <a:rPr lang="zh-CN" altLang="en-US" sz="2081" dirty="0">
                <a:latin typeface="+mn-ea"/>
                <a:cs typeface="宋体" pitchFamily="2" charset="-122"/>
                <a:sym typeface="+mn-ea"/>
              </a:rPr>
              <a:t>＋</a:t>
            </a:r>
            <a:endParaRPr lang="zh-CN" altLang="en-US" sz="2081" dirty="0">
              <a:latin typeface="+mn-ea"/>
              <a:cs typeface="宋体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22ED9E5-7424-4153-8FBA-58D4B5B0A8E7}"/>
              </a:ext>
            </a:extLst>
          </p:cNvPr>
          <p:cNvSpPr txBox="1"/>
          <p:nvPr/>
        </p:nvSpPr>
        <p:spPr>
          <a:xfrm>
            <a:off x="6633791" y="1960461"/>
            <a:ext cx="1463191" cy="284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48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+mn-ea"/>
              </a:rPr>
              <a:t>HA-EV 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CA2852B-CD6C-4647-9A14-2CCE135A1894}"/>
              </a:ext>
            </a:extLst>
          </p:cNvPr>
          <p:cNvSpPr txBox="1"/>
          <p:nvPr/>
        </p:nvSpPr>
        <p:spPr>
          <a:xfrm>
            <a:off x="6377918" y="2468956"/>
            <a:ext cx="1189918" cy="284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48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+mn-ea"/>
              </a:rPr>
              <a:t>Flag-NS2B3    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541A54A6-655E-404C-80D9-DE52952C86B1}"/>
              </a:ext>
            </a:extLst>
          </p:cNvPr>
          <p:cNvCxnSpPr/>
          <p:nvPr/>
        </p:nvCxnSpPr>
        <p:spPr>
          <a:xfrm flipV="1">
            <a:off x="7365393" y="1969464"/>
            <a:ext cx="63694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CE721DC8-3A59-4D73-9BBD-15C1E8D6EF69}"/>
              </a:ext>
            </a:extLst>
          </p:cNvPr>
          <p:cNvCxnSpPr/>
          <p:nvPr/>
        </p:nvCxnSpPr>
        <p:spPr>
          <a:xfrm flipV="1">
            <a:off x="8146826" y="1969464"/>
            <a:ext cx="63694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470CA06E-94BA-4EFB-9B19-6DC6F5D581D4}"/>
              </a:ext>
            </a:extLst>
          </p:cNvPr>
          <p:cNvSpPr txBox="1"/>
          <p:nvPr/>
        </p:nvSpPr>
        <p:spPr>
          <a:xfrm>
            <a:off x="7323562" y="1660179"/>
            <a:ext cx="1338200" cy="284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48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248" dirty="0" err="1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+mn-ea"/>
              </a:rPr>
              <a:t>IP:Myc</a:t>
            </a:r>
            <a:endParaRPr lang="en-US" altLang="zh-CN" sz="1248" dirty="0"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8E2694AC-11BC-4278-BF70-DD8A2ACB4E87}"/>
              </a:ext>
            </a:extLst>
          </p:cNvPr>
          <p:cNvSpPr/>
          <p:nvPr/>
        </p:nvSpPr>
        <p:spPr>
          <a:xfrm>
            <a:off x="8204663" y="1655228"/>
            <a:ext cx="543739" cy="284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48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+mn-ea"/>
              </a:rPr>
              <a:t>Input</a:t>
            </a:r>
            <a:endParaRPr lang="zh-CN" altLang="en-US" sz="1248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7784FDB-F156-4D17-BD89-A76D32C8AD97}"/>
              </a:ext>
            </a:extLst>
          </p:cNvPr>
          <p:cNvSpPr txBox="1"/>
          <p:nvPr/>
        </p:nvSpPr>
        <p:spPr>
          <a:xfrm>
            <a:off x="6351712" y="2181483"/>
            <a:ext cx="1335725" cy="284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48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+mn-ea"/>
              </a:rPr>
              <a:t>Myc-STX17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8E6EDDA-F031-49C6-8835-21364E39AB67}"/>
              </a:ext>
            </a:extLst>
          </p:cNvPr>
          <p:cNvSpPr txBox="1"/>
          <p:nvPr/>
        </p:nvSpPr>
        <p:spPr>
          <a:xfrm>
            <a:off x="7323564" y="2394626"/>
            <a:ext cx="1666842" cy="412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81" dirty="0">
                <a:latin typeface="+mn-ea"/>
                <a:cs typeface="宋体" pitchFamily="2" charset="-122"/>
                <a:sym typeface="+mn-ea"/>
              </a:rPr>
              <a:t>＋</a:t>
            </a:r>
            <a:r>
              <a:rPr lang="en-US" altLang="zh-CN" sz="2081" dirty="0">
                <a:latin typeface="+mn-ea"/>
                <a:cs typeface="宋体" pitchFamily="2" charset="-122"/>
                <a:sym typeface="+mn-ea"/>
              </a:rPr>
              <a:t> </a:t>
            </a:r>
            <a:r>
              <a:rPr lang="zh-CN" altLang="en-US" sz="2081" dirty="0">
                <a:latin typeface="+mn-ea"/>
                <a:cs typeface="宋体" pitchFamily="2" charset="-122"/>
                <a:sym typeface="+mn-ea"/>
              </a:rPr>
              <a:t>＋</a:t>
            </a:r>
            <a:r>
              <a:rPr lang="en-US" altLang="zh-CN" sz="2081" dirty="0">
                <a:latin typeface="+mn-ea"/>
                <a:cs typeface="宋体" pitchFamily="2" charset="-122"/>
              </a:rPr>
              <a:t> </a:t>
            </a:r>
            <a:r>
              <a:rPr lang="zh-CN" altLang="en-US" sz="2081" dirty="0">
                <a:latin typeface="+mn-ea"/>
                <a:cs typeface="宋体" pitchFamily="2" charset="-122"/>
                <a:sym typeface="+mn-ea"/>
              </a:rPr>
              <a:t>＋</a:t>
            </a:r>
            <a:r>
              <a:rPr lang="en-US" altLang="zh-CN" sz="2081" dirty="0">
                <a:latin typeface="+mn-ea"/>
                <a:cs typeface="宋体" pitchFamily="2" charset="-122"/>
                <a:sym typeface="+mn-ea"/>
              </a:rPr>
              <a:t> </a:t>
            </a:r>
            <a:r>
              <a:rPr lang="zh-CN" altLang="en-US" sz="2081" dirty="0">
                <a:latin typeface="+mn-ea"/>
                <a:cs typeface="宋体" pitchFamily="2" charset="-122"/>
                <a:sym typeface="+mn-ea"/>
              </a:rPr>
              <a:t>＋</a:t>
            </a:r>
            <a:endParaRPr lang="zh-CN" altLang="en-US" sz="2081" dirty="0">
              <a:latin typeface="+mn-ea"/>
              <a:cs typeface="宋体" pitchFamily="2" charset="-122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08399C8A-7C4C-4A97-A5FA-4DBBD7CEB4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131"/>
          <a:stretch/>
        </p:blipFill>
        <p:spPr>
          <a:xfrm>
            <a:off x="7476751" y="5635175"/>
            <a:ext cx="1285901" cy="262271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56025378-16D3-4D4C-8697-375A7EEA6A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63"/>
          <a:stretch/>
        </p:blipFill>
        <p:spPr>
          <a:xfrm>
            <a:off x="7476746" y="2809945"/>
            <a:ext cx="1275443" cy="262271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ADAA45E9-0D12-43A5-8F85-16C39A25BE6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216"/>
          <a:stretch/>
        </p:blipFill>
        <p:spPr>
          <a:xfrm>
            <a:off x="7476751" y="8460402"/>
            <a:ext cx="1285901" cy="186194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52" name="矩形 51">
            <a:extLst>
              <a:ext uri="{FF2B5EF4-FFF2-40B4-BE49-F238E27FC236}">
                <a16:creationId xmlns:a16="http://schemas.microsoft.com/office/drawing/2014/main" id="{276E07ED-C837-4C0B-8984-3A2B49C12725}"/>
              </a:ext>
            </a:extLst>
          </p:cNvPr>
          <p:cNvSpPr/>
          <p:nvPr/>
        </p:nvSpPr>
        <p:spPr>
          <a:xfrm>
            <a:off x="8001297" y="8702560"/>
            <a:ext cx="622151" cy="3026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4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52E160BC-6323-422F-9714-2DC151D0AE3D}"/>
              </a:ext>
            </a:extLst>
          </p:cNvPr>
          <p:cNvSpPr/>
          <p:nvPr/>
        </p:nvSpPr>
        <p:spPr>
          <a:xfrm>
            <a:off x="8704823" y="8590716"/>
            <a:ext cx="1164764" cy="380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74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+mn-ea"/>
              </a:rPr>
              <a:t>GAPDH</a:t>
            </a:r>
            <a:endParaRPr lang="zh-CN" altLang="en-US" sz="1874" dirty="0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57D01A60-9A45-412B-9355-E105D02DCD70}"/>
              </a:ext>
            </a:extLst>
          </p:cNvPr>
          <p:cNvSpPr/>
          <p:nvPr/>
        </p:nvSpPr>
        <p:spPr>
          <a:xfrm>
            <a:off x="7485437" y="3217384"/>
            <a:ext cx="1155384" cy="3445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4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F589FA43-7794-47C0-969E-BAF3BEE3F703}"/>
              </a:ext>
            </a:extLst>
          </p:cNvPr>
          <p:cNvSpPr/>
          <p:nvPr/>
        </p:nvSpPr>
        <p:spPr>
          <a:xfrm>
            <a:off x="8762655" y="3156232"/>
            <a:ext cx="1491114" cy="3807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74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+mn-ea"/>
              </a:rPr>
              <a:t>Flag-NS2B3</a:t>
            </a:r>
            <a:endParaRPr lang="zh-CN" altLang="en-US" sz="1874" dirty="0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850F1EF0-FBE0-4969-AACC-DD37B2E594F5}"/>
              </a:ext>
            </a:extLst>
          </p:cNvPr>
          <p:cNvSpPr/>
          <p:nvPr/>
        </p:nvSpPr>
        <p:spPr>
          <a:xfrm>
            <a:off x="7521623" y="6715309"/>
            <a:ext cx="1159574" cy="1826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4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057EF309-DBAD-424E-9F59-17B0DD274321}"/>
              </a:ext>
            </a:extLst>
          </p:cNvPr>
          <p:cNvSpPr/>
          <p:nvPr/>
        </p:nvSpPr>
        <p:spPr>
          <a:xfrm>
            <a:off x="8807528" y="6532048"/>
            <a:ext cx="1125490" cy="380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74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+mn-ea"/>
              </a:rPr>
              <a:t>STX-17</a:t>
            </a:r>
            <a:endParaRPr lang="zh-CN" altLang="en-US" sz="1874" dirty="0"/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9334277C-9D0A-4F50-AF21-8267856F597D}"/>
              </a:ext>
            </a:extLst>
          </p:cNvPr>
          <p:cNvCxnSpPr>
            <a:cxnSpLocks/>
          </p:cNvCxnSpPr>
          <p:nvPr/>
        </p:nvCxnSpPr>
        <p:spPr>
          <a:xfrm>
            <a:off x="7172080" y="348107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802E5235-EB35-427F-91A2-A2AD3DD21B8D}"/>
              </a:ext>
            </a:extLst>
          </p:cNvPr>
          <p:cNvCxnSpPr>
            <a:cxnSpLocks/>
          </p:cNvCxnSpPr>
          <p:nvPr/>
        </p:nvCxnSpPr>
        <p:spPr>
          <a:xfrm>
            <a:off x="7172080" y="333321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8A0A110E-A5DA-4A93-A8A6-637C19B1EC9C}"/>
              </a:ext>
            </a:extLst>
          </p:cNvPr>
          <p:cNvSpPr txBox="1"/>
          <p:nvPr/>
        </p:nvSpPr>
        <p:spPr>
          <a:xfrm>
            <a:off x="6701281" y="3291926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D982446-7A77-49CE-99AC-E91168A2ABFA}"/>
              </a:ext>
            </a:extLst>
          </p:cNvPr>
          <p:cNvSpPr txBox="1"/>
          <p:nvPr/>
        </p:nvSpPr>
        <p:spPr>
          <a:xfrm>
            <a:off x="6701281" y="3127038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9620394C-7D21-46FB-89E3-A729F4A06D53}"/>
              </a:ext>
            </a:extLst>
          </p:cNvPr>
          <p:cNvCxnSpPr>
            <a:cxnSpLocks/>
          </p:cNvCxnSpPr>
          <p:nvPr/>
        </p:nvCxnSpPr>
        <p:spPr>
          <a:xfrm>
            <a:off x="7176641" y="3653447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FA9CFE0B-E0E3-44EE-AEE6-4779BBD93A5F}"/>
              </a:ext>
            </a:extLst>
          </p:cNvPr>
          <p:cNvSpPr txBox="1"/>
          <p:nvPr/>
        </p:nvSpPr>
        <p:spPr>
          <a:xfrm>
            <a:off x="6790592" y="3464294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856B7887-2F8E-4A2D-B2F0-FF6DCEB17D0A}"/>
              </a:ext>
            </a:extLst>
          </p:cNvPr>
          <p:cNvCxnSpPr>
            <a:cxnSpLocks/>
          </p:cNvCxnSpPr>
          <p:nvPr/>
        </p:nvCxnSpPr>
        <p:spPr>
          <a:xfrm>
            <a:off x="7171668" y="312313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455A511C-5678-4DC9-9BA3-EB4C883A5820}"/>
              </a:ext>
            </a:extLst>
          </p:cNvPr>
          <p:cNvSpPr txBox="1"/>
          <p:nvPr/>
        </p:nvSpPr>
        <p:spPr>
          <a:xfrm>
            <a:off x="6686412" y="2894957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6049EA75-846E-49C8-82EF-92D6FD48FDC6}"/>
              </a:ext>
            </a:extLst>
          </p:cNvPr>
          <p:cNvCxnSpPr>
            <a:cxnSpLocks/>
          </p:cNvCxnSpPr>
          <p:nvPr/>
        </p:nvCxnSpPr>
        <p:spPr>
          <a:xfrm>
            <a:off x="7203359" y="400325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>
            <a:extLst>
              <a:ext uri="{FF2B5EF4-FFF2-40B4-BE49-F238E27FC236}">
                <a16:creationId xmlns:a16="http://schemas.microsoft.com/office/drawing/2014/main" id="{679190E5-5C20-4C4E-BEDF-B99A970B6A03}"/>
              </a:ext>
            </a:extLst>
          </p:cNvPr>
          <p:cNvSpPr txBox="1"/>
          <p:nvPr/>
        </p:nvSpPr>
        <p:spPr>
          <a:xfrm>
            <a:off x="6823820" y="3814109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375CB4DC-339E-472E-A7A6-0473AEA0B1C5}"/>
              </a:ext>
            </a:extLst>
          </p:cNvPr>
          <p:cNvCxnSpPr>
            <a:cxnSpLocks/>
          </p:cNvCxnSpPr>
          <p:nvPr/>
        </p:nvCxnSpPr>
        <p:spPr>
          <a:xfrm>
            <a:off x="7203359" y="425399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>
            <a:extLst>
              <a:ext uri="{FF2B5EF4-FFF2-40B4-BE49-F238E27FC236}">
                <a16:creationId xmlns:a16="http://schemas.microsoft.com/office/drawing/2014/main" id="{0C678D22-7C17-4524-9680-27CB61879F42}"/>
              </a:ext>
            </a:extLst>
          </p:cNvPr>
          <p:cNvSpPr txBox="1"/>
          <p:nvPr/>
        </p:nvSpPr>
        <p:spPr>
          <a:xfrm>
            <a:off x="6817315" y="4064848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81974E10-D26C-4E3E-B390-FA8F07751D1E}"/>
              </a:ext>
            </a:extLst>
          </p:cNvPr>
          <p:cNvCxnSpPr>
            <a:cxnSpLocks/>
          </p:cNvCxnSpPr>
          <p:nvPr/>
        </p:nvCxnSpPr>
        <p:spPr>
          <a:xfrm>
            <a:off x="7203359" y="454439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>
            <a:extLst>
              <a:ext uri="{FF2B5EF4-FFF2-40B4-BE49-F238E27FC236}">
                <a16:creationId xmlns:a16="http://schemas.microsoft.com/office/drawing/2014/main" id="{3C101AA1-EE39-4352-A320-71D5042FD677}"/>
              </a:ext>
            </a:extLst>
          </p:cNvPr>
          <p:cNvSpPr txBox="1"/>
          <p:nvPr/>
        </p:nvSpPr>
        <p:spPr>
          <a:xfrm>
            <a:off x="6817315" y="4355244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EB8B7C9F-B934-4703-BC63-8F1D157EDA31}"/>
              </a:ext>
            </a:extLst>
          </p:cNvPr>
          <p:cNvCxnSpPr>
            <a:cxnSpLocks/>
          </p:cNvCxnSpPr>
          <p:nvPr/>
        </p:nvCxnSpPr>
        <p:spPr>
          <a:xfrm>
            <a:off x="7203359" y="479395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id="{19878AFA-AE86-4476-A308-1AF98453E9A7}"/>
              </a:ext>
            </a:extLst>
          </p:cNvPr>
          <p:cNvSpPr txBox="1"/>
          <p:nvPr/>
        </p:nvSpPr>
        <p:spPr>
          <a:xfrm>
            <a:off x="6817315" y="4604808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9845A742-4057-4D77-AFD7-72DF40F8AFFD}"/>
              </a:ext>
            </a:extLst>
          </p:cNvPr>
          <p:cNvCxnSpPr>
            <a:cxnSpLocks/>
          </p:cNvCxnSpPr>
          <p:nvPr/>
        </p:nvCxnSpPr>
        <p:spPr>
          <a:xfrm>
            <a:off x="7203359" y="540373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>
            <a:extLst>
              <a:ext uri="{FF2B5EF4-FFF2-40B4-BE49-F238E27FC236}">
                <a16:creationId xmlns:a16="http://schemas.microsoft.com/office/drawing/2014/main" id="{5A9B7953-BF58-4D00-AC5F-A9863721A81C}"/>
              </a:ext>
            </a:extLst>
          </p:cNvPr>
          <p:cNvSpPr txBox="1"/>
          <p:nvPr/>
        </p:nvSpPr>
        <p:spPr>
          <a:xfrm>
            <a:off x="6817315" y="5214579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7F165997-B1CC-47C4-B7B7-2B31801834F1}"/>
              </a:ext>
            </a:extLst>
          </p:cNvPr>
          <p:cNvCxnSpPr>
            <a:cxnSpLocks/>
          </p:cNvCxnSpPr>
          <p:nvPr/>
        </p:nvCxnSpPr>
        <p:spPr>
          <a:xfrm>
            <a:off x="7197257" y="612416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CDB1957D-8D27-4F7B-A33C-09265BCE0BA9}"/>
              </a:ext>
            </a:extLst>
          </p:cNvPr>
          <p:cNvCxnSpPr>
            <a:cxnSpLocks/>
          </p:cNvCxnSpPr>
          <p:nvPr/>
        </p:nvCxnSpPr>
        <p:spPr>
          <a:xfrm>
            <a:off x="7197257" y="5976304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>
            <a:extLst>
              <a:ext uri="{FF2B5EF4-FFF2-40B4-BE49-F238E27FC236}">
                <a16:creationId xmlns:a16="http://schemas.microsoft.com/office/drawing/2014/main" id="{424FD940-F295-493C-A906-16A902AE59A7}"/>
              </a:ext>
            </a:extLst>
          </p:cNvPr>
          <p:cNvSpPr txBox="1"/>
          <p:nvPr/>
        </p:nvSpPr>
        <p:spPr>
          <a:xfrm>
            <a:off x="6726456" y="5935019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65D8BFB3-2105-43AC-9F54-FF65722B9173}"/>
              </a:ext>
            </a:extLst>
          </p:cNvPr>
          <p:cNvSpPr txBox="1"/>
          <p:nvPr/>
        </p:nvSpPr>
        <p:spPr>
          <a:xfrm>
            <a:off x="6726456" y="5770130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8BC50D66-7E27-40CD-BAC4-FF9A75006A8D}"/>
              </a:ext>
            </a:extLst>
          </p:cNvPr>
          <p:cNvCxnSpPr>
            <a:cxnSpLocks/>
          </p:cNvCxnSpPr>
          <p:nvPr/>
        </p:nvCxnSpPr>
        <p:spPr>
          <a:xfrm>
            <a:off x="7201816" y="6296536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>
            <a:extLst>
              <a:ext uri="{FF2B5EF4-FFF2-40B4-BE49-F238E27FC236}">
                <a16:creationId xmlns:a16="http://schemas.microsoft.com/office/drawing/2014/main" id="{D892C447-1DE1-4E7E-8A68-EADF886B5DBE}"/>
              </a:ext>
            </a:extLst>
          </p:cNvPr>
          <p:cNvSpPr txBox="1"/>
          <p:nvPr/>
        </p:nvSpPr>
        <p:spPr>
          <a:xfrm>
            <a:off x="6815771" y="6107387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D521801A-6DC9-4E18-9553-DFEA6D46BCB3}"/>
              </a:ext>
            </a:extLst>
          </p:cNvPr>
          <p:cNvCxnSpPr>
            <a:cxnSpLocks/>
          </p:cNvCxnSpPr>
          <p:nvPr/>
        </p:nvCxnSpPr>
        <p:spPr>
          <a:xfrm>
            <a:off x="7196844" y="576622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>
            <a:extLst>
              <a:ext uri="{FF2B5EF4-FFF2-40B4-BE49-F238E27FC236}">
                <a16:creationId xmlns:a16="http://schemas.microsoft.com/office/drawing/2014/main" id="{B73988A4-8533-4346-99E4-24BC20FF3009}"/>
              </a:ext>
            </a:extLst>
          </p:cNvPr>
          <p:cNvSpPr txBox="1"/>
          <p:nvPr/>
        </p:nvSpPr>
        <p:spPr>
          <a:xfrm>
            <a:off x="6711590" y="5538045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F759C27B-7D1B-4E32-9F46-851D8FFDD58B}"/>
              </a:ext>
            </a:extLst>
          </p:cNvPr>
          <p:cNvCxnSpPr>
            <a:cxnSpLocks/>
          </p:cNvCxnSpPr>
          <p:nvPr/>
        </p:nvCxnSpPr>
        <p:spPr>
          <a:xfrm>
            <a:off x="7228538" y="657696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>
            <a:extLst>
              <a:ext uri="{FF2B5EF4-FFF2-40B4-BE49-F238E27FC236}">
                <a16:creationId xmlns:a16="http://schemas.microsoft.com/office/drawing/2014/main" id="{0F25220F-3A16-4E02-96A3-0E9C6CDF43FD}"/>
              </a:ext>
            </a:extLst>
          </p:cNvPr>
          <p:cNvSpPr txBox="1"/>
          <p:nvPr/>
        </p:nvSpPr>
        <p:spPr>
          <a:xfrm>
            <a:off x="6848997" y="6457202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72889CB2-5242-467C-8192-34A092A260A0}"/>
              </a:ext>
            </a:extLst>
          </p:cNvPr>
          <p:cNvCxnSpPr>
            <a:cxnSpLocks/>
          </p:cNvCxnSpPr>
          <p:nvPr/>
        </p:nvCxnSpPr>
        <p:spPr>
          <a:xfrm>
            <a:off x="7228538" y="682771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89">
            <a:extLst>
              <a:ext uri="{FF2B5EF4-FFF2-40B4-BE49-F238E27FC236}">
                <a16:creationId xmlns:a16="http://schemas.microsoft.com/office/drawing/2014/main" id="{335B8824-4645-4077-AEFD-70FE1EE82486}"/>
              </a:ext>
            </a:extLst>
          </p:cNvPr>
          <p:cNvSpPr txBox="1"/>
          <p:nvPr/>
        </p:nvSpPr>
        <p:spPr>
          <a:xfrm>
            <a:off x="6842491" y="6638559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983112C8-000D-4DFE-A2F6-165D07730351}"/>
              </a:ext>
            </a:extLst>
          </p:cNvPr>
          <p:cNvCxnSpPr>
            <a:cxnSpLocks/>
          </p:cNvCxnSpPr>
          <p:nvPr/>
        </p:nvCxnSpPr>
        <p:spPr>
          <a:xfrm>
            <a:off x="7228538" y="7118107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>
            <a:extLst>
              <a:ext uri="{FF2B5EF4-FFF2-40B4-BE49-F238E27FC236}">
                <a16:creationId xmlns:a16="http://schemas.microsoft.com/office/drawing/2014/main" id="{1173F295-2348-4620-AE9E-ACC37F328788}"/>
              </a:ext>
            </a:extLst>
          </p:cNvPr>
          <p:cNvSpPr txBox="1"/>
          <p:nvPr/>
        </p:nvSpPr>
        <p:spPr>
          <a:xfrm>
            <a:off x="6842491" y="6928955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F5A3F537-5579-47F5-A3B8-6E533F2B96F2}"/>
              </a:ext>
            </a:extLst>
          </p:cNvPr>
          <p:cNvCxnSpPr>
            <a:cxnSpLocks/>
          </p:cNvCxnSpPr>
          <p:nvPr/>
        </p:nvCxnSpPr>
        <p:spPr>
          <a:xfrm>
            <a:off x="7228538" y="7367670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93">
            <a:extLst>
              <a:ext uri="{FF2B5EF4-FFF2-40B4-BE49-F238E27FC236}">
                <a16:creationId xmlns:a16="http://schemas.microsoft.com/office/drawing/2014/main" id="{04FC33E9-F1CC-43BE-AAA8-71F93EAC78B6}"/>
              </a:ext>
            </a:extLst>
          </p:cNvPr>
          <p:cNvSpPr txBox="1"/>
          <p:nvPr/>
        </p:nvSpPr>
        <p:spPr>
          <a:xfrm>
            <a:off x="6842491" y="7178520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C0897F84-9334-4035-BB47-3F5264587F3E}"/>
              </a:ext>
            </a:extLst>
          </p:cNvPr>
          <p:cNvCxnSpPr>
            <a:cxnSpLocks/>
          </p:cNvCxnSpPr>
          <p:nvPr/>
        </p:nvCxnSpPr>
        <p:spPr>
          <a:xfrm>
            <a:off x="7228538" y="797744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>
            <a:extLst>
              <a:ext uri="{FF2B5EF4-FFF2-40B4-BE49-F238E27FC236}">
                <a16:creationId xmlns:a16="http://schemas.microsoft.com/office/drawing/2014/main" id="{56AF15BE-7131-4421-839C-AA39520C8B7F}"/>
              </a:ext>
            </a:extLst>
          </p:cNvPr>
          <p:cNvSpPr txBox="1"/>
          <p:nvPr/>
        </p:nvSpPr>
        <p:spPr>
          <a:xfrm>
            <a:off x="6842491" y="778829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BC3D9D38-B6CE-4DDE-B09C-1BC829E68FA4}"/>
              </a:ext>
            </a:extLst>
          </p:cNvPr>
          <p:cNvCxnSpPr>
            <a:cxnSpLocks/>
          </p:cNvCxnSpPr>
          <p:nvPr/>
        </p:nvCxnSpPr>
        <p:spPr>
          <a:xfrm>
            <a:off x="7213669" y="8663137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59FEE2DF-0146-4A90-A80D-A7CB3E71874D}"/>
              </a:ext>
            </a:extLst>
          </p:cNvPr>
          <p:cNvCxnSpPr>
            <a:cxnSpLocks/>
          </p:cNvCxnSpPr>
          <p:nvPr/>
        </p:nvCxnSpPr>
        <p:spPr>
          <a:xfrm>
            <a:off x="7213669" y="895353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本框 98">
            <a:extLst>
              <a:ext uri="{FF2B5EF4-FFF2-40B4-BE49-F238E27FC236}">
                <a16:creationId xmlns:a16="http://schemas.microsoft.com/office/drawing/2014/main" id="{0B8D9031-13E8-469D-ACF4-7711AC1DBAF6}"/>
              </a:ext>
            </a:extLst>
          </p:cNvPr>
          <p:cNvSpPr txBox="1"/>
          <p:nvPr/>
        </p:nvSpPr>
        <p:spPr>
          <a:xfrm>
            <a:off x="6827625" y="8764384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DBFA53BB-79EB-44D2-BC30-77C580A57D1F}"/>
              </a:ext>
            </a:extLst>
          </p:cNvPr>
          <p:cNvCxnSpPr>
            <a:cxnSpLocks/>
          </p:cNvCxnSpPr>
          <p:nvPr/>
        </p:nvCxnSpPr>
        <p:spPr>
          <a:xfrm>
            <a:off x="7213669" y="920309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文本框 100">
            <a:extLst>
              <a:ext uri="{FF2B5EF4-FFF2-40B4-BE49-F238E27FC236}">
                <a16:creationId xmlns:a16="http://schemas.microsoft.com/office/drawing/2014/main" id="{3D43B910-BFAC-4D21-B9E5-C1B8593CA95B}"/>
              </a:ext>
            </a:extLst>
          </p:cNvPr>
          <p:cNvSpPr txBox="1"/>
          <p:nvPr/>
        </p:nvSpPr>
        <p:spPr>
          <a:xfrm>
            <a:off x="6827625" y="9013946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61DA3529-8FC4-468C-8ABC-2B539E11AB1C}"/>
              </a:ext>
            </a:extLst>
          </p:cNvPr>
          <p:cNvCxnSpPr>
            <a:cxnSpLocks/>
          </p:cNvCxnSpPr>
          <p:nvPr/>
        </p:nvCxnSpPr>
        <p:spPr>
          <a:xfrm>
            <a:off x="7213669" y="981286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>
            <a:extLst>
              <a:ext uri="{FF2B5EF4-FFF2-40B4-BE49-F238E27FC236}">
                <a16:creationId xmlns:a16="http://schemas.microsoft.com/office/drawing/2014/main" id="{85DA3104-5E38-4A25-B760-736E2AE45E54}"/>
              </a:ext>
            </a:extLst>
          </p:cNvPr>
          <p:cNvSpPr txBox="1"/>
          <p:nvPr/>
        </p:nvSpPr>
        <p:spPr>
          <a:xfrm>
            <a:off x="6827625" y="9623716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29C94AED-398D-4319-8E36-0D8B1E510A1D}"/>
              </a:ext>
            </a:extLst>
          </p:cNvPr>
          <p:cNvSpPr txBox="1"/>
          <p:nvPr/>
        </p:nvSpPr>
        <p:spPr>
          <a:xfrm>
            <a:off x="6807265" y="848000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" name="图片 104">
            <a:extLst>
              <a:ext uri="{FF2B5EF4-FFF2-40B4-BE49-F238E27FC236}">
                <a16:creationId xmlns:a16="http://schemas.microsoft.com/office/drawing/2014/main" id="{ECEC6D15-F9CD-46A4-B20C-5203D3F36D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18061" y="8131917"/>
            <a:ext cx="1424775" cy="202519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06" name="文本框 105">
            <a:extLst>
              <a:ext uri="{FF2B5EF4-FFF2-40B4-BE49-F238E27FC236}">
                <a16:creationId xmlns:a16="http://schemas.microsoft.com/office/drawing/2014/main" id="{35497528-AEFB-4392-A6BD-2C28E9001BBF}"/>
              </a:ext>
            </a:extLst>
          </p:cNvPr>
          <p:cNvSpPr txBox="1"/>
          <p:nvPr/>
        </p:nvSpPr>
        <p:spPr>
          <a:xfrm>
            <a:off x="4016890" y="8307137"/>
            <a:ext cx="1771016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/>
              <a:t>GAPDH</a:t>
            </a:r>
            <a:endParaRPr lang="zh-CN" altLang="en-US" sz="1639" dirty="0"/>
          </a:p>
        </p:txBody>
      </p:sp>
      <p:pic>
        <p:nvPicPr>
          <p:cNvPr id="107" name="图片 106">
            <a:extLst>
              <a:ext uri="{FF2B5EF4-FFF2-40B4-BE49-F238E27FC236}">
                <a16:creationId xmlns:a16="http://schemas.microsoft.com/office/drawing/2014/main" id="{D4B05061-F6A9-49F6-AF7B-508B794DF26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t="5260" b="22642"/>
          <a:stretch/>
        </p:blipFill>
        <p:spPr>
          <a:xfrm>
            <a:off x="2394903" y="6615108"/>
            <a:ext cx="1424775" cy="132690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08" name="文本框 107">
            <a:extLst>
              <a:ext uri="{FF2B5EF4-FFF2-40B4-BE49-F238E27FC236}">
                <a16:creationId xmlns:a16="http://schemas.microsoft.com/office/drawing/2014/main" id="{011A4785-09BD-4518-9C69-BBD5C0112C2C}"/>
              </a:ext>
            </a:extLst>
          </p:cNvPr>
          <p:cNvSpPr txBox="1"/>
          <p:nvPr/>
        </p:nvSpPr>
        <p:spPr>
          <a:xfrm>
            <a:off x="3868994" y="7215663"/>
            <a:ext cx="1472788" cy="596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Flag-TBEV-NS2B3</a:t>
            </a:r>
          </a:p>
        </p:txBody>
      </p:sp>
      <p:pic>
        <p:nvPicPr>
          <p:cNvPr id="109" name="图片 108">
            <a:extLst>
              <a:ext uri="{FF2B5EF4-FFF2-40B4-BE49-F238E27FC236}">
                <a16:creationId xmlns:a16="http://schemas.microsoft.com/office/drawing/2014/main" id="{3AB2E83F-BBC8-46E5-86D4-BE3A7E05DAC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t="6878" b="14501"/>
          <a:stretch/>
        </p:blipFill>
        <p:spPr>
          <a:xfrm>
            <a:off x="2394903" y="3282694"/>
            <a:ext cx="1424775" cy="119238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0" name="图片 109">
            <a:extLst>
              <a:ext uri="{FF2B5EF4-FFF2-40B4-BE49-F238E27FC236}">
                <a16:creationId xmlns:a16="http://schemas.microsoft.com/office/drawing/2014/main" id="{24B70E6C-C697-4A15-930B-DDC2F22C0DD8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t="5838" r="26743" b="29340"/>
          <a:stretch/>
        </p:blipFill>
        <p:spPr>
          <a:xfrm>
            <a:off x="2418061" y="4667393"/>
            <a:ext cx="1408382" cy="1846486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11" name="文本框 110">
            <a:extLst>
              <a:ext uri="{FF2B5EF4-FFF2-40B4-BE49-F238E27FC236}">
                <a16:creationId xmlns:a16="http://schemas.microsoft.com/office/drawing/2014/main" id="{20AA6F8C-D473-44E9-8D06-8ED1A0F94A36}"/>
              </a:ext>
            </a:extLst>
          </p:cNvPr>
          <p:cNvSpPr txBox="1"/>
          <p:nvPr/>
        </p:nvSpPr>
        <p:spPr>
          <a:xfrm>
            <a:off x="3879445" y="5164595"/>
            <a:ext cx="1771016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/>
              <a:t>LC3</a:t>
            </a:r>
            <a:endParaRPr lang="zh-CN" altLang="en-US" sz="1639" dirty="0"/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3D76D82E-4EED-4C12-B732-98E47F3EDD14}"/>
              </a:ext>
            </a:extLst>
          </p:cNvPr>
          <p:cNvSpPr txBox="1"/>
          <p:nvPr/>
        </p:nvSpPr>
        <p:spPr>
          <a:xfrm>
            <a:off x="3715642" y="3809411"/>
            <a:ext cx="1771016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/>
              <a:t>P62</a:t>
            </a:r>
            <a:endParaRPr lang="zh-CN" altLang="en-US" sz="1639" dirty="0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16185EE5-ECC0-40F9-9D75-12BE04AB0B25}"/>
              </a:ext>
            </a:extLst>
          </p:cNvPr>
          <p:cNvSpPr txBox="1"/>
          <p:nvPr/>
        </p:nvSpPr>
        <p:spPr>
          <a:xfrm>
            <a:off x="985454" y="2943719"/>
            <a:ext cx="1329210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Flag-NS2B3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82500E75-18CB-4389-8614-CD1003D9F9EA}"/>
              </a:ext>
            </a:extLst>
          </p:cNvPr>
          <p:cNvSpPr/>
          <p:nvPr/>
        </p:nvSpPr>
        <p:spPr>
          <a:xfrm>
            <a:off x="2247395" y="2937508"/>
            <a:ext cx="602499" cy="512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32" dirty="0">
                <a:latin typeface="Arial" panose="020B0604020202020204" pitchFamily="34" charset="0"/>
                <a:cs typeface="Arial" panose="020B0604020202020204" pitchFamily="34" charset="0"/>
              </a:rPr>
              <a:t>－</a:t>
            </a:r>
            <a:endParaRPr lang="zh-CN" altLang="en-US" sz="2732" dirty="0"/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2586EE6C-C80E-4A8B-BC57-DD61675F032C}"/>
              </a:ext>
            </a:extLst>
          </p:cNvPr>
          <p:cNvSpPr/>
          <p:nvPr/>
        </p:nvSpPr>
        <p:spPr>
          <a:xfrm>
            <a:off x="2617556" y="2937508"/>
            <a:ext cx="602499" cy="512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32" dirty="0">
                <a:latin typeface="Arial" panose="020B0604020202020204" pitchFamily="34" charset="0"/>
                <a:cs typeface="Arial" panose="020B0604020202020204" pitchFamily="34" charset="0"/>
              </a:rPr>
              <a:t>－</a:t>
            </a:r>
            <a:endParaRPr lang="zh-CN" altLang="en-US" sz="2732" dirty="0"/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2CBFC9D0-7B3C-4CE5-B489-8EB18FBA01DC}"/>
              </a:ext>
            </a:extLst>
          </p:cNvPr>
          <p:cNvSpPr txBox="1"/>
          <p:nvPr/>
        </p:nvSpPr>
        <p:spPr>
          <a:xfrm>
            <a:off x="1281325" y="2628868"/>
            <a:ext cx="942887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Flag-EV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907755A1-F27B-4092-9AFA-DD02232C2E35}"/>
              </a:ext>
            </a:extLst>
          </p:cNvPr>
          <p:cNvSpPr/>
          <p:nvPr/>
        </p:nvSpPr>
        <p:spPr>
          <a:xfrm>
            <a:off x="2232759" y="2486676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32" dirty="0">
                <a:latin typeface="Arial" panose="020B0604020202020204" pitchFamily="34" charset="0"/>
                <a:cs typeface="Arial" panose="020B0604020202020204" pitchFamily="34" charset="0"/>
              </a:rPr>
              <a:t>－</a:t>
            </a:r>
            <a:endParaRPr lang="zh-CN" altLang="en-US" sz="2732" dirty="0"/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EDC8CCAC-0A83-4CCA-9E53-2C409142CEFD}"/>
              </a:ext>
            </a:extLst>
          </p:cNvPr>
          <p:cNvSpPr/>
          <p:nvPr/>
        </p:nvSpPr>
        <p:spPr>
          <a:xfrm>
            <a:off x="2648003" y="2506361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32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2732" dirty="0"/>
          </a:p>
        </p:txBody>
      </p:sp>
      <p:sp>
        <p:nvSpPr>
          <p:cNvPr id="119" name="直角三角形 118">
            <a:extLst>
              <a:ext uri="{FF2B5EF4-FFF2-40B4-BE49-F238E27FC236}">
                <a16:creationId xmlns:a16="http://schemas.microsoft.com/office/drawing/2014/main" id="{11C7DA84-D8B3-4245-B33A-850FBB16F0A5}"/>
              </a:ext>
            </a:extLst>
          </p:cNvPr>
          <p:cNvSpPr/>
          <p:nvPr/>
        </p:nvSpPr>
        <p:spPr>
          <a:xfrm flipH="1">
            <a:off x="3151218" y="3045904"/>
            <a:ext cx="600311" cy="171480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D9455BE1-EC56-4191-8CB2-15C5869E2BBF}"/>
              </a:ext>
            </a:extLst>
          </p:cNvPr>
          <p:cNvSpPr/>
          <p:nvPr/>
        </p:nvSpPr>
        <p:spPr>
          <a:xfrm>
            <a:off x="3029599" y="2515955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32" dirty="0">
                <a:latin typeface="Arial" panose="020B0604020202020204" pitchFamily="34" charset="0"/>
                <a:cs typeface="Arial" panose="020B0604020202020204" pitchFamily="34" charset="0"/>
              </a:rPr>
              <a:t>－</a:t>
            </a:r>
            <a:endParaRPr lang="zh-CN" altLang="en-US" sz="2732" dirty="0"/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55438226-C5D6-4C18-985B-5A8ECE5CD75D}"/>
              </a:ext>
            </a:extLst>
          </p:cNvPr>
          <p:cNvSpPr/>
          <p:nvPr/>
        </p:nvSpPr>
        <p:spPr>
          <a:xfrm>
            <a:off x="3414391" y="2515955"/>
            <a:ext cx="535724" cy="512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32" dirty="0">
                <a:latin typeface="Arial" panose="020B0604020202020204" pitchFamily="34" charset="0"/>
                <a:cs typeface="Arial" panose="020B0604020202020204" pitchFamily="34" charset="0"/>
              </a:rPr>
              <a:t>－</a:t>
            </a:r>
            <a:endParaRPr lang="zh-CN" altLang="en-US" sz="2732" dirty="0"/>
          </a:p>
        </p:txBody>
      </p: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id="{49E2D58B-A980-4C4A-85D3-BFFD34BCC19F}"/>
              </a:ext>
            </a:extLst>
          </p:cNvPr>
          <p:cNvCxnSpPr>
            <a:cxnSpLocks/>
          </p:cNvCxnSpPr>
          <p:nvPr/>
        </p:nvCxnSpPr>
        <p:spPr>
          <a:xfrm>
            <a:off x="2196083" y="827900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3E7883DA-0211-4DE6-A69A-00FAD63F0B35}"/>
              </a:ext>
            </a:extLst>
          </p:cNvPr>
          <p:cNvCxnSpPr>
            <a:cxnSpLocks/>
          </p:cNvCxnSpPr>
          <p:nvPr/>
        </p:nvCxnSpPr>
        <p:spPr>
          <a:xfrm>
            <a:off x="2196083" y="8569404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>
            <a:extLst>
              <a:ext uri="{FF2B5EF4-FFF2-40B4-BE49-F238E27FC236}">
                <a16:creationId xmlns:a16="http://schemas.microsoft.com/office/drawing/2014/main" id="{AE9E03D0-A23D-48C5-A4A7-D9CDDB25E139}"/>
              </a:ext>
            </a:extLst>
          </p:cNvPr>
          <p:cNvSpPr txBox="1"/>
          <p:nvPr/>
        </p:nvSpPr>
        <p:spPr>
          <a:xfrm>
            <a:off x="1810039" y="838025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9C174A76-456D-4776-BFA7-AA56DECFF1F2}"/>
              </a:ext>
            </a:extLst>
          </p:cNvPr>
          <p:cNvCxnSpPr>
            <a:cxnSpLocks/>
          </p:cNvCxnSpPr>
          <p:nvPr/>
        </p:nvCxnSpPr>
        <p:spPr>
          <a:xfrm>
            <a:off x="2196083" y="881896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FAA4BBF-D693-42FE-82BB-91538D490CB0}"/>
              </a:ext>
            </a:extLst>
          </p:cNvPr>
          <p:cNvSpPr txBox="1"/>
          <p:nvPr/>
        </p:nvSpPr>
        <p:spPr>
          <a:xfrm>
            <a:off x="1810039" y="8629816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id="{56A6E4E4-9B83-4C41-A4C2-74798193C1D0}"/>
              </a:ext>
            </a:extLst>
          </p:cNvPr>
          <p:cNvCxnSpPr>
            <a:cxnSpLocks/>
          </p:cNvCxnSpPr>
          <p:nvPr/>
        </p:nvCxnSpPr>
        <p:spPr>
          <a:xfrm>
            <a:off x="2196083" y="942873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文本框 128">
            <a:extLst>
              <a:ext uri="{FF2B5EF4-FFF2-40B4-BE49-F238E27FC236}">
                <a16:creationId xmlns:a16="http://schemas.microsoft.com/office/drawing/2014/main" id="{385AA6C7-4332-4918-94CB-CF1E5D2FB57E}"/>
              </a:ext>
            </a:extLst>
          </p:cNvPr>
          <p:cNvSpPr txBox="1"/>
          <p:nvPr/>
        </p:nvSpPr>
        <p:spPr>
          <a:xfrm>
            <a:off x="1810039" y="9239587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BD017C9-8F6E-4256-BF78-8DEFB180F032}"/>
              </a:ext>
            </a:extLst>
          </p:cNvPr>
          <p:cNvSpPr txBox="1"/>
          <p:nvPr/>
        </p:nvSpPr>
        <p:spPr>
          <a:xfrm>
            <a:off x="1798352" y="8087200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1" name="直接连接符 130">
            <a:extLst>
              <a:ext uri="{FF2B5EF4-FFF2-40B4-BE49-F238E27FC236}">
                <a16:creationId xmlns:a16="http://schemas.microsoft.com/office/drawing/2014/main" id="{19FF2CC7-3116-415C-BB1B-1036DE5865FA}"/>
              </a:ext>
            </a:extLst>
          </p:cNvPr>
          <p:cNvCxnSpPr>
            <a:cxnSpLocks/>
          </p:cNvCxnSpPr>
          <p:nvPr/>
        </p:nvCxnSpPr>
        <p:spPr>
          <a:xfrm>
            <a:off x="2142132" y="755959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>
            <a:extLst>
              <a:ext uri="{FF2B5EF4-FFF2-40B4-BE49-F238E27FC236}">
                <a16:creationId xmlns:a16="http://schemas.microsoft.com/office/drawing/2014/main" id="{47DFBB48-6475-4BD6-ACC3-7F5570658B2A}"/>
              </a:ext>
            </a:extLst>
          </p:cNvPr>
          <p:cNvCxnSpPr>
            <a:cxnSpLocks/>
          </p:cNvCxnSpPr>
          <p:nvPr/>
        </p:nvCxnSpPr>
        <p:spPr>
          <a:xfrm>
            <a:off x="2142132" y="741172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文本框 132">
            <a:extLst>
              <a:ext uri="{FF2B5EF4-FFF2-40B4-BE49-F238E27FC236}">
                <a16:creationId xmlns:a16="http://schemas.microsoft.com/office/drawing/2014/main" id="{D77F1C61-CB7B-486B-A870-50F2B31EFD9B}"/>
              </a:ext>
            </a:extLst>
          </p:cNvPr>
          <p:cNvSpPr txBox="1"/>
          <p:nvPr/>
        </p:nvSpPr>
        <p:spPr>
          <a:xfrm>
            <a:off x="1671331" y="7370443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3E81415A-80CA-4A06-8311-EF3500F07BF9}"/>
              </a:ext>
            </a:extLst>
          </p:cNvPr>
          <p:cNvSpPr txBox="1"/>
          <p:nvPr/>
        </p:nvSpPr>
        <p:spPr>
          <a:xfrm>
            <a:off x="1671331" y="7205556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5" name="直接连接符 134">
            <a:extLst>
              <a:ext uri="{FF2B5EF4-FFF2-40B4-BE49-F238E27FC236}">
                <a16:creationId xmlns:a16="http://schemas.microsoft.com/office/drawing/2014/main" id="{57DBF64F-183A-420B-B6F2-D91A51C21E96}"/>
              </a:ext>
            </a:extLst>
          </p:cNvPr>
          <p:cNvCxnSpPr>
            <a:cxnSpLocks/>
          </p:cNvCxnSpPr>
          <p:nvPr/>
        </p:nvCxnSpPr>
        <p:spPr>
          <a:xfrm>
            <a:off x="2146690" y="7731962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42EA8E4-1D49-4AD1-BD1B-AC06F454BF3F}"/>
              </a:ext>
            </a:extLst>
          </p:cNvPr>
          <p:cNvSpPr txBox="1"/>
          <p:nvPr/>
        </p:nvSpPr>
        <p:spPr>
          <a:xfrm>
            <a:off x="1760644" y="754281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7" name="直接连接符 136">
            <a:extLst>
              <a:ext uri="{FF2B5EF4-FFF2-40B4-BE49-F238E27FC236}">
                <a16:creationId xmlns:a16="http://schemas.microsoft.com/office/drawing/2014/main" id="{34BE795C-5B93-4576-BC66-1D0EA575407C}"/>
              </a:ext>
            </a:extLst>
          </p:cNvPr>
          <p:cNvCxnSpPr>
            <a:cxnSpLocks/>
          </p:cNvCxnSpPr>
          <p:nvPr/>
        </p:nvCxnSpPr>
        <p:spPr>
          <a:xfrm>
            <a:off x="2141719" y="720164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文本框 137">
            <a:extLst>
              <a:ext uri="{FF2B5EF4-FFF2-40B4-BE49-F238E27FC236}">
                <a16:creationId xmlns:a16="http://schemas.microsoft.com/office/drawing/2014/main" id="{8727C3FB-254D-4107-8045-19A6D4FAE8FE}"/>
              </a:ext>
            </a:extLst>
          </p:cNvPr>
          <p:cNvSpPr txBox="1"/>
          <p:nvPr/>
        </p:nvSpPr>
        <p:spPr>
          <a:xfrm>
            <a:off x="1656462" y="6973471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EB48AE61-5888-4104-A3AF-F3927F294852}"/>
              </a:ext>
            </a:extLst>
          </p:cNvPr>
          <p:cNvCxnSpPr>
            <a:cxnSpLocks/>
          </p:cNvCxnSpPr>
          <p:nvPr/>
        </p:nvCxnSpPr>
        <p:spPr>
          <a:xfrm>
            <a:off x="2190940" y="472296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id="{66CE3B26-28E4-4342-81B9-AC0712B1A2FC}"/>
              </a:ext>
            </a:extLst>
          </p:cNvPr>
          <p:cNvCxnSpPr>
            <a:cxnSpLocks/>
          </p:cNvCxnSpPr>
          <p:nvPr/>
        </p:nvCxnSpPr>
        <p:spPr>
          <a:xfrm>
            <a:off x="2190940" y="501336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文本框 140">
            <a:extLst>
              <a:ext uri="{FF2B5EF4-FFF2-40B4-BE49-F238E27FC236}">
                <a16:creationId xmlns:a16="http://schemas.microsoft.com/office/drawing/2014/main" id="{A12A6DD9-A70F-4D2C-84DB-C1BCF541220B}"/>
              </a:ext>
            </a:extLst>
          </p:cNvPr>
          <p:cNvSpPr txBox="1"/>
          <p:nvPr/>
        </p:nvSpPr>
        <p:spPr>
          <a:xfrm>
            <a:off x="1804895" y="4824216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2" name="直接连接符 141">
            <a:extLst>
              <a:ext uri="{FF2B5EF4-FFF2-40B4-BE49-F238E27FC236}">
                <a16:creationId xmlns:a16="http://schemas.microsoft.com/office/drawing/2014/main" id="{FB40E4E0-A6E6-4588-874F-7A8174701626}"/>
              </a:ext>
            </a:extLst>
          </p:cNvPr>
          <p:cNvCxnSpPr>
            <a:cxnSpLocks/>
          </p:cNvCxnSpPr>
          <p:nvPr/>
        </p:nvCxnSpPr>
        <p:spPr>
          <a:xfrm>
            <a:off x="2190940" y="5262930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文本框 142">
            <a:extLst>
              <a:ext uri="{FF2B5EF4-FFF2-40B4-BE49-F238E27FC236}">
                <a16:creationId xmlns:a16="http://schemas.microsoft.com/office/drawing/2014/main" id="{2818B9F8-2F3F-4B44-BF1A-01DB24F964D2}"/>
              </a:ext>
            </a:extLst>
          </p:cNvPr>
          <p:cNvSpPr txBox="1"/>
          <p:nvPr/>
        </p:nvSpPr>
        <p:spPr>
          <a:xfrm>
            <a:off x="1804895" y="5073778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id="{2734EF78-9D8C-4579-885F-EC40D9E0C3CF}"/>
              </a:ext>
            </a:extLst>
          </p:cNvPr>
          <p:cNvCxnSpPr>
            <a:cxnSpLocks/>
          </p:cNvCxnSpPr>
          <p:nvPr/>
        </p:nvCxnSpPr>
        <p:spPr>
          <a:xfrm>
            <a:off x="2190940" y="587270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文本框 144">
            <a:extLst>
              <a:ext uri="{FF2B5EF4-FFF2-40B4-BE49-F238E27FC236}">
                <a16:creationId xmlns:a16="http://schemas.microsoft.com/office/drawing/2014/main" id="{4985F07B-C533-4879-BB8F-3D6DD4B927B4}"/>
              </a:ext>
            </a:extLst>
          </p:cNvPr>
          <p:cNvSpPr txBox="1"/>
          <p:nvPr/>
        </p:nvSpPr>
        <p:spPr>
          <a:xfrm>
            <a:off x="1804895" y="568355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08E0C844-33C8-4DD5-8150-F157F0D046A7}"/>
              </a:ext>
            </a:extLst>
          </p:cNvPr>
          <p:cNvSpPr txBox="1"/>
          <p:nvPr/>
        </p:nvSpPr>
        <p:spPr>
          <a:xfrm>
            <a:off x="1784536" y="4539837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id="{3B87638A-8ACF-4AF0-B42F-C2B2149912B5}"/>
              </a:ext>
            </a:extLst>
          </p:cNvPr>
          <p:cNvCxnSpPr>
            <a:cxnSpLocks/>
          </p:cNvCxnSpPr>
          <p:nvPr/>
        </p:nvCxnSpPr>
        <p:spPr>
          <a:xfrm>
            <a:off x="2113544" y="3689330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id="{5E75FCA1-96D0-4852-AB30-7C46AB7EA76C}"/>
              </a:ext>
            </a:extLst>
          </p:cNvPr>
          <p:cNvCxnSpPr>
            <a:cxnSpLocks/>
          </p:cNvCxnSpPr>
          <p:nvPr/>
        </p:nvCxnSpPr>
        <p:spPr>
          <a:xfrm>
            <a:off x="2113544" y="354146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D832DFB-0CAD-4046-8D79-136565A93E66}"/>
              </a:ext>
            </a:extLst>
          </p:cNvPr>
          <p:cNvSpPr txBox="1"/>
          <p:nvPr/>
        </p:nvSpPr>
        <p:spPr>
          <a:xfrm>
            <a:off x="1634071" y="3500177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17EB5C0-DF37-486B-B8F8-B4B5C1031CD3}"/>
              </a:ext>
            </a:extLst>
          </p:cNvPr>
          <p:cNvSpPr txBox="1"/>
          <p:nvPr/>
        </p:nvSpPr>
        <p:spPr>
          <a:xfrm>
            <a:off x="1634071" y="3335289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id="{8711558C-65F7-47BF-840B-D6EDF188B2A1}"/>
              </a:ext>
            </a:extLst>
          </p:cNvPr>
          <p:cNvCxnSpPr>
            <a:cxnSpLocks/>
          </p:cNvCxnSpPr>
          <p:nvPr/>
        </p:nvCxnSpPr>
        <p:spPr>
          <a:xfrm>
            <a:off x="2118102" y="3861698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文本框 151">
            <a:extLst>
              <a:ext uri="{FF2B5EF4-FFF2-40B4-BE49-F238E27FC236}">
                <a16:creationId xmlns:a16="http://schemas.microsoft.com/office/drawing/2014/main" id="{CB5A1537-AB51-4DC9-B07B-3A6D75766E66}"/>
              </a:ext>
            </a:extLst>
          </p:cNvPr>
          <p:cNvSpPr txBox="1"/>
          <p:nvPr/>
        </p:nvSpPr>
        <p:spPr>
          <a:xfrm>
            <a:off x="1723386" y="3672545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id="{4D44A46B-E3E1-4D9C-8449-5113BDB9381D}"/>
              </a:ext>
            </a:extLst>
          </p:cNvPr>
          <p:cNvCxnSpPr>
            <a:cxnSpLocks/>
          </p:cNvCxnSpPr>
          <p:nvPr/>
        </p:nvCxnSpPr>
        <p:spPr>
          <a:xfrm>
            <a:off x="2136152" y="4184144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文本框 155">
            <a:extLst>
              <a:ext uri="{FF2B5EF4-FFF2-40B4-BE49-F238E27FC236}">
                <a16:creationId xmlns:a16="http://schemas.microsoft.com/office/drawing/2014/main" id="{6BF7C292-B860-48BA-864B-4CA97DF3ACED}"/>
              </a:ext>
            </a:extLst>
          </p:cNvPr>
          <p:cNvSpPr txBox="1"/>
          <p:nvPr/>
        </p:nvSpPr>
        <p:spPr>
          <a:xfrm>
            <a:off x="1765153" y="3979572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id="{F74AD1F3-82CD-4780-A2D3-F0EEBB82689E}"/>
              </a:ext>
            </a:extLst>
          </p:cNvPr>
          <p:cNvCxnSpPr>
            <a:cxnSpLocks/>
          </p:cNvCxnSpPr>
          <p:nvPr/>
        </p:nvCxnSpPr>
        <p:spPr>
          <a:xfrm>
            <a:off x="2136152" y="4316007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9463F8F-7160-4135-8F41-2BABC837745E}"/>
              </a:ext>
            </a:extLst>
          </p:cNvPr>
          <p:cNvSpPr txBox="1"/>
          <p:nvPr/>
        </p:nvSpPr>
        <p:spPr>
          <a:xfrm>
            <a:off x="1762069" y="4132668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140C850B-8507-4263-84C2-464E8CE27B46}"/>
              </a:ext>
            </a:extLst>
          </p:cNvPr>
          <p:cNvSpPr/>
          <p:nvPr/>
        </p:nvSpPr>
        <p:spPr>
          <a:xfrm>
            <a:off x="2421015" y="3905517"/>
            <a:ext cx="1398662" cy="3783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4"/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B9DE8FD-5CAB-48FB-8B38-536AA01A62D6}"/>
              </a:ext>
            </a:extLst>
          </p:cNvPr>
          <p:cNvSpPr/>
          <p:nvPr/>
        </p:nvSpPr>
        <p:spPr>
          <a:xfrm>
            <a:off x="2412689" y="5362426"/>
            <a:ext cx="1398662" cy="6994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4"/>
          </a:p>
        </p:txBody>
      </p:sp>
      <p:sp>
        <p:nvSpPr>
          <p:cNvPr id="161" name="矩形 160">
            <a:extLst>
              <a:ext uri="{FF2B5EF4-FFF2-40B4-BE49-F238E27FC236}">
                <a16:creationId xmlns:a16="http://schemas.microsoft.com/office/drawing/2014/main" id="{B64239EE-FFCA-4A89-AF73-6A223975562E}"/>
              </a:ext>
            </a:extLst>
          </p:cNvPr>
          <p:cNvSpPr/>
          <p:nvPr/>
        </p:nvSpPr>
        <p:spPr>
          <a:xfrm>
            <a:off x="2431115" y="7386532"/>
            <a:ext cx="1398662" cy="3783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4"/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id="{226F7642-8AB2-4BEB-9A61-3C3EE47CE0A2}"/>
              </a:ext>
            </a:extLst>
          </p:cNvPr>
          <p:cNvSpPr/>
          <p:nvPr/>
        </p:nvSpPr>
        <p:spPr>
          <a:xfrm>
            <a:off x="2438596" y="8272498"/>
            <a:ext cx="1398662" cy="3783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4"/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D587644-3399-40AA-8044-3309B88D863A}"/>
              </a:ext>
            </a:extLst>
          </p:cNvPr>
          <p:cNvSpPr txBox="1"/>
          <p:nvPr/>
        </p:nvSpPr>
        <p:spPr>
          <a:xfrm>
            <a:off x="1568994" y="934550"/>
            <a:ext cx="1988045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S12g</a:t>
            </a:r>
          </a:p>
        </p:txBody>
      </p:sp>
    </p:spTree>
    <p:extLst>
      <p:ext uri="{BB962C8B-B14F-4D97-AF65-F5344CB8AC3E}">
        <p14:creationId xmlns:p14="http://schemas.microsoft.com/office/powerpoint/2010/main" val="2812319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616F89A-FEFE-49F9-8213-5969862E2011}"/>
              </a:ext>
            </a:extLst>
          </p:cNvPr>
          <p:cNvSpPr txBox="1"/>
          <p:nvPr/>
        </p:nvSpPr>
        <p:spPr>
          <a:xfrm>
            <a:off x="5078795" y="441528"/>
            <a:ext cx="1585690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3a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B8A9FC8-A2A2-45D2-AADF-464A06E1BF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31225" y="12342587"/>
            <a:ext cx="1038952" cy="138187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0341AB5-2CB2-4295-927C-4680E95520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59066" y="13848291"/>
            <a:ext cx="1023020" cy="1271629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DFC8CCF6-08C3-474B-A39D-3B75AC1EBCB1}"/>
              </a:ext>
            </a:extLst>
          </p:cNvPr>
          <p:cNvGrpSpPr/>
          <p:nvPr/>
        </p:nvGrpSpPr>
        <p:grpSpPr>
          <a:xfrm>
            <a:off x="8423380" y="1822672"/>
            <a:ext cx="2847782" cy="12583850"/>
            <a:chOff x="19026970" y="796451"/>
            <a:chExt cx="2085134" cy="9213839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8484C4E-BA0F-463B-B3D0-853728B0CA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16000"/>
                      </a14:imgEffect>
                    </a14:imgLayer>
                  </a14:imgProps>
                </a:ext>
              </a:extLst>
            </a:blip>
            <a:srcRect b="12079"/>
            <a:stretch/>
          </p:blipFill>
          <p:spPr>
            <a:xfrm>
              <a:off x="19559545" y="1144708"/>
              <a:ext cx="740809" cy="186416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38AA7A3B-55A3-439B-9EA2-75991D5D73E9}"/>
                </a:ext>
              </a:extLst>
            </p:cNvPr>
            <p:cNvCxnSpPr/>
            <p:nvPr/>
          </p:nvCxnSpPr>
          <p:spPr>
            <a:xfrm>
              <a:off x="19376009" y="1835843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04E3121-97DD-4549-AC5E-D3F95557C4C0}"/>
                </a:ext>
              </a:extLst>
            </p:cNvPr>
            <p:cNvSpPr txBox="1"/>
            <p:nvPr/>
          </p:nvSpPr>
          <p:spPr>
            <a:xfrm>
              <a:off x="19117835" y="1738749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70C85539-9D28-4A4A-8E58-9E9246EF1208}"/>
                </a:ext>
              </a:extLst>
            </p:cNvPr>
            <p:cNvCxnSpPr/>
            <p:nvPr/>
          </p:nvCxnSpPr>
          <p:spPr>
            <a:xfrm>
              <a:off x="19392097" y="1483528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04E5853-6DEE-4E53-A183-472693D15756}"/>
                </a:ext>
              </a:extLst>
            </p:cNvPr>
            <p:cNvSpPr txBox="1"/>
            <p:nvPr/>
          </p:nvSpPr>
          <p:spPr>
            <a:xfrm>
              <a:off x="19033205" y="1345704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15183F-8E42-4397-A93A-A4E25D9344DE}"/>
                </a:ext>
              </a:extLst>
            </p:cNvPr>
            <p:cNvCxnSpPr/>
            <p:nvPr/>
          </p:nvCxnSpPr>
          <p:spPr>
            <a:xfrm>
              <a:off x="19390060" y="155351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CD490C0-BAAD-417B-B074-28D53A0AAB0E}"/>
                </a:ext>
              </a:extLst>
            </p:cNvPr>
            <p:cNvSpPr txBox="1"/>
            <p:nvPr/>
          </p:nvSpPr>
          <p:spPr>
            <a:xfrm>
              <a:off x="19041282" y="1459994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28D0544-21EC-40E8-A11D-A8495E395710}"/>
                </a:ext>
              </a:extLst>
            </p:cNvPr>
            <p:cNvCxnSpPr/>
            <p:nvPr/>
          </p:nvCxnSpPr>
          <p:spPr>
            <a:xfrm>
              <a:off x="19381640" y="172651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945899E-2FC2-473D-A5A2-54D78AE47021}"/>
                </a:ext>
              </a:extLst>
            </p:cNvPr>
            <p:cNvSpPr txBox="1"/>
            <p:nvPr/>
          </p:nvSpPr>
          <p:spPr>
            <a:xfrm>
              <a:off x="19040293" y="1617756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286A00BF-836E-4613-84CE-7713FE4A9DD9}"/>
                </a:ext>
              </a:extLst>
            </p:cNvPr>
            <p:cNvSpPr/>
            <p:nvPr/>
          </p:nvSpPr>
          <p:spPr>
            <a:xfrm>
              <a:off x="19578944" y="1961353"/>
              <a:ext cx="702009" cy="20204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BE59019-A470-4C0B-AC3E-031B17C10759}"/>
                </a:ext>
              </a:extLst>
            </p:cNvPr>
            <p:cNvCxnSpPr/>
            <p:nvPr/>
          </p:nvCxnSpPr>
          <p:spPr>
            <a:xfrm>
              <a:off x="19381415" y="238503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448F341-FEC2-4A99-B3B6-2C7A33E3F603}"/>
                </a:ext>
              </a:extLst>
            </p:cNvPr>
            <p:cNvSpPr txBox="1"/>
            <p:nvPr/>
          </p:nvSpPr>
          <p:spPr>
            <a:xfrm>
              <a:off x="19119744" y="2284012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886A9292-82C9-4C07-B34C-8408147BCA57}"/>
                </a:ext>
              </a:extLst>
            </p:cNvPr>
            <p:cNvCxnSpPr/>
            <p:nvPr/>
          </p:nvCxnSpPr>
          <p:spPr>
            <a:xfrm>
              <a:off x="19384322" y="215851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AC7637F-0CA4-45C9-B414-469254ED14CB}"/>
                </a:ext>
              </a:extLst>
            </p:cNvPr>
            <p:cNvSpPr txBox="1"/>
            <p:nvPr/>
          </p:nvSpPr>
          <p:spPr>
            <a:xfrm>
              <a:off x="19109121" y="2057492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0878C52-1AE3-44FF-A7A1-44770F185849}"/>
                </a:ext>
              </a:extLst>
            </p:cNvPr>
            <p:cNvSpPr txBox="1"/>
            <p:nvPr/>
          </p:nvSpPr>
          <p:spPr>
            <a:xfrm>
              <a:off x="20222196" y="1911740"/>
              <a:ext cx="889908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pCHK1</a:t>
              </a:r>
              <a:r>
                <a:rPr lang="en-US" altLang="zh-CN" sz="1639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S317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2856ECF8-82EB-4C2C-B9BE-883583A19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29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9559545" y="3055351"/>
              <a:ext cx="740809" cy="203393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40D37E49-47B4-47CB-B71A-F888AF6E99E6}"/>
                </a:ext>
              </a:extLst>
            </p:cNvPr>
            <p:cNvCxnSpPr/>
            <p:nvPr/>
          </p:nvCxnSpPr>
          <p:spPr>
            <a:xfrm>
              <a:off x="19387919" y="3721280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3C6D464-2F92-4FD8-B7F6-918222CEB66A}"/>
                </a:ext>
              </a:extLst>
            </p:cNvPr>
            <p:cNvSpPr txBox="1"/>
            <p:nvPr/>
          </p:nvSpPr>
          <p:spPr>
            <a:xfrm>
              <a:off x="19122487" y="3591525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A61C534E-DE77-4773-B946-F38E7FB9D539}"/>
                </a:ext>
              </a:extLst>
            </p:cNvPr>
            <p:cNvCxnSpPr/>
            <p:nvPr/>
          </p:nvCxnSpPr>
          <p:spPr>
            <a:xfrm>
              <a:off x="19385862" y="3368965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6CE25CA-EEF2-4179-95E9-A5A0EB206E1A}"/>
                </a:ext>
              </a:extLst>
            </p:cNvPr>
            <p:cNvSpPr txBox="1"/>
            <p:nvPr/>
          </p:nvSpPr>
          <p:spPr>
            <a:xfrm>
              <a:off x="19026970" y="3231141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269A05C1-2BA4-48AF-8662-8748928B2EE6}"/>
                </a:ext>
              </a:extLst>
            </p:cNvPr>
            <p:cNvCxnSpPr/>
            <p:nvPr/>
          </p:nvCxnSpPr>
          <p:spPr>
            <a:xfrm>
              <a:off x="19383825" y="3449841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41FAB22-2538-4FAE-8724-9E9D1487B9FF}"/>
                </a:ext>
              </a:extLst>
            </p:cNvPr>
            <p:cNvSpPr txBox="1"/>
            <p:nvPr/>
          </p:nvSpPr>
          <p:spPr>
            <a:xfrm>
              <a:off x="19035047" y="3345431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A0336645-CCA9-467F-B47F-1E2B2285F533}"/>
                </a:ext>
              </a:extLst>
            </p:cNvPr>
            <p:cNvCxnSpPr/>
            <p:nvPr/>
          </p:nvCxnSpPr>
          <p:spPr>
            <a:xfrm>
              <a:off x="19382663" y="3611950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98C1256-79B9-4632-B294-4664B685BFBD}"/>
                </a:ext>
              </a:extLst>
            </p:cNvPr>
            <p:cNvSpPr txBox="1"/>
            <p:nvPr/>
          </p:nvSpPr>
          <p:spPr>
            <a:xfrm>
              <a:off x="19037687" y="3474161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D3A38412-4839-4181-A119-D9EAC7D16049}"/>
                </a:ext>
              </a:extLst>
            </p:cNvPr>
            <p:cNvCxnSpPr/>
            <p:nvPr/>
          </p:nvCxnSpPr>
          <p:spPr>
            <a:xfrm>
              <a:off x="19375180" y="4270474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991070C-8516-4CB4-99EE-0FE8625E35E2}"/>
                </a:ext>
              </a:extLst>
            </p:cNvPr>
            <p:cNvSpPr txBox="1"/>
            <p:nvPr/>
          </p:nvSpPr>
          <p:spPr>
            <a:xfrm>
              <a:off x="19113541" y="4128512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5A9024A8-4A33-44A7-8B24-38DE94192676}"/>
                </a:ext>
              </a:extLst>
            </p:cNvPr>
            <p:cNvCxnSpPr/>
            <p:nvPr/>
          </p:nvCxnSpPr>
          <p:spPr>
            <a:xfrm>
              <a:off x="19385345" y="4043954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90FCBB8-7337-482F-9887-A508CEF48440}"/>
                </a:ext>
              </a:extLst>
            </p:cNvPr>
            <p:cNvSpPr txBox="1"/>
            <p:nvPr/>
          </p:nvSpPr>
          <p:spPr>
            <a:xfrm>
              <a:off x="19122487" y="390314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E70E1A7-424C-49C0-80F9-734A03AFD00B}"/>
                </a:ext>
              </a:extLst>
            </p:cNvPr>
            <p:cNvSpPr/>
            <p:nvPr/>
          </p:nvSpPr>
          <p:spPr>
            <a:xfrm>
              <a:off x="19562224" y="3861547"/>
              <a:ext cx="702009" cy="20204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0E5DBA5-7043-483F-8CF6-CF6451234914}"/>
                </a:ext>
              </a:extLst>
            </p:cNvPr>
            <p:cNvSpPr txBox="1"/>
            <p:nvPr/>
          </p:nvSpPr>
          <p:spPr>
            <a:xfrm>
              <a:off x="20222196" y="3838238"/>
              <a:ext cx="55540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CHK1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E5E14DF-5A3C-4D08-95B5-6C41B70C3C9C}"/>
                </a:ext>
              </a:extLst>
            </p:cNvPr>
            <p:cNvGrpSpPr/>
            <p:nvPr/>
          </p:nvGrpSpPr>
          <p:grpSpPr>
            <a:xfrm>
              <a:off x="19581021" y="796451"/>
              <a:ext cx="902422" cy="275005"/>
              <a:chOff x="15261554" y="766372"/>
              <a:chExt cx="902422" cy="275005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EED1DD05-99F6-4DDE-9167-40C6BBCB252E}"/>
                  </a:ext>
                </a:extLst>
              </p:cNvPr>
              <p:cNvSpPr txBox="1"/>
              <p:nvPr/>
            </p:nvSpPr>
            <p:spPr>
              <a:xfrm>
                <a:off x="15261554" y="766372"/>
                <a:ext cx="402691" cy="252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2A5F5721-6F67-4937-9CFC-7272CF4107EF}"/>
                  </a:ext>
                </a:extLst>
              </p:cNvPr>
              <p:cNvSpPr txBox="1"/>
              <p:nvPr/>
            </p:nvSpPr>
            <p:spPr>
              <a:xfrm>
                <a:off x="15582947" y="789076"/>
                <a:ext cx="581029" cy="252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HU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ABF46FE2-229F-4639-BF4A-49434FABD8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9550646" y="5141706"/>
              <a:ext cx="762443" cy="24456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2926849A-83AD-4E38-908C-1A4EEB4FF799}"/>
                </a:ext>
              </a:extLst>
            </p:cNvPr>
            <p:cNvSpPr/>
            <p:nvPr/>
          </p:nvSpPr>
          <p:spPr>
            <a:xfrm>
              <a:off x="19558603" y="6681764"/>
              <a:ext cx="754486" cy="27699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7CA6E9C4-AA77-40F4-AFDB-6433A816D175}"/>
                </a:ext>
              </a:extLst>
            </p:cNvPr>
            <p:cNvCxnSpPr/>
            <p:nvPr/>
          </p:nvCxnSpPr>
          <p:spPr>
            <a:xfrm>
              <a:off x="19374553" y="6112406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0F95042-6757-4DD4-A75A-6A2CBB99177E}"/>
                </a:ext>
              </a:extLst>
            </p:cNvPr>
            <p:cNvSpPr txBox="1"/>
            <p:nvPr/>
          </p:nvSpPr>
          <p:spPr>
            <a:xfrm>
              <a:off x="19109121" y="598265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7967B538-35C2-413F-83D8-9C18983B1C20}"/>
                </a:ext>
              </a:extLst>
            </p:cNvPr>
            <p:cNvCxnSpPr/>
            <p:nvPr/>
          </p:nvCxnSpPr>
          <p:spPr>
            <a:xfrm>
              <a:off x="19385862" y="563483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AADD130-C519-4DB7-ACF2-389034F14DFD}"/>
                </a:ext>
              </a:extLst>
            </p:cNvPr>
            <p:cNvSpPr txBox="1"/>
            <p:nvPr/>
          </p:nvSpPr>
          <p:spPr>
            <a:xfrm>
              <a:off x="19026970" y="5497013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B28FA1AB-9F49-43F0-83EB-84882A2F038A}"/>
                </a:ext>
              </a:extLst>
            </p:cNvPr>
            <p:cNvCxnSpPr/>
            <p:nvPr/>
          </p:nvCxnSpPr>
          <p:spPr>
            <a:xfrm>
              <a:off x="19383825" y="571571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3394377-8021-45E7-BC69-CE11F7EE9CAE}"/>
                </a:ext>
              </a:extLst>
            </p:cNvPr>
            <p:cNvSpPr txBox="1"/>
            <p:nvPr/>
          </p:nvSpPr>
          <p:spPr>
            <a:xfrm>
              <a:off x="19035047" y="5611303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A5A0BB5-10AA-454B-BC76-1A2122718862}"/>
                </a:ext>
              </a:extLst>
            </p:cNvPr>
            <p:cNvCxnSpPr/>
            <p:nvPr/>
          </p:nvCxnSpPr>
          <p:spPr>
            <a:xfrm>
              <a:off x="19382663" y="5877822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E3D3F28-6885-475D-95B4-22D940CB0133}"/>
                </a:ext>
              </a:extLst>
            </p:cNvPr>
            <p:cNvSpPr txBox="1"/>
            <p:nvPr/>
          </p:nvSpPr>
          <p:spPr>
            <a:xfrm>
              <a:off x="19037687" y="5740033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3EDFD72B-26EB-491D-8A05-E90D98E4AA41}"/>
                </a:ext>
              </a:extLst>
            </p:cNvPr>
            <p:cNvCxnSpPr/>
            <p:nvPr/>
          </p:nvCxnSpPr>
          <p:spPr>
            <a:xfrm>
              <a:off x="19375180" y="671044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811AB79-5CCC-42A7-A789-20BE5DCF0048}"/>
                </a:ext>
              </a:extLst>
            </p:cNvPr>
            <p:cNvSpPr txBox="1"/>
            <p:nvPr/>
          </p:nvSpPr>
          <p:spPr>
            <a:xfrm>
              <a:off x="19113541" y="656848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DCDDF786-3511-4D1B-99AC-93C460EF09C1}"/>
                </a:ext>
              </a:extLst>
            </p:cNvPr>
            <p:cNvCxnSpPr/>
            <p:nvPr/>
          </p:nvCxnSpPr>
          <p:spPr>
            <a:xfrm>
              <a:off x="19388111" y="6373685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CCB559E-44AE-4847-A33F-59F02AA245E9}"/>
                </a:ext>
              </a:extLst>
            </p:cNvPr>
            <p:cNvSpPr txBox="1"/>
            <p:nvPr/>
          </p:nvSpPr>
          <p:spPr>
            <a:xfrm>
              <a:off x="19125253" y="6232872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1F795F2-D3A7-43B9-85FC-9B2D74CFA2B7}"/>
                </a:ext>
              </a:extLst>
            </p:cNvPr>
            <p:cNvSpPr txBox="1"/>
            <p:nvPr/>
          </p:nvSpPr>
          <p:spPr>
            <a:xfrm>
              <a:off x="20263706" y="6667048"/>
              <a:ext cx="691551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6D432F19-98B4-4625-979E-E002CB967D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27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9549975" y="7694762"/>
              <a:ext cx="762443" cy="231552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7A3F915F-CE77-43AA-B97F-5C8377705F01}"/>
                </a:ext>
              </a:extLst>
            </p:cNvPr>
            <p:cNvSpPr/>
            <p:nvPr/>
          </p:nvSpPr>
          <p:spPr>
            <a:xfrm>
              <a:off x="19606469" y="7770594"/>
              <a:ext cx="657764" cy="23400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280CE69-FB92-4875-85F8-DD9DF538CA10}"/>
                </a:ext>
              </a:extLst>
            </p:cNvPr>
            <p:cNvSpPr txBox="1"/>
            <p:nvPr/>
          </p:nvSpPr>
          <p:spPr>
            <a:xfrm>
              <a:off x="20244648" y="7753797"/>
              <a:ext cx="605871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53BP1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BA01CF59-AE96-4E33-86EB-A29A2674528B}"/>
                </a:ext>
              </a:extLst>
            </p:cNvPr>
            <p:cNvCxnSpPr/>
            <p:nvPr/>
          </p:nvCxnSpPr>
          <p:spPr>
            <a:xfrm>
              <a:off x="19375272" y="8903890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E59034C-BF8E-4FAE-ACA7-7F15D754E5B7}"/>
                </a:ext>
              </a:extLst>
            </p:cNvPr>
            <p:cNvSpPr txBox="1"/>
            <p:nvPr/>
          </p:nvSpPr>
          <p:spPr>
            <a:xfrm>
              <a:off x="19109840" y="8774135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1C05D26C-6023-441E-A2F3-E658A2E5070B}"/>
                </a:ext>
              </a:extLst>
            </p:cNvPr>
            <p:cNvCxnSpPr/>
            <p:nvPr/>
          </p:nvCxnSpPr>
          <p:spPr>
            <a:xfrm>
              <a:off x="19390156" y="8127370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BD075BE-6192-4DB6-BD3E-3D6A1EB732C1}"/>
                </a:ext>
              </a:extLst>
            </p:cNvPr>
            <p:cNvSpPr txBox="1"/>
            <p:nvPr/>
          </p:nvSpPr>
          <p:spPr>
            <a:xfrm>
              <a:off x="19031264" y="7989546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A18B320A-CB65-4284-8878-06464BB64BC6}"/>
                </a:ext>
              </a:extLst>
            </p:cNvPr>
            <p:cNvCxnSpPr/>
            <p:nvPr/>
          </p:nvCxnSpPr>
          <p:spPr>
            <a:xfrm>
              <a:off x="19388119" y="8208246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50861CB-AE32-460E-93B7-9D9A7922DDCE}"/>
                </a:ext>
              </a:extLst>
            </p:cNvPr>
            <p:cNvSpPr txBox="1"/>
            <p:nvPr/>
          </p:nvSpPr>
          <p:spPr>
            <a:xfrm>
              <a:off x="19039341" y="8103836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155AA3FB-063B-407C-9BDF-DD17874DAD91}"/>
                </a:ext>
              </a:extLst>
            </p:cNvPr>
            <p:cNvCxnSpPr/>
            <p:nvPr/>
          </p:nvCxnSpPr>
          <p:spPr>
            <a:xfrm>
              <a:off x="19381147" y="8570905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C3EA203-6DD8-4863-B0B8-3136BCBF0A26}"/>
                </a:ext>
              </a:extLst>
            </p:cNvPr>
            <p:cNvSpPr txBox="1"/>
            <p:nvPr/>
          </p:nvSpPr>
          <p:spPr>
            <a:xfrm>
              <a:off x="19036171" y="8433116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AB570EDC-FDCE-4CBA-91BB-013FFA25DA4C}"/>
                </a:ext>
              </a:extLst>
            </p:cNvPr>
            <p:cNvCxnSpPr/>
            <p:nvPr/>
          </p:nvCxnSpPr>
          <p:spPr>
            <a:xfrm>
              <a:off x="19375899" y="950192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422243C-C05B-424D-908B-C5B35BF6C752}"/>
                </a:ext>
              </a:extLst>
            </p:cNvPr>
            <p:cNvSpPr txBox="1"/>
            <p:nvPr/>
          </p:nvSpPr>
          <p:spPr>
            <a:xfrm>
              <a:off x="19114260" y="9359965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D038B526-215E-4A17-A729-BCFA143CB4D4}"/>
                </a:ext>
              </a:extLst>
            </p:cNvPr>
            <p:cNvCxnSpPr/>
            <p:nvPr/>
          </p:nvCxnSpPr>
          <p:spPr>
            <a:xfrm>
              <a:off x="19388830" y="9165169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65B0B66-29A5-4786-B418-13B7E6D88831}"/>
                </a:ext>
              </a:extLst>
            </p:cNvPr>
            <p:cNvSpPr txBox="1"/>
            <p:nvPr/>
          </p:nvSpPr>
          <p:spPr>
            <a:xfrm>
              <a:off x="19125972" y="9024356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6D3A7CBB-16D5-4771-AF60-5555AC136445}"/>
                </a:ext>
              </a:extLst>
            </p:cNvPr>
            <p:cNvSpPr/>
            <p:nvPr/>
          </p:nvSpPr>
          <p:spPr>
            <a:xfrm>
              <a:off x="19578944" y="9660785"/>
              <a:ext cx="657764" cy="23400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06D2B209-D1C6-4CFA-8F0A-6306F965D66A}"/>
                </a:ext>
              </a:extLst>
            </p:cNvPr>
            <p:cNvSpPr txBox="1"/>
            <p:nvPr/>
          </p:nvSpPr>
          <p:spPr>
            <a:xfrm>
              <a:off x="20251907" y="9632571"/>
              <a:ext cx="691551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E1DFD7E-322D-4601-96E1-4D40D923C6FA}"/>
              </a:ext>
            </a:extLst>
          </p:cNvPr>
          <p:cNvGrpSpPr/>
          <p:nvPr/>
        </p:nvGrpSpPr>
        <p:grpSpPr>
          <a:xfrm>
            <a:off x="4744002" y="1707234"/>
            <a:ext cx="3244009" cy="13606257"/>
            <a:chOff x="16300621" y="694651"/>
            <a:chExt cx="2375249" cy="9962441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D137C0CE-2BAC-44F5-B9C7-98AC9702AAB5}"/>
                </a:ext>
              </a:extLst>
            </p:cNvPr>
            <p:cNvSpPr txBox="1"/>
            <p:nvPr/>
          </p:nvSpPr>
          <p:spPr>
            <a:xfrm>
              <a:off x="16392468" y="2375392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C2CCE0D6-3959-4CDA-8936-685BB062EB5C}"/>
                </a:ext>
              </a:extLst>
            </p:cNvPr>
            <p:cNvGrpSpPr/>
            <p:nvPr/>
          </p:nvGrpSpPr>
          <p:grpSpPr>
            <a:xfrm>
              <a:off x="16300621" y="1001762"/>
              <a:ext cx="1298044" cy="1520069"/>
              <a:chOff x="16300621" y="1001762"/>
              <a:chExt cx="1298044" cy="1729731"/>
            </a:xfrm>
          </p:grpSpPr>
          <p:pic>
            <p:nvPicPr>
              <p:cNvPr id="152" name="图片 151">
                <a:extLst>
                  <a:ext uri="{FF2B5EF4-FFF2-40B4-BE49-F238E27FC236}">
                    <a16:creationId xmlns:a16="http://schemas.microsoft.com/office/drawing/2014/main" id="{27545A37-C2D0-4016-956A-D6B899922D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rightnessContrast bright="-17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6833133" y="1001762"/>
                <a:ext cx="765532" cy="172719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153" name="矩形 152">
                <a:extLst>
                  <a:ext uri="{FF2B5EF4-FFF2-40B4-BE49-F238E27FC236}">
                    <a16:creationId xmlns:a16="http://schemas.microsoft.com/office/drawing/2014/main" id="{2E3410BA-0C72-40FD-8DA6-D8E9D53B901C}"/>
                  </a:ext>
                </a:extLst>
              </p:cNvPr>
              <p:cNvSpPr/>
              <p:nvPr/>
            </p:nvSpPr>
            <p:spPr>
              <a:xfrm>
                <a:off x="16865329" y="1042455"/>
                <a:ext cx="702009" cy="27699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FBC8E8B8-1C26-4BFB-9B79-67EF00D3230A}"/>
                  </a:ext>
                </a:extLst>
              </p:cNvPr>
              <p:cNvCxnSpPr/>
              <p:nvPr/>
            </p:nvCxnSpPr>
            <p:spPr>
              <a:xfrm>
                <a:off x="16643626" y="2731493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C2D8DFA0-1D66-4C8D-9DEA-F1AD07DABF47}"/>
                  </a:ext>
                </a:extLst>
              </p:cNvPr>
              <p:cNvCxnSpPr/>
              <p:nvPr/>
            </p:nvCxnSpPr>
            <p:spPr>
              <a:xfrm>
                <a:off x="16659487" y="1340599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04CC0B8D-3585-4471-B31F-1558DACA5CB0}"/>
                  </a:ext>
                </a:extLst>
              </p:cNvPr>
              <p:cNvSpPr txBox="1"/>
              <p:nvPr/>
            </p:nvSpPr>
            <p:spPr>
              <a:xfrm>
                <a:off x="16300621" y="1206832"/>
                <a:ext cx="392255" cy="287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7384155E-D611-4040-9C4D-4E572CFA02ED}"/>
                  </a:ext>
                </a:extLst>
              </p:cNvPr>
              <p:cNvCxnSpPr/>
              <p:nvPr/>
            </p:nvCxnSpPr>
            <p:spPr>
              <a:xfrm>
                <a:off x="16664220" y="1479099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8" name="文本框 157">
                <a:extLst>
                  <a:ext uri="{FF2B5EF4-FFF2-40B4-BE49-F238E27FC236}">
                    <a16:creationId xmlns:a16="http://schemas.microsoft.com/office/drawing/2014/main" id="{75EBB022-4DB8-4E4A-A021-575402A2E847}"/>
                  </a:ext>
                </a:extLst>
              </p:cNvPr>
              <p:cNvSpPr txBox="1"/>
              <p:nvPr/>
            </p:nvSpPr>
            <p:spPr>
              <a:xfrm>
                <a:off x="16310120" y="1340604"/>
                <a:ext cx="392255" cy="287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BE57D1F8-8EF4-4470-B229-8CC9E37B9C39}"/>
                  </a:ext>
                </a:extLst>
              </p:cNvPr>
              <p:cNvCxnSpPr/>
              <p:nvPr/>
            </p:nvCxnSpPr>
            <p:spPr>
              <a:xfrm>
                <a:off x="16671458" y="1840448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文本框 159">
                <a:extLst>
                  <a:ext uri="{FF2B5EF4-FFF2-40B4-BE49-F238E27FC236}">
                    <a16:creationId xmlns:a16="http://schemas.microsoft.com/office/drawing/2014/main" id="{A60E8E80-E103-4018-A797-322CBD9343F7}"/>
                  </a:ext>
                </a:extLst>
              </p:cNvPr>
              <p:cNvSpPr txBox="1"/>
              <p:nvPr/>
            </p:nvSpPr>
            <p:spPr>
              <a:xfrm>
                <a:off x="16316920" y="1701954"/>
                <a:ext cx="392255" cy="287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534FD312-D1E6-4FE8-B1DD-632FD01F01E6}"/>
                  </a:ext>
                </a:extLst>
              </p:cNvPr>
              <p:cNvCxnSpPr/>
              <p:nvPr/>
            </p:nvCxnSpPr>
            <p:spPr>
              <a:xfrm>
                <a:off x="16643626" y="2234630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id="{2A836AC4-773F-4C6B-88CF-117805062017}"/>
                  </a:ext>
                </a:extLst>
              </p:cNvPr>
              <p:cNvSpPr txBox="1"/>
              <p:nvPr/>
            </p:nvSpPr>
            <p:spPr>
              <a:xfrm>
                <a:off x="16307910" y="2106414"/>
                <a:ext cx="392255" cy="287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CFD5411A-D3E2-4BEB-B76B-9633F6425047}"/>
                  </a:ext>
                </a:extLst>
              </p:cNvPr>
              <p:cNvCxnSpPr/>
              <p:nvPr/>
            </p:nvCxnSpPr>
            <p:spPr>
              <a:xfrm>
                <a:off x="16649257" y="2491077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4" name="文本框 163">
                <a:extLst>
                  <a:ext uri="{FF2B5EF4-FFF2-40B4-BE49-F238E27FC236}">
                    <a16:creationId xmlns:a16="http://schemas.microsoft.com/office/drawing/2014/main" id="{FE37DED0-3151-416C-9C25-B420B78AE731}"/>
                  </a:ext>
                </a:extLst>
              </p:cNvPr>
              <p:cNvSpPr txBox="1"/>
              <p:nvPr/>
            </p:nvSpPr>
            <p:spPr>
              <a:xfrm>
                <a:off x="16307910" y="2341978"/>
                <a:ext cx="392255" cy="287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D0492347-5260-49EE-8315-74859FD7E543}"/>
                </a:ext>
              </a:extLst>
            </p:cNvPr>
            <p:cNvSpPr txBox="1"/>
            <p:nvPr/>
          </p:nvSpPr>
          <p:spPr>
            <a:xfrm>
              <a:off x="17548872" y="991009"/>
              <a:ext cx="1126998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pDNA-PK</a:t>
              </a:r>
              <a:r>
                <a:rPr lang="en-US" altLang="zh-CN" sz="1639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S2056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936FC614-92F7-4829-B1EA-A2A5E76B7A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840303" y="2565413"/>
              <a:ext cx="778407" cy="90658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07CB208A-154C-4A4B-BEC4-17B61DFEC776}"/>
                </a:ext>
              </a:extLst>
            </p:cNvPr>
            <p:cNvCxnSpPr/>
            <p:nvPr/>
          </p:nvCxnSpPr>
          <p:spPr>
            <a:xfrm>
              <a:off x="16663591" y="3080260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45DCA794-77CC-4C34-8A0D-1E2605399AF3}"/>
                </a:ext>
              </a:extLst>
            </p:cNvPr>
            <p:cNvSpPr txBox="1"/>
            <p:nvPr/>
          </p:nvSpPr>
          <p:spPr>
            <a:xfrm>
              <a:off x="16304725" y="2946493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CE881DC5-73D4-4EC1-9881-A2323BA3DE0B}"/>
                </a:ext>
              </a:extLst>
            </p:cNvPr>
            <p:cNvCxnSpPr/>
            <p:nvPr/>
          </p:nvCxnSpPr>
          <p:spPr>
            <a:xfrm>
              <a:off x="16668324" y="3218760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1E5E9D6C-9A9D-4978-9269-79EA483B4D60}"/>
                </a:ext>
              </a:extLst>
            </p:cNvPr>
            <p:cNvSpPr txBox="1"/>
            <p:nvPr/>
          </p:nvSpPr>
          <p:spPr>
            <a:xfrm>
              <a:off x="16314224" y="3080265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56FB773D-3940-4C3B-9347-F963D3131215}"/>
                </a:ext>
              </a:extLst>
            </p:cNvPr>
            <p:cNvCxnSpPr/>
            <p:nvPr/>
          </p:nvCxnSpPr>
          <p:spPr>
            <a:xfrm>
              <a:off x="16676051" y="3458084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A1538AE9-7D83-44AB-B4F7-F95CFCF0881F}"/>
                </a:ext>
              </a:extLst>
            </p:cNvPr>
            <p:cNvSpPr txBox="1"/>
            <p:nvPr/>
          </p:nvSpPr>
          <p:spPr>
            <a:xfrm>
              <a:off x="16329172" y="3292467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A1D26F3D-5035-437C-A4F5-C629290DEFE9}"/>
                </a:ext>
              </a:extLst>
            </p:cNvPr>
            <p:cNvSpPr txBox="1"/>
            <p:nvPr/>
          </p:nvSpPr>
          <p:spPr>
            <a:xfrm>
              <a:off x="17538366" y="2792192"/>
              <a:ext cx="734979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DNA-PK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06B8AE4-8CE1-4C35-855B-518E24997B1B}"/>
                </a:ext>
              </a:extLst>
            </p:cNvPr>
            <p:cNvSpPr/>
            <p:nvPr/>
          </p:nvSpPr>
          <p:spPr>
            <a:xfrm>
              <a:off x="16855392" y="2784784"/>
              <a:ext cx="687291" cy="27699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DA990BDC-AC49-4191-BC04-15624DE6CA82}"/>
                </a:ext>
              </a:extLst>
            </p:cNvPr>
            <p:cNvGrpSpPr/>
            <p:nvPr/>
          </p:nvGrpSpPr>
          <p:grpSpPr>
            <a:xfrm>
              <a:off x="16308665" y="3550714"/>
              <a:ext cx="2063814" cy="2204969"/>
              <a:chOff x="16309096" y="3775905"/>
              <a:chExt cx="2063814" cy="2315160"/>
            </a:xfrm>
          </p:grpSpPr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0DA728FF-8962-47C8-BB50-A124B2FF3411}"/>
                  </a:ext>
                </a:extLst>
              </p:cNvPr>
              <p:cNvSpPr txBox="1"/>
              <p:nvPr/>
            </p:nvSpPr>
            <p:spPr>
              <a:xfrm>
                <a:off x="17523753" y="3879301"/>
                <a:ext cx="849157" cy="2649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pATM</a:t>
                </a:r>
                <a:r>
                  <a:rPr lang="en-US" altLang="zh-CN" sz="1639" b="1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S1981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34" name="图片 133">
                <a:extLst>
                  <a:ext uri="{FF2B5EF4-FFF2-40B4-BE49-F238E27FC236}">
                    <a16:creationId xmlns:a16="http://schemas.microsoft.com/office/drawing/2014/main" id="{7EA841AB-FF4E-489F-AE9D-FEEF75112F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brightnessContrast bright="-1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6845046" y="3775905"/>
                <a:ext cx="747321" cy="231516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433F7BBC-3900-483F-995C-82A8C259412B}"/>
                  </a:ext>
                </a:extLst>
              </p:cNvPr>
              <p:cNvCxnSpPr/>
              <p:nvPr/>
            </p:nvCxnSpPr>
            <p:spPr>
              <a:xfrm>
                <a:off x="16658745" y="4901893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文本框 135">
                <a:extLst>
                  <a:ext uri="{FF2B5EF4-FFF2-40B4-BE49-F238E27FC236}">
                    <a16:creationId xmlns:a16="http://schemas.microsoft.com/office/drawing/2014/main" id="{2C0C1F72-4072-47A2-B28C-3D6E9ABD880D}"/>
                  </a:ext>
                </a:extLst>
              </p:cNvPr>
              <p:cNvSpPr txBox="1"/>
              <p:nvPr/>
            </p:nvSpPr>
            <p:spPr>
              <a:xfrm>
                <a:off x="16376082" y="4763398"/>
                <a:ext cx="306573" cy="2649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0CA6F37D-862D-4342-B871-68404D888A69}"/>
                  </a:ext>
                </a:extLst>
              </p:cNvPr>
              <p:cNvCxnSpPr/>
              <p:nvPr/>
            </p:nvCxnSpPr>
            <p:spPr>
              <a:xfrm>
                <a:off x="16667962" y="4134641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8" name="文本框 137">
                <a:extLst>
                  <a:ext uri="{FF2B5EF4-FFF2-40B4-BE49-F238E27FC236}">
                    <a16:creationId xmlns:a16="http://schemas.microsoft.com/office/drawing/2014/main" id="{F3BC9ED1-820D-4190-968C-DA0A11C8F0A6}"/>
                  </a:ext>
                </a:extLst>
              </p:cNvPr>
              <p:cNvSpPr txBox="1"/>
              <p:nvPr/>
            </p:nvSpPr>
            <p:spPr>
              <a:xfrm>
                <a:off x="16309096" y="4000875"/>
                <a:ext cx="392255" cy="2649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78343FAD-2B37-4988-B522-C1F867E1798B}"/>
                  </a:ext>
                </a:extLst>
              </p:cNvPr>
              <p:cNvCxnSpPr/>
              <p:nvPr/>
            </p:nvCxnSpPr>
            <p:spPr>
              <a:xfrm>
                <a:off x="16672695" y="4273141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文本框 139">
                <a:extLst>
                  <a:ext uri="{FF2B5EF4-FFF2-40B4-BE49-F238E27FC236}">
                    <a16:creationId xmlns:a16="http://schemas.microsoft.com/office/drawing/2014/main" id="{60B7EAD6-2E51-4C3D-8941-FCF7690BC2FF}"/>
                  </a:ext>
                </a:extLst>
              </p:cNvPr>
              <p:cNvSpPr txBox="1"/>
              <p:nvPr/>
            </p:nvSpPr>
            <p:spPr>
              <a:xfrm>
                <a:off x="16318595" y="4134646"/>
                <a:ext cx="392255" cy="2649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BFBF90BD-ACA0-45C7-B015-26E709699E4E}"/>
                  </a:ext>
                </a:extLst>
              </p:cNvPr>
              <p:cNvCxnSpPr/>
              <p:nvPr/>
            </p:nvCxnSpPr>
            <p:spPr>
              <a:xfrm>
                <a:off x="16666776" y="4453023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id="{E74BED22-95EF-47F6-AB80-9B4CF4D1A6CE}"/>
                  </a:ext>
                </a:extLst>
              </p:cNvPr>
              <p:cNvSpPr txBox="1"/>
              <p:nvPr/>
            </p:nvSpPr>
            <p:spPr>
              <a:xfrm>
                <a:off x="16312238" y="4314529"/>
                <a:ext cx="392255" cy="2649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89B02FF4-1709-445B-80A0-84196447C78C}"/>
                  </a:ext>
                </a:extLst>
              </p:cNvPr>
              <p:cNvCxnSpPr/>
              <p:nvPr/>
            </p:nvCxnSpPr>
            <p:spPr>
              <a:xfrm>
                <a:off x="16665481" y="4614083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4" name="文本框 143">
                <a:extLst>
                  <a:ext uri="{FF2B5EF4-FFF2-40B4-BE49-F238E27FC236}">
                    <a16:creationId xmlns:a16="http://schemas.microsoft.com/office/drawing/2014/main" id="{5AC10D93-B6D2-4AF3-8918-7A2643276E73}"/>
                  </a:ext>
                </a:extLst>
              </p:cNvPr>
              <p:cNvSpPr txBox="1"/>
              <p:nvPr/>
            </p:nvSpPr>
            <p:spPr>
              <a:xfrm>
                <a:off x="16318595" y="4482600"/>
                <a:ext cx="392255" cy="2649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AD3C13F0-46A8-4A5C-A3D4-60E3AC9F4C6A}"/>
                  </a:ext>
                </a:extLst>
              </p:cNvPr>
              <p:cNvCxnSpPr/>
              <p:nvPr/>
            </p:nvCxnSpPr>
            <p:spPr>
              <a:xfrm>
                <a:off x="16659487" y="4756124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94BE9677-801E-433F-A727-9D1D1FD58D8E}"/>
                  </a:ext>
                </a:extLst>
              </p:cNvPr>
              <p:cNvSpPr txBox="1"/>
              <p:nvPr/>
            </p:nvSpPr>
            <p:spPr>
              <a:xfrm>
                <a:off x="16316920" y="4606820"/>
                <a:ext cx="392255" cy="2649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id="{0B62044D-DBD4-42FF-8498-71F0C79C0B9C}"/>
                  </a:ext>
                </a:extLst>
              </p:cNvPr>
              <p:cNvCxnSpPr/>
              <p:nvPr/>
            </p:nvCxnSpPr>
            <p:spPr>
              <a:xfrm>
                <a:off x="16646361" y="5197313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9A0E1651-3571-40E1-89D9-7ADD26D516A0}"/>
                  </a:ext>
                </a:extLst>
              </p:cNvPr>
              <p:cNvSpPr txBox="1"/>
              <p:nvPr/>
            </p:nvSpPr>
            <p:spPr>
              <a:xfrm>
                <a:off x="16368461" y="5058818"/>
                <a:ext cx="306573" cy="2649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714232FF-F6C4-405D-9563-2FA13FD0239F}"/>
                  </a:ext>
                </a:extLst>
              </p:cNvPr>
              <p:cNvCxnSpPr/>
              <p:nvPr/>
            </p:nvCxnSpPr>
            <p:spPr>
              <a:xfrm>
                <a:off x="16654315" y="5725574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51F61CF2-5E34-4159-BECF-2F752181B39A}"/>
                  </a:ext>
                </a:extLst>
              </p:cNvPr>
              <p:cNvSpPr txBox="1"/>
              <p:nvPr/>
            </p:nvSpPr>
            <p:spPr>
              <a:xfrm>
                <a:off x="16371652" y="5587079"/>
                <a:ext cx="306573" cy="2649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矩形 150">
                <a:extLst>
                  <a:ext uri="{FF2B5EF4-FFF2-40B4-BE49-F238E27FC236}">
                    <a16:creationId xmlns:a16="http://schemas.microsoft.com/office/drawing/2014/main" id="{8705C943-02D4-4452-AE62-7B2A8B92204D}"/>
                  </a:ext>
                </a:extLst>
              </p:cNvPr>
              <p:cNvSpPr/>
              <p:nvPr/>
            </p:nvSpPr>
            <p:spPr>
              <a:xfrm>
                <a:off x="16934105" y="3879300"/>
                <a:ext cx="629124" cy="27699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</p:grp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25306841-6866-4B11-B1E4-6CD0A3246235}"/>
                </a:ext>
              </a:extLst>
            </p:cNvPr>
            <p:cNvSpPr txBox="1"/>
            <p:nvPr/>
          </p:nvSpPr>
          <p:spPr>
            <a:xfrm>
              <a:off x="16318164" y="6094110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A0A46F8A-6676-4E8C-AEA1-72D03C796B12}"/>
                </a:ext>
              </a:extLst>
            </p:cNvPr>
            <p:cNvSpPr txBox="1"/>
            <p:nvPr/>
          </p:nvSpPr>
          <p:spPr>
            <a:xfrm>
              <a:off x="17534209" y="6416091"/>
              <a:ext cx="848807" cy="2523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Vinculin</a:t>
              </a:r>
              <a:endParaRPr lang="zh-CN" altLang="en-US" sz="1639" b="1" dirty="0"/>
            </a:p>
          </p:txBody>
        </p: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31A55B83-7430-43FA-9F68-7FFD4C2B87AD}"/>
                </a:ext>
              </a:extLst>
            </p:cNvPr>
            <p:cNvGrpSpPr/>
            <p:nvPr/>
          </p:nvGrpSpPr>
          <p:grpSpPr>
            <a:xfrm>
              <a:off x="16309053" y="5825943"/>
              <a:ext cx="1717864" cy="439351"/>
              <a:chOff x="16308829" y="6144248"/>
              <a:chExt cx="1717864" cy="696748"/>
            </a:xfrm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A5ABA763-EE6A-4EC0-AE6D-1DD699D20015}"/>
                  </a:ext>
                </a:extLst>
              </p:cNvPr>
              <p:cNvSpPr txBox="1"/>
              <p:nvPr/>
            </p:nvSpPr>
            <p:spPr>
              <a:xfrm>
                <a:off x="17569555" y="6376164"/>
                <a:ext cx="457138" cy="4001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ATM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28" name="图片 127">
                <a:extLst>
                  <a:ext uri="{FF2B5EF4-FFF2-40B4-BE49-F238E27FC236}">
                    <a16:creationId xmlns:a16="http://schemas.microsoft.com/office/drawing/2014/main" id="{B73F4B10-C220-4617-BD96-59ABC86D91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BEBA8EAE-BF5A-486C-A8C5-ECC9F3942E4B}">
                    <a14:imgProps xmlns:a14="http://schemas.microsoft.com/office/drawing/2010/main">
                      <a14:imgLayer r:embed="rId21">
                        <a14:imgEffect>
                          <a14:brightnessContrast bright="-13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6842469" y="6144248"/>
                <a:ext cx="757855" cy="69674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09C308BC-5DE8-43E7-A402-3CD0B1ED7DF5}"/>
                  </a:ext>
                </a:extLst>
              </p:cNvPr>
              <p:cNvCxnSpPr/>
              <p:nvPr/>
            </p:nvCxnSpPr>
            <p:spPr>
              <a:xfrm>
                <a:off x="16667315" y="6616849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91870DCC-D3ED-4240-A7B7-ED6D83668B56}"/>
                  </a:ext>
                </a:extLst>
              </p:cNvPr>
              <p:cNvSpPr txBox="1"/>
              <p:nvPr/>
            </p:nvSpPr>
            <p:spPr>
              <a:xfrm>
                <a:off x="16308829" y="6343541"/>
                <a:ext cx="392255" cy="4001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id="{09FE510B-7C99-4763-A7A7-3FA1879FF783}"/>
                  </a:ext>
                </a:extLst>
              </p:cNvPr>
              <p:cNvCxnSpPr/>
              <p:nvPr/>
            </p:nvCxnSpPr>
            <p:spPr>
              <a:xfrm>
                <a:off x="16672048" y="6755349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2" name="矩形 131">
                <a:extLst>
                  <a:ext uri="{FF2B5EF4-FFF2-40B4-BE49-F238E27FC236}">
                    <a16:creationId xmlns:a16="http://schemas.microsoft.com/office/drawing/2014/main" id="{948C374D-B999-4AD3-A005-43A445AFBC4C}"/>
                  </a:ext>
                </a:extLst>
              </p:cNvPr>
              <p:cNvSpPr/>
              <p:nvPr/>
            </p:nvSpPr>
            <p:spPr>
              <a:xfrm>
                <a:off x="16887394" y="6379003"/>
                <a:ext cx="702009" cy="27699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E271806D-7553-42A2-B017-AE7ABBDEB360}"/>
                </a:ext>
              </a:extLst>
            </p:cNvPr>
            <p:cNvGrpSpPr/>
            <p:nvPr/>
          </p:nvGrpSpPr>
          <p:grpSpPr>
            <a:xfrm>
              <a:off x="16328324" y="6319264"/>
              <a:ext cx="1268978" cy="503239"/>
              <a:chOff x="16320132" y="6888817"/>
              <a:chExt cx="1268978" cy="503239"/>
            </a:xfrm>
          </p:grpSpPr>
          <p:pic>
            <p:nvPicPr>
              <p:cNvPr id="121" name="图片 120">
                <a:extLst>
                  <a:ext uri="{FF2B5EF4-FFF2-40B4-BE49-F238E27FC236}">
                    <a16:creationId xmlns:a16="http://schemas.microsoft.com/office/drawing/2014/main" id="{BF93637B-6943-41CD-8E26-5806B5971E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BEBA8EAE-BF5A-486C-A8C5-ECC9F3942E4B}">
                    <a14:imgProps xmlns:a14="http://schemas.microsoft.com/office/drawing/2010/main">
                      <a14:imgLayer r:embed="rId23">
                        <a14:imgEffect>
                          <a14:brightnessContrast bright="-28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6841789" y="6893452"/>
                <a:ext cx="747321" cy="498604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4E060537-FDB6-46BA-90FE-6EE20F519252}"/>
                  </a:ext>
                </a:extLst>
              </p:cNvPr>
              <p:cNvCxnSpPr/>
              <p:nvPr/>
            </p:nvCxnSpPr>
            <p:spPr>
              <a:xfrm>
                <a:off x="16669278" y="7043790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3388A64A-6DA6-4843-9818-4998B57B5D34}"/>
                  </a:ext>
                </a:extLst>
              </p:cNvPr>
              <p:cNvCxnSpPr/>
              <p:nvPr/>
            </p:nvCxnSpPr>
            <p:spPr>
              <a:xfrm>
                <a:off x="16663284" y="7185831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529C7E5A-D084-45E7-9BB3-C953B5711E0F}"/>
                  </a:ext>
                </a:extLst>
              </p:cNvPr>
              <p:cNvSpPr txBox="1"/>
              <p:nvPr/>
            </p:nvSpPr>
            <p:spPr>
              <a:xfrm>
                <a:off x="16320717" y="7036527"/>
                <a:ext cx="392255" cy="2523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文本框 124">
                <a:extLst>
                  <a:ext uri="{FF2B5EF4-FFF2-40B4-BE49-F238E27FC236}">
                    <a16:creationId xmlns:a16="http://schemas.microsoft.com/office/drawing/2014/main" id="{41304DDF-54F8-4060-A43D-89A77FA32251}"/>
                  </a:ext>
                </a:extLst>
              </p:cNvPr>
              <p:cNvSpPr txBox="1"/>
              <p:nvPr/>
            </p:nvSpPr>
            <p:spPr>
              <a:xfrm>
                <a:off x="16320132" y="6888817"/>
                <a:ext cx="392255" cy="2523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矩形 125">
                <a:extLst>
                  <a:ext uri="{FF2B5EF4-FFF2-40B4-BE49-F238E27FC236}">
                    <a16:creationId xmlns:a16="http://schemas.microsoft.com/office/drawing/2014/main" id="{A67ADEE7-426B-4783-8947-6C5200978E9D}"/>
                  </a:ext>
                </a:extLst>
              </p:cNvPr>
              <p:cNvSpPr/>
              <p:nvPr/>
            </p:nvSpPr>
            <p:spPr>
              <a:xfrm>
                <a:off x="16874538" y="7005686"/>
                <a:ext cx="702009" cy="27699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ECA832FD-A293-44CA-8AE9-A7B984F4D3BD}"/>
                </a:ext>
              </a:extLst>
            </p:cNvPr>
            <p:cNvGrpSpPr/>
            <p:nvPr/>
          </p:nvGrpSpPr>
          <p:grpSpPr>
            <a:xfrm>
              <a:off x="16832823" y="694651"/>
              <a:ext cx="902422" cy="275005"/>
              <a:chOff x="15261554" y="766372"/>
              <a:chExt cx="902422" cy="275005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11B9C222-9A8C-45AE-903E-00B2AF773C4B}"/>
                  </a:ext>
                </a:extLst>
              </p:cNvPr>
              <p:cNvSpPr txBox="1"/>
              <p:nvPr/>
            </p:nvSpPr>
            <p:spPr>
              <a:xfrm>
                <a:off x="15261554" y="766372"/>
                <a:ext cx="402691" cy="252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8221F5A2-E85F-4C9B-8F47-D373829E7EBB}"/>
                  </a:ext>
                </a:extLst>
              </p:cNvPr>
              <p:cNvSpPr txBox="1"/>
              <p:nvPr/>
            </p:nvSpPr>
            <p:spPr>
              <a:xfrm>
                <a:off x="15582947" y="789076"/>
                <a:ext cx="581029" cy="252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HU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E2E0274-EB54-44AB-82B5-2147CE3F7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852489" y="6872150"/>
              <a:ext cx="754168" cy="191064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BB3C0CB1-808C-4DE5-B8DB-FBCE3ABC8E5A}"/>
                </a:ext>
              </a:extLst>
            </p:cNvPr>
            <p:cNvSpPr/>
            <p:nvPr/>
          </p:nvSpPr>
          <p:spPr>
            <a:xfrm>
              <a:off x="16852489" y="7423493"/>
              <a:ext cx="702009" cy="20204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749C55B2-1C86-43F4-A551-EC9C14DD6197}"/>
                </a:ext>
              </a:extLst>
            </p:cNvPr>
            <p:cNvCxnSpPr/>
            <p:nvPr/>
          </p:nvCxnSpPr>
          <p:spPr>
            <a:xfrm>
              <a:off x="16668845" y="7496389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CE3B0B46-79FD-4621-80F9-FFB033A0FF3E}"/>
                </a:ext>
              </a:extLst>
            </p:cNvPr>
            <p:cNvSpPr txBox="1"/>
            <p:nvPr/>
          </p:nvSpPr>
          <p:spPr>
            <a:xfrm>
              <a:off x="16410671" y="7399295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6DC6AD9B-246B-43C3-9B75-8296BA6E5466}"/>
                </a:ext>
              </a:extLst>
            </p:cNvPr>
            <p:cNvCxnSpPr/>
            <p:nvPr/>
          </p:nvCxnSpPr>
          <p:spPr>
            <a:xfrm>
              <a:off x="16684933" y="7144074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80C425A2-1B99-4347-8BD3-1B4F03FFAF1D}"/>
                </a:ext>
              </a:extLst>
            </p:cNvPr>
            <p:cNvSpPr txBox="1"/>
            <p:nvPr/>
          </p:nvSpPr>
          <p:spPr>
            <a:xfrm>
              <a:off x="16326041" y="7006250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E3A0A3-6EC9-4EE5-9FBC-C9F500E08E56}"/>
                </a:ext>
              </a:extLst>
            </p:cNvPr>
            <p:cNvCxnSpPr/>
            <p:nvPr/>
          </p:nvCxnSpPr>
          <p:spPr>
            <a:xfrm>
              <a:off x="16682896" y="721406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878E3D6E-33E0-4F73-90D3-AF24B6F681A9}"/>
                </a:ext>
              </a:extLst>
            </p:cNvPr>
            <p:cNvSpPr txBox="1"/>
            <p:nvPr/>
          </p:nvSpPr>
          <p:spPr>
            <a:xfrm>
              <a:off x="16334118" y="7120540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72171355-A42F-40C5-8B79-CB54433701BB}"/>
                </a:ext>
              </a:extLst>
            </p:cNvPr>
            <p:cNvCxnSpPr/>
            <p:nvPr/>
          </p:nvCxnSpPr>
          <p:spPr>
            <a:xfrm>
              <a:off x="16674476" y="7387059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5EEA5646-3AA0-4924-9450-819F9A9366DD}"/>
                </a:ext>
              </a:extLst>
            </p:cNvPr>
            <p:cNvSpPr txBox="1"/>
            <p:nvPr/>
          </p:nvSpPr>
          <p:spPr>
            <a:xfrm>
              <a:off x="16333129" y="7278302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A4A15E37-7235-4400-BACA-4161E389640C}"/>
                </a:ext>
              </a:extLst>
            </p:cNvPr>
            <p:cNvCxnSpPr/>
            <p:nvPr/>
          </p:nvCxnSpPr>
          <p:spPr>
            <a:xfrm>
              <a:off x="16674920" y="7901802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8EEFAC54-7AB9-47BE-9DDF-057DC549D810}"/>
                </a:ext>
              </a:extLst>
            </p:cNvPr>
            <p:cNvSpPr txBox="1"/>
            <p:nvPr/>
          </p:nvSpPr>
          <p:spPr>
            <a:xfrm>
              <a:off x="16415039" y="7762350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4B709E97-8824-4367-92C3-07FCD997246E}"/>
                </a:ext>
              </a:extLst>
            </p:cNvPr>
            <p:cNvCxnSpPr/>
            <p:nvPr/>
          </p:nvCxnSpPr>
          <p:spPr>
            <a:xfrm>
              <a:off x="16677471" y="7714762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82B2119D-9ABC-44DC-88A9-E0652CCC9F81}"/>
                </a:ext>
              </a:extLst>
            </p:cNvPr>
            <p:cNvSpPr txBox="1"/>
            <p:nvPr/>
          </p:nvSpPr>
          <p:spPr>
            <a:xfrm>
              <a:off x="16419391" y="7571784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F77EADC1-FF0F-4B22-9EBD-7E8ED596BF9D}"/>
                </a:ext>
              </a:extLst>
            </p:cNvPr>
            <p:cNvSpPr txBox="1"/>
            <p:nvPr/>
          </p:nvSpPr>
          <p:spPr>
            <a:xfrm>
              <a:off x="17547982" y="7334616"/>
              <a:ext cx="826528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pCHK2</a:t>
              </a:r>
              <a:r>
                <a:rPr lang="en-US" altLang="zh-CN" sz="1639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T68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88E71D71-5B3B-4D63-80E1-6E529DD754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rightnessContrast bright="-18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851563" y="8832440"/>
              <a:ext cx="762443" cy="182465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1C70F755-9611-4BCE-9C90-C3E687F1847A}"/>
                </a:ext>
              </a:extLst>
            </p:cNvPr>
            <p:cNvCxnSpPr/>
            <p:nvPr/>
          </p:nvCxnSpPr>
          <p:spPr>
            <a:xfrm>
              <a:off x="16672459" y="9535574"/>
              <a:ext cx="1613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75834B62-CDD8-4B06-9D23-91933A155D94}"/>
                </a:ext>
              </a:extLst>
            </p:cNvPr>
            <p:cNvSpPr txBox="1"/>
            <p:nvPr/>
          </p:nvSpPr>
          <p:spPr>
            <a:xfrm>
              <a:off x="16414285" y="9438480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61EFAB0E-6DC3-43C2-99FA-B5311841F7C8}"/>
                </a:ext>
              </a:extLst>
            </p:cNvPr>
            <p:cNvCxnSpPr/>
            <p:nvPr/>
          </p:nvCxnSpPr>
          <p:spPr>
            <a:xfrm>
              <a:off x="16688547" y="9183259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53C7543E-5DB3-4DAE-AC51-CDF723A68990}"/>
                </a:ext>
              </a:extLst>
            </p:cNvPr>
            <p:cNvSpPr txBox="1"/>
            <p:nvPr/>
          </p:nvSpPr>
          <p:spPr>
            <a:xfrm>
              <a:off x="16329655" y="9045435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12955A47-3478-4D37-8861-D48AD50427C8}"/>
                </a:ext>
              </a:extLst>
            </p:cNvPr>
            <p:cNvCxnSpPr/>
            <p:nvPr/>
          </p:nvCxnSpPr>
          <p:spPr>
            <a:xfrm>
              <a:off x="16686510" y="9253248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64A4EA28-20E1-4512-86AD-2F00B528DD1B}"/>
                </a:ext>
              </a:extLst>
            </p:cNvPr>
            <p:cNvSpPr txBox="1"/>
            <p:nvPr/>
          </p:nvSpPr>
          <p:spPr>
            <a:xfrm>
              <a:off x="16337732" y="9159725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14531759-5658-4546-9774-389AB9C5BC93}"/>
                </a:ext>
              </a:extLst>
            </p:cNvPr>
            <p:cNvCxnSpPr/>
            <p:nvPr/>
          </p:nvCxnSpPr>
          <p:spPr>
            <a:xfrm>
              <a:off x="16678090" y="9426244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7367B244-177B-40FA-B6EB-643653516217}"/>
                </a:ext>
              </a:extLst>
            </p:cNvPr>
            <p:cNvSpPr txBox="1"/>
            <p:nvPr/>
          </p:nvSpPr>
          <p:spPr>
            <a:xfrm>
              <a:off x="16336743" y="9317487"/>
              <a:ext cx="392255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8C9CC344-BFDE-42A2-AD2F-97C201394A01}"/>
                </a:ext>
              </a:extLst>
            </p:cNvPr>
            <p:cNvCxnSpPr/>
            <p:nvPr/>
          </p:nvCxnSpPr>
          <p:spPr>
            <a:xfrm>
              <a:off x="16678534" y="994098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93721BCA-4018-4507-BA8F-C53173D56D3F}"/>
                </a:ext>
              </a:extLst>
            </p:cNvPr>
            <p:cNvSpPr txBox="1"/>
            <p:nvPr/>
          </p:nvSpPr>
          <p:spPr>
            <a:xfrm>
              <a:off x="16418653" y="9801535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2DC970D4-EE9B-4F8C-95CE-CAF2ECA5F678}"/>
                </a:ext>
              </a:extLst>
            </p:cNvPr>
            <p:cNvCxnSpPr/>
            <p:nvPr/>
          </p:nvCxnSpPr>
          <p:spPr>
            <a:xfrm>
              <a:off x="16681085" y="975394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CFAB5280-5405-4613-ABA5-A0CFB41A6AC5}"/>
                </a:ext>
              </a:extLst>
            </p:cNvPr>
            <p:cNvSpPr txBox="1"/>
            <p:nvPr/>
          </p:nvSpPr>
          <p:spPr>
            <a:xfrm>
              <a:off x="16423005" y="9610969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32E177BE-3F13-4110-BD5A-3B3B0377D407}"/>
                </a:ext>
              </a:extLst>
            </p:cNvPr>
            <p:cNvSpPr txBox="1"/>
            <p:nvPr/>
          </p:nvSpPr>
          <p:spPr>
            <a:xfrm>
              <a:off x="17550960" y="9440014"/>
              <a:ext cx="55540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CHK2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65" name="图片 164">
            <a:extLst>
              <a:ext uri="{FF2B5EF4-FFF2-40B4-BE49-F238E27FC236}">
                <a16:creationId xmlns:a16="http://schemas.microsoft.com/office/drawing/2014/main" id="{0CDD1E89-6AB2-4414-81C1-A7D7AC97D22F}"/>
              </a:ext>
            </a:extLst>
          </p:cNvPr>
          <p:cNvPicPr>
            <a:picLocks noChangeAspect="1"/>
          </p:cNvPicPr>
          <p:nvPr/>
        </p:nvPicPr>
        <p:blipFill rotWithShape="1"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rightnessContrast bright="-19000"/>
                    </a14:imgEffect>
                  </a14:imgLayer>
                </a14:imgProps>
              </a:ext>
            </a:extLst>
          </a:blip>
          <a:srcRect l="12413" r="58852"/>
          <a:stretch/>
        </p:blipFill>
        <p:spPr>
          <a:xfrm>
            <a:off x="1775953" y="2168200"/>
            <a:ext cx="1029958" cy="3727302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id="{EC468298-CDD0-4401-8AE9-47009DD1C165}"/>
              </a:ext>
            </a:extLst>
          </p:cNvPr>
          <p:cNvCxnSpPr/>
          <p:nvPr/>
        </p:nvCxnSpPr>
        <p:spPr>
          <a:xfrm>
            <a:off x="1557380" y="3049450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id="{82F905B5-2178-4E81-82FC-9B9C93170FF0}"/>
              </a:ext>
            </a:extLst>
          </p:cNvPr>
          <p:cNvCxnSpPr/>
          <p:nvPr/>
        </p:nvCxnSpPr>
        <p:spPr>
          <a:xfrm>
            <a:off x="1553511" y="2803730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文本框 167">
            <a:extLst>
              <a:ext uri="{FF2B5EF4-FFF2-40B4-BE49-F238E27FC236}">
                <a16:creationId xmlns:a16="http://schemas.microsoft.com/office/drawing/2014/main" id="{35D1E21B-5FD9-4433-B113-AF43A55C63DC}"/>
              </a:ext>
            </a:extLst>
          </p:cNvPr>
          <p:cNvSpPr txBox="1"/>
          <p:nvPr/>
        </p:nvSpPr>
        <p:spPr>
          <a:xfrm>
            <a:off x="1088095" y="2845746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31454092-C923-4667-916F-22B9A2C99872}"/>
              </a:ext>
            </a:extLst>
          </p:cNvPr>
          <p:cNvSpPr txBox="1"/>
          <p:nvPr/>
        </p:nvSpPr>
        <p:spPr>
          <a:xfrm>
            <a:off x="1047494" y="2570956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0" name="直接连接符 169">
            <a:extLst>
              <a:ext uri="{FF2B5EF4-FFF2-40B4-BE49-F238E27FC236}">
                <a16:creationId xmlns:a16="http://schemas.microsoft.com/office/drawing/2014/main" id="{04227146-4B99-4556-AAFA-134759F04378}"/>
              </a:ext>
            </a:extLst>
          </p:cNvPr>
          <p:cNvCxnSpPr/>
          <p:nvPr/>
        </p:nvCxnSpPr>
        <p:spPr>
          <a:xfrm>
            <a:off x="1553062" y="3314103"/>
            <a:ext cx="22038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020B3D2-7BFA-497F-A0D0-8D09DBB0CC9C}"/>
              </a:ext>
            </a:extLst>
          </p:cNvPr>
          <p:cNvSpPr txBox="1"/>
          <p:nvPr/>
        </p:nvSpPr>
        <p:spPr>
          <a:xfrm>
            <a:off x="1187853" y="3110399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2" name="直接连接符 171">
            <a:extLst>
              <a:ext uri="{FF2B5EF4-FFF2-40B4-BE49-F238E27FC236}">
                <a16:creationId xmlns:a16="http://schemas.microsoft.com/office/drawing/2014/main" id="{2AD6B514-7B73-481B-8F32-EC337867C0BE}"/>
              </a:ext>
            </a:extLst>
          </p:cNvPr>
          <p:cNvCxnSpPr/>
          <p:nvPr/>
        </p:nvCxnSpPr>
        <p:spPr>
          <a:xfrm>
            <a:off x="1547495" y="2550067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E8497D0-512E-4C53-AAE0-3A404308A5DB}"/>
              </a:ext>
            </a:extLst>
          </p:cNvPr>
          <p:cNvSpPr txBox="1"/>
          <p:nvPr/>
        </p:nvSpPr>
        <p:spPr>
          <a:xfrm>
            <a:off x="1037236" y="2346364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4" name="直接连接符 173">
            <a:extLst>
              <a:ext uri="{FF2B5EF4-FFF2-40B4-BE49-F238E27FC236}">
                <a16:creationId xmlns:a16="http://schemas.microsoft.com/office/drawing/2014/main" id="{0F61AB07-8D87-49E7-9E75-BDE5FD07B271}"/>
              </a:ext>
            </a:extLst>
          </p:cNvPr>
          <p:cNvCxnSpPr/>
          <p:nvPr/>
        </p:nvCxnSpPr>
        <p:spPr>
          <a:xfrm>
            <a:off x="1561310" y="3585542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文本框 174">
            <a:extLst>
              <a:ext uri="{FF2B5EF4-FFF2-40B4-BE49-F238E27FC236}">
                <a16:creationId xmlns:a16="http://schemas.microsoft.com/office/drawing/2014/main" id="{377F0FC3-4349-4AA5-8599-AB72A4DC4755}"/>
              </a:ext>
            </a:extLst>
          </p:cNvPr>
          <p:cNvSpPr txBox="1"/>
          <p:nvPr/>
        </p:nvSpPr>
        <p:spPr>
          <a:xfrm>
            <a:off x="1202606" y="3381836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6" name="直接连接符 175">
            <a:extLst>
              <a:ext uri="{FF2B5EF4-FFF2-40B4-BE49-F238E27FC236}">
                <a16:creationId xmlns:a16="http://schemas.microsoft.com/office/drawing/2014/main" id="{A1D9F707-654E-4252-9EDB-A4953ECBBBDD}"/>
              </a:ext>
            </a:extLst>
          </p:cNvPr>
          <p:cNvCxnSpPr/>
          <p:nvPr/>
        </p:nvCxnSpPr>
        <p:spPr>
          <a:xfrm>
            <a:off x="1565022" y="3782381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文本框 176">
            <a:extLst>
              <a:ext uri="{FF2B5EF4-FFF2-40B4-BE49-F238E27FC236}">
                <a16:creationId xmlns:a16="http://schemas.microsoft.com/office/drawing/2014/main" id="{0C593B6F-610D-4B4D-93AB-BB8225DD40F9}"/>
              </a:ext>
            </a:extLst>
          </p:cNvPr>
          <p:cNvSpPr txBox="1"/>
          <p:nvPr/>
        </p:nvSpPr>
        <p:spPr>
          <a:xfrm>
            <a:off x="1199813" y="3578676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8" name="直接连接符 177">
            <a:extLst>
              <a:ext uri="{FF2B5EF4-FFF2-40B4-BE49-F238E27FC236}">
                <a16:creationId xmlns:a16="http://schemas.microsoft.com/office/drawing/2014/main" id="{C673114C-B639-4221-B2BD-BDB50D8D87F0}"/>
              </a:ext>
            </a:extLst>
          </p:cNvPr>
          <p:cNvCxnSpPr/>
          <p:nvPr/>
        </p:nvCxnSpPr>
        <p:spPr>
          <a:xfrm>
            <a:off x="1565022" y="3996891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文本框 178">
            <a:extLst>
              <a:ext uri="{FF2B5EF4-FFF2-40B4-BE49-F238E27FC236}">
                <a16:creationId xmlns:a16="http://schemas.microsoft.com/office/drawing/2014/main" id="{5624B9BA-E9B2-40EE-AA0C-A390AF0A9006}"/>
              </a:ext>
            </a:extLst>
          </p:cNvPr>
          <p:cNvSpPr txBox="1"/>
          <p:nvPr/>
        </p:nvSpPr>
        <p:spPr>
          <a:xfrm>
            <a:off x="1199813" y="3807996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0" name="直接连接符 179">
            <a:extLst>
              <a:ext uri="{FF2B5EF4-FFF2-40B4-BE49-F238E27FC236}">
                <a16:creationId xmlns:a16="http://schemas.microsoft.com/office/drawing/2014/main" id="{6AD728F9-4BB5-47A3-90C9-BFFD33F62066}"/>
              </a:ext>
            </a:extLst>
          </p:cNvPr>
          <p:cNvCxnSpPr/>
          <p:nvPr/>
        </p:nvCxnSpPr>
        <p:spPr>
          <a:xfrm>
            <a:off x="1565022" y="4267555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文本框 180">
            <a:extLst>
              <a:ext uri="{FF2B5EF4-FFF2-40B4-BE49-F238E27FC236}">
                <a16:creationId xmlns:a16="http://schemas.microsoft.com/office/drawing/2014/main" id="{B4E1A3FF-9A20-4AAA-A614-9FF73A4A1141}"/>
              </a:ext>
            </a:extLst>
          </p:cNvPr>
          <p:cNvSpPr txBox="1"/>
          <p:nvPr/>
        </p:nvSpPr>
        <p:spPr>
          <a:xfrm>
            <a:off x="1199813" y="4063850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2" name="直接连接符 181">
            <a:extLst>
              <a:ext uri="{FF2B5EF4-FFF2-40B4-BE49-F238E27FC236}">
                <a16:creationId xmlns:a16="http://schemas.microsoft.com/office/drawing/2014/main" id="{E66C3F12-762C-4339-B817-62383222B665}"/>
              </a:ext>
            </a:extLst>
          </p:cNvPr>
          <p:cNvCxnSpPr/>
          <p:nvPr/>
        </p:nvCxnSpPr>
        <p:spPr>
          <a:xfrm>
            <a:off x="1565022" y="4760871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文本框 182">
            <a:extLst>
              <a:ext uri="{FF2B5EF4-FFF2-40B4-BE49-F238E27FC236}">
                <a16:creationId xmlns:a16="http://schemas.microsoft.com/office/drawing/2014/main" id="{F135E140-AACF-45F6-9A63-2EB57E4C89B8}"/>
              </a:ext>
            </a:extLst>
          </p:cNvPr>
          <p:cNvSpPr txBox="1"/>
          <p:nvPr/>
        </p:nvSpPr>
        <p:spPr>
          <a:xfrm>
            <a:off x="1199813" y="4557166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" name="矩形 183">
            <a:extLst>
              <a:ext uri="{FF2B5EF4-FFF2-40B4-BE49-F238E27FC236}">
                <a16:creationId xmlns:a16="http://schemas.microsoft.com/office/drawing/2014/main" id="{72BB250C-948D-41F1-AB92-C0DD40AA55E2}"/>
              </a:ext>
            </a:extLst>
          </p:cNvPr>
          <p:cNvSpPr/>
          <p:nvPr/>
        </p:nvSpPr>
        <p:spPr>
          <a:xfrm>
            <a:off x="1847131" y="2797738"/>
            <a:ext cx="846774" cy="36400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569E1C7F-D491-432C-A58E-1D9FA872240D}"/>
              </a:ext>
            </a:extLst>
          </p:cNvPr>
          <p:cNvSpPr txBox="1"/>
          <p:nvPr/>
        </p:nvSpPr>
        <p:spPr>
          <a:xfrm>
            <a:off x="2702732" y="2788408"/>
            <a:ext cx="1202573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pKAP1</a:t>
            </a:r>
            <a:r>
              <a:rPr lang="en-US" altLang="zh-CN" sz="1639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S824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6" name="图片 185">
            <a:extLst>
              <a:ext uri="{FF2B5EF4-FFF2-40B4-BE49-F238E27FC236}">
                <a16:creationId xmlns:a16="http://schemas.microsoft.com/office/drawing/2014/main" id="{B3392D25-86C8-4011-B5FC-BB3E7EDFE1A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rightnessContrast bright="-1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60820" y="6019351"/>
            <a:ext cx="1041311" cy="35069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7" name="矩形 186">
            <a:extLst>
              <a:ext uri="{FF2B5EF4-FFF2-40B4-BE49-F238E27FC236}">
                <a16:creationId xmlns:a16="http://schemas.microsoft.com/office/drawing/2014/main" id="{DA01CDE0-ACC2-4840-AE01-ECBF94E4E55C}"/>
              </a:ext>
            </a:extLst>
          </p:cNvPr>
          <p:cNvSpPr/>
          <p:nvPr/>
        </p:nvSpPr>
        <p:spPr>
          <a:xfrm>
            <a:off x="1898491" y="6353599"/>
            <a:ext cx="846774" cy="41572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cxnSp>
        <p:nvCxnSpPr>
          <p:cNvPr id="188" name="直接连接符 187">
            <a:extLst>
              <a:ext uri="{FF2B5EF4-FFF2-40B4-BE49-F238E27FC236}">
                <a16:creationId xmlns:a16="http://schemas.microsoft.com/office/drawing/2014/main" id="{C1429B3C-2CEA-483D-BD1E-34E5D226F4DE}"/>
              </a:ext>
            </a:extLst>
          </p:cNvPr>
          <p:cNvCxnSpPr/>
          <p:nvPr/>
        </p:nvCxnSpPr>
        <p:spPr>
          <a:xfrm>
            <a:off x="1540101" y="6777981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>
            <a:extLst>
              <a:ext uri="{FF2B5EF4-FFF2-40B4-BE49-F238E27FC236}">
                <a16:creationId xmlns:a16="http://schemas.microsoft.com/office/drawing/2014/main" id="{18E9F791-19DF-4258-9EF8-88D3AA7D22DC}"/>
              </a:ext>
            </a:extLst>
          </p:cNvPr>
          <p:cNvCxnSpPr/>
          <p:nvPr/>
        </p:nvCxnSpPr>
        <p:spPr>
          <a:xfrm>
            <a:off x="1536232" y="6546311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文本框 189">
            <a:extLst>
              <a:ext uri="{FF2B5EF4-FFF2-40B4-BE49-F238E27FC236}">
                <a16:creationId xmlns:a16="http://schemas.microsoft.com/office/drawing/2014/main" id="{C1CF7569-2EEB-420D-901A-7C81ED6F714D}"/>
              </a:ext>
            </a:extLst>
          </p:cNvPr>
          <p:cNvSpPr txBox="1"/>
          <p:nvPr/>
        </p:nvSpPr>
        <p:spPr>
          <a:xfrm>
            <a:off x="1040600" y="6592487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1" name="文本框 190">
            <a:extLst>
              <a:ext uri="{FF2B5EF4-FFF2-40B4-BE49-F238E27FC236}">
                <a16:creationId xmlns:a16="http://schemas.microsoft.com/office/drawing/2014/main" id="{98203E52-ED9C-4777-9D67-6F99E9F9EA9D}"/>
              </a:ext>
            </a:extLst>
          </p:cNvPr>
          <p:cNvSpPr txBox="1"/>
          <p:nvPr/>
        </p:nvSpPr>
        <p:spPr>
          <a:xfrm>
            <a:off x="1040600" y="6333410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2" name="直接连接符 191">
            <a:extLst>
              <a:ext uri="{FF2B5EF4-FFF2-40B4-BE49-F238E27FC236}">
                <a16:creationId xmlns:a16="http://schemas.microsoft.com/office/drawing/2014/main" id="{5D586FA6-863F-451F-8C3C-62B377676440}"/>
              </a:ext>
            </a:extLst>
          </p:cNvPr>
          <p:cNvCxnSpPr/>
          <p:nvPr/>
        </p:nvCxnSpPr>
        <p:spPr>
          <a:xfrm>
            <a:off x="1535782" y="7027501"/>
            <a:ext cx="22038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文本框 192">
            <a:extLst>
              <a:ext uri="{FF2B5EF4-FFF2-40B4-BE49-F238E27FC236}">
                <a16:creationId xmlns:a16="http://schemas.microsoft.com/office/drawing/2014/main" id="{8C463947-EC6F-49F9-BB24-2211CCE2D35F}"/>
              </a:ext>
            </a:extLst>
          </p:cNvPr>
          <p:cNvSpPr txBox="1"/>
          <p:nvPr/>
        </p:nvSpPr>
        <p:spPr>
          <a:xfrm>
            <a:off x="1156634" y="6842006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id="{AD2C8FB5-582D-446C-8AAB-C0FF7DE9C926}"/>
              </a:ext>
            </a:extLst>
          </p:cNvPr>
          <p:cNvCxnSpPr/>
          <p:nvPr/>
        </p:nvCxnSpPr>
        <p:spPr>
          <a:xfrm>
            <a:off x="1530216" y="6307152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文本框 194">
            <a:extLst>
              <a:ext uri="{FF2B5EF4-FFF2-40B4-BE49-F238E27FC236}">
                <a16:creationId xmlns:a16="http://schemas.microsoft.com/office/drawing/2014/main" id="{7056CA5F-F692-4B07-AE42-66C5113B23CE}"/>
              </a:ext>
            </a:extLst>
          </p:cNvPr>
          <p:cNvSpPr txBox="1"/>
          <p:nvPr/>
        </p:nvSpPr>
        <p:spPr>
          <a:xfrm>
            <a:off x="1040600" y="6121660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6" name="直接连接符 195">
            <a:extLst>
              <a:ext uri="{FF2B5EF4-FFF2-40B4-BE49-F238E27FC236}">
                <a16:creationId xmlns:a16="http://schemas.microsoft.com/office/drawing/2014/main" id="{206EEED3-8230-4C93-9AAC-AA188C236FFA}"/>
              </a:ext>
            </a:extLst>
          </p:cNvPr>
          <p:cNvCxnSpPr/>
          <p:nvPr/>
        </p:nvCxnSpPr>
        <p:spPr>
          <a:xfrm>
            <a:off x="1544030" y="7283416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文本框 196">
            <a:extLst>
              <a:ext uri="{FF2B5EF4-FFF2-40B4-BE49-F238E27FC236}">
                <a16:creationId xmlns:a16="http://schemas.microsoft.com/office/drawing/2014/main" id="{0D885F4E-5E4C-4B5B-B50A-D2B9E7A1ED7B}"/>
              </a:ext>
            </a:extLst>
          </p:cNvPr>
          <p:cNvSpPr txBox="1"/>
          <p:nvPr/>
        </p:nvSpPr>
        <p:spPr>
          <a:xfrm>
            <a:off x="1156634" y="709792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8" name="直接连接符 197">
            <a:extLst>
              <a:ext uri="{FF2B5EF4-FFF2-40B4-BE49-F238E27FC236}">
                <a16:creationId xmlns:a16="http://schemas.microsoft.com/office/drawing/2014/main" id="{D0F2DC36-8C34-4CDA-9072-23D567745543}"/>
              </a:ext>
            </a:extLst>
          </p:cNvPr>
          <p:cNvCxnSpPr/>
          <p:nvPr/>
        </p:nvCxnSpPr>
        <p:spPr>
          <a:xfrm>
            <a:off x="1547742" y="7469000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文本框 198">
            <a:extLst>
              <a:ext uri="{FF2B5EF4-FFF2-40B4-BE49-F238E27FC236}">
                <a16:creationId xmlns:a16="http://schemas.microsoft.com/office/drawing/2014/main" id="{16BFC5B4-89D7-44F3-8E15-5186EEFB984D}"/>
              </a:ext>
            </a:extLst>
          </p:cNvPr>
          <p:cNvSpPr txBox="1"/>
          <p:nvPr/>
        </p:nvSpPr>
        <p:spPr>
          <a:xfrm>
            <a:off x="1156634" y="7283506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0" name="直接连接符 199">
            <a:extLst>
              <a:ext uri="{FF2B5EF4-FFF2-40B4-BE49-F238E27FC236}">
                <a16:creationId xmlns:a16="http://schemas.microsoft.com/office/drawing/2014/main" id="{82C7203B-57C8-4933-AF17-6A0B501688B5}"/>
              </a:ext>
            </a:extLst>
          </p:cNvPr>
          <p:cNvCxnSpPr/>
          <p:nvPr/>
        </p:nvCxnSpPr>
        <p:spPr>
          <a:xfrm>
            <a:off x="1547742" y="7671244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文本框 200">
            <a:extLst>
              <a:ext uri="{FF2B5EF4-FFF2-40B4-BE49-F238E27FC236}">
                <a16:creationId xmlns:a16="http://schemas.microsoft.com/office/drawing/2014/main" id="{7E11B4F6-A9F0-4431-A676-F690B9EC2EE1}"/>
              </a:ext>
            </a:extLst>
          </p:cNvPr>
          <p:cNvSpPr txBox="1"/>
          <p:nvPr/>
        </p:nvSpPr>
        <p:spPr>
          <a:xfrm>
            <a:off x="1156634" y="749971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2" name="直接连接符 201">
            <a:extLst>
              <a:ext uri="{FF2B5EF4-FFF2-40B4-BE49-F238E27FC236}">
                <a16:creationId xmlns:a16="http://schemas.microsoft.com/office/drawing/2014/main" id="{AF254C2D-DDC9-4CFE-9748-55D493977346}"/>
              </a:ext>
            </a:extLst>
          </p:cNvPr>
          <p:cNvCxnSpPr/>
          <p:nvPr/>
        </p:nvCxnSpPr>
        <p:spPr>
          <a:xfrm>
            <a:off x="1547742" y="7926430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文本框 202">
            <a:extLst>
              <a:ext uri="{FF2B5EF4-FFF2-40B4-BE49-F238E27FC236}">
                <a16:creationId xmlns:a16="http://schemas.microsoft.com/office/drawing/2014/main" id="{C635FBD3-FC77-4A6E-B358-C2728E2B3931}"/>
              </a:ext>
            </a:extLst>
          </p:cNvPr>
          <p:cNvSpPr txBox="1"/>
          <p:nvPr/>
        </p:nvSpPr>
        <p:spPr>
          <a:xfrm>
            <a:off x="1156634" y="7740935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4" name="直接连接符 203">
            <a:extLst>
              <a:ext uri="{FF2B5EF4-FFF2-40B4-BE49-F238E27FC236}">
                <a16:creationId xmlns:a16="http://schemas.microsoft.com/office/drawing/2014/main" id="{5F5DB051-4078-4FED-9910-4CEAC2F48A87}"/>
              </a:ext>
            </a:extLst>
          </p:cNvPr>
          <p:cNvCxnSpPr/>
          <p:nvPr/>
        </p:nvCxnSpPr>
        <p:spPr>
          <a:xfrm>
            <a:off x="1547742" y="8391536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FAE3238-2F3E-41F6-928D-08784808ED07}"/>
              </a:ext>
            </a:extLst>
          </p:cNvPr>
          <p:cNvSpPr txBox="1"/>
          <p:nvPr/>
        </p:nvSpPr>
        <p:spPr>
          <a:xfrm>
            <a:off x="1156634" y="8206042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DFA9DFAF-BCCD-4723-8F24-D12C74F541B1}"/>
              </a:ext>
            </a:extLst>
          </p:cNvPr>
          <p:cNvSpPr txBox="1"/>
          <p:nvPr/>
        </p:nvSpPr>
        <p:spPr>
          <a:xfrm>
            <a:off x="2705019" y="6329399"/>
            <a:ext cx="745717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KAP1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43D1B3E0-840D-4721-8907-F5A0574CC057}"/>
              </a:ext>
            </a:extLst>
          </p:cNvPr>
          <p:cNvGrpSpPr/>
          <p:nvPr/>
        </p:nvGrpSpPr>
        <p:grpSpPr>
          <a:xfrm>
            <a:off x="1002749" y="9616011"/>
            <a:ext cx="2793311" cy="1732260"/>
            <a:chOff x="14248907" y="4294999"/>
            <a:chExt cx="2045250" cy="1268353"/>
          </a:xfrm>
        </p:grpSpPr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880FF3D2-E97E-4465-A0E8-3B87B9E2751D}"/>
                </a:ext>
              </a:extLst>
            </p:cNvPr>
            <p:cNvSpPr txBox="1"/>
            <p:nvPr/>
          </p:nvSpPr>
          <p:spPr>
            <a:xfrm>
              <a:off x="14334163" y="5311051"/>
              <a:ext cx="30657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46FEFF56-8EA8-4DFF-A08D-0F242BD48BFE}"/>
                </a:ext>
              </a:extLst>
            </p:cNvPr>
            <p:cNvGrpSpPr/>
            <p:nvPr/>
          </p:nvGrpSpPr>
          <p:grpSpPr>
            <a:xfrm>
              <a:off x="14248907" y="4294999"/>
              <a:ext cx="2045250" cy="1167006"/>
              <a:chOff x="14248026" y="4287051"/>
              <a:chExt cx="2045250" cy="1167006"/>
            </a:xfrm>
          </p:grpSpPr>
          <p:pic>
            <p:nvPicPr>
              <p:cNvPr id="210" name="图片 209">
                <a:extLst>
                  <a:ext uri="{FF2B5EF4-FFF2-40B4-BE49-F238E27FC236}">
                    <a16:creationId xmlns:a16="http://schemas.microsoft.com/office/drawing/2014/main" id="{EDDE63FE-0575-412B-8622-7A86265353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2">
                <a:extLst>
                  <a:ext uri="{BEBA8EAE-BF5A-486C-A8C5-ECC9F3942E4B}">
                    <a14:imgProps xmlns:a14="http://schemas.microsoft.com/office/drawing/2010/main">
                      <a14:imgLayer r:embed="rId33">
                        <a14:imgEffect>
                          <a14:brightnessContrast bright="-13000"/>
                        </a14:imgEffect>
                      </a14:imgLayer>
                    </a14:imgProps>
                  </a:ext>
                </a:extLst>
              </a:blip>
              <a:srcRect r="53227"/>
              <a:stretch/>
            </p:blipFill>
            <p:spPr>
              <a:xfrm>
                <a:off x="14784986" y="4290360"/>
                <a:ext cx="752804" cy="1163697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211" name="矩形 210">
                <a:extLst>
                  <a:ext uri="{FF2B5EF4-FFF2-40B4-BE49-F238E27FC236}">
                    <a16:creationId xmlns:a16="http://schemas.microsoft.com/office/drawing/2014/main" id="{402365B8-2A2B-489D-B500-09A5ECA6F263}"/>
                  </a:ext>
                </a:extLst>
              </p:cNvPr>
              <p:cNvSpPr/>
              <p:nvPr/>
            </p:nvSpPr>
            <p:spPr>
              <a:xfrm>
                <a:off x="14794783" y="4350132"/>
                <a:ext cx="702009" cy="27699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cxnSp>
            <p:nvCxnSpPr>
              <p:cNvPr id="212" name="直接连接符 211">
                <a:extLst>
                  <a:ext uri="{FF2B5EF4-FFF2-40B4-BE49-F238E27FC236}">
                    <a16:creationId xmlns:a16="http://schemas.microsoft.com/office/drawing/2014/main" id="{98AAC641-8EB3-4585-9415-DCAE2ED9CA39}"/>
                  </a:ext>
                </a:extLst>
              </p:cNvPr>
              <p:cNvCxnSpPr/>
              <p:nvPr/>
            </p:nvCxnSpPr>
            <p:spPr>
              <a:xfrm>
                <a:off x="14616826" y="5449546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>
                <a:extLst>
                  <a:ext uri="{FF2B5EF4-FFF2-40B4-BE49-F238E27FC236}">
                    <a16:creationId xmlns:a16="http://schemas.microsoft.com/office/drawing/2014/main" id="{590034B6-2EDB-49DE-A359-F73FA56C73F4}"/>
                  </a:ext>
                </a:extLst>
              </p:cNvPr>
              <p:cNvCxnSpPr/>
              <p:nvPr/>
            </p:nvCxnSpPr>
            <p:spPr>
              <a:xfrm>
                <a:off x="14606892" y="4420818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4" name="文本框 213">
                <a:extLst>
                  <a:ext uri="{FF2B5EF4-FFF2-40B4-BE49-F238E27FC236}">
                    <a16:creationId xmlns:a16="http://schemas.microsoft.com/office/drawing/2014/main" id="{9E9D0FC1-FF36-417F-80D1-AD562D55A144}"/>
                  </a:ext>
                </a:extLst>
              </p:cNvPr>
              <p:cNvSpPr txBox="1"/>
              <p:nvPr/>
            </p:nvSpPr>
            <p:spPr>
              <a:xfrm>
                <a:off x="14248026" y="4287051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15" name="直接连接符 214">
                <a:extLst>
                  <a:ext uri="{FF2B5EF4-FFF2-40B4-BE49-F238E27FC236}">
                    <a16:creationId xmlns:a16="http://schemas.microsoft.com/office/drawing/2014/main" id="{DFE5E971-83D5-4B83-8E48-5B3881FAB9A4}"/>
                  </a:ext>
                </a:extLst>
              </p:cNvPr>
              <p:cNvCxnSpPr/>
              <p:nvPr/>
            </p:nvCxnSpPr>
            <p:spPr>
              <a:xfrm>
                <a:off x="14611625" y="4559318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6" name="文本框 215">
                <a:extLst>
                  <a:ext uri="{FF2B5EF4-FFF2-40B4-BE49-F238E27FC236}">
                    <a16:creationId xmlns:a16="http://schemas.microsoft.com/office/drawing/2014/main" id="{F48221DE-5D31-430E-AD7A-DA3AB3AF63A0}"/>
                  </a:ext>
                </a:extLst>
              </p:cNvPr>
              <p:cNvSpPr txBox="1"/>
              <p:nvPr/>
            </p:nvSpPr>
            <p:spPr>
              <a:xfrm>
                <a:off x="14257525" y="4420823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17" name="直接连接符 216">
                <a:extLst>
                  <a:ext uri="{FF2B5EF4-FFF2-40B4-BE49-F238E27FC236}">
                    <a16:creationId xmlns:a16="http://schemas.microsoft.com/office/drawing/2014/main" id="{A1F8C607-9316-4594-AE31-99514859F60A}"/>
                  </a:ext>
                </a:extLst>
              </p:cNvPr>
              <p:cNvCxnSpPr/>
              <p:nvPr/>
            </p:nvCxnSpPr>
            <p:spPr>
              <a:xfrm>
                <a:off x="14618863" y="4802976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8" name="文本框 217">
                <a:extLst>
                  <a:ext uri="{FF2B5EF4-FFF2-40B4-BE49-F238E27FC236}">
                    <a16:creationId xmlns:a16="http://schemas.microsoft.com/office/drawing/2014/main" id="{3E64A9BE-96F1-472C-B6C9-C5D07180599A}"/>
                  </a:ext>
                </a:extLst>
              </p:cNvPr>
              <p:cNvSpPr txBox="1"/>
              <p:nvPr/>
            </p:nvSpPr>
            <p:spPr>
              <a:xfrm>
                <a:off x="14264325" y="4664482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19" name="直接连接符 218">
                <a:extLst>
                  <a:ext uri="{FF2B5EF4-FFF2-40B4-BE49-F238E27FC236}">
                    <a16:creationId xmlns:a16="http://schemas.microsoft.com/office/drawing/2014/main" id="{35B9BF24-7EAF-49EE-A303-AC39C6FE5F10}"/>
                  </a:ext>
                </a:extLst>
              </p:cNvPr>
              <p:cNvCxnSpPr/>
              <p:nvPr/>
            </p:nvCxnSpPr>
            <p:spPr>
              <a:xfrm>
                <a:off x="14616826" y="5043213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0" name="文本框 219">
                <a:extLst>
                  <a:ext uri="{FF2B5EF4-FFF2-40B4-BE49-F238E27FC236}">
                    <a16:creationId xmlns:a16="http://schemas.microsoft.com/office/drawing/2014/main" id="{A2057826-1FD3-43F8-B44D-70AB2D57F652}"/>
                  </a:ext>
                </a:extLst>
              </p:cNvPr>
              <p:cNvSpPr txBox="1"/>
              <p:nvPr/>
            </p:nvSpPr>
            <p:spPr>
              <a:xfrm>
                <a:off x="14281110" y="4914997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21" name="直接连接符 220">
                <a:extLst>
                  <a:ext uri="{FF2B5EF4-FFF2-40B4-BE49-F238E27FC236}">
                    <a16:creationId xmlns:a16="http://schemas.microsoft.com/office/drawing/2014/main" id="{6D3A240D-3343-4F43-9310-03F7920A8A89}"/>
                  </a:ext>
                </a:extLst>
              </p:cNvPr>
              <p:cNvCxnSpPr/>
              <p:nvPr/>
            </p:nvCxnSpPr>
            <p:spPr>
              <a:xfrm>
                <a:off x="14622457" y="5299660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2" name="文本框 221">
                <a:extLst>
                  <a:ext uri="{FF2B5EF4-FFF2-40B4-BE49-F238E27FC236}">
                    <a16:creationId xmlns:a16="http://schemas.microsoft.com/office/drawing/2014/main" id="{1DDEF600-889D-4926-974D-E36EC8212483}"/>
                  </a:ext>
                </a:extLst>
              </p:cNvPr>
              <p:cNvSpPr txBox="1"/>
              <p:nvPr/>
            </p:nvSpPr>
            <p:spPr>
              <a:xfrm>
                <a:off x="14281110" y="5150560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文本框 222">
                <a:extLst>
                  <a:ext uri="{FF2B5EF4-FFF2-40B4-BE49-F238E27FC236}">
                    <a16:creationId xmlns:a16="http://schemas.microsoft.com/office/drawing/2014/main" id="{B906ADCA-1E2E-4588-AF4D-EC95AE4B8687}"/>
                  </a:ext>
                </a:extLst>
              </p:cNvPr>
              <p:cNvSpPr txBox="1"/>
              <p:nvPr/>
            </p:nvSpPr>
            <p:spPr>
              <a:xfrm>
                <a:off x="15460551" y="4352154"/>
                <a:ext cx="83272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pATR</a:t>
                </a:r>
                <a:r>
                  <a:rPr lang="en-US" altLang="zh-CN" sz="1639" b="1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S1989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224" name="图片 223">
            <a:extLst>
              <a:ext uri="{FF2B5EF4-FFF2-40B4-BE49-F238E27FC236}">
                <a16:creationId xmlns:a16="http://schemas.microsoft.com/office/drawing/2014/main" id="{36690B22-0175-4D9D-8755-634240D02BE8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738810" y="11275531"/>
            <a:ext cx="1014773" cy="9919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5" name="矩形 224">
            <a:extLst>
              <a:ext uri="{FF2B5EF4-FFF2-40B4-BE49-F238E27FC236}">
                <a16:creationId xmlns:a16="http://schemas.microsoft.com/office/drawing/2014/main" id="{6C2B3208-E909-49D0-853C-1C6E43817C45}"/>
              </a:ext>
            </a:extLst>
          </p:cNvPr>
          <p:cNvSpPr/>
          <p:nvPr/>
        </p:nvSpPr>
        <p:spPr>
          <a:xfrm>
            <a:off x="1759224" y="11590929"/>
            <a:ext cx="958773" cy="37831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cxnSp>
        <p:nvCxnSpPr>
          <p:cNvPr id="226" name="直接连接符 225">
            <a:extLst>
              <a:ext uri="{FF2B5EF4-FFF2-40B4-BE49-F238E27FC236}">
                <a16:creationId xmlns:a16="http://schemas.microsoft.com/office/drawing/2014/main" id="{56371564-E168-4F0F-8D0B-0841BD7BDE21}"/>
              </a:ext>
            </a:extLst>
          </p:cNvPr>
          <p:cNvCxnSpPr/>
          <p:nvPr/>
        </p:nvCxnSpPr>
        <p:spPr>
          <a:xfrm>
            <a:off x="1504466" y="11742488"/>
            <a:ext cx="22038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文本框 226">
            <a:extLst>
              <a:ext uri="{FF2B5EF4-FFF2-40B4-BE49-F238E27FC236}">
                <a16:creationId xmlns:a16="http://schemas.microsoft.com/office/drawing/2014/main" id="{7BE25410-D583-4417-BF7E-9E667FB18947}"/>
              </a:ext>
            </a:extLst>
          </p:cNvPr>
          <p:cNvSpPr txBox="1"/>
          <p:nvPr/>
        </p:nvSpPr>
        <p:spPr>
          <a:xfrm>
            <a:off x="1014342" y="11559795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8" name="直接连接符 227">
            <a:extLst>
              <a:ext uri="{FF2B5EF4-FFF2-40B4-BE49-F238E27FC236}">
                <a16:creationId xmlns:a16="http://schemas.microsoft.com/office/drawing/2014/main" id="{83DDE9C3-18E4-4077-8EA4-59E9AE89F242}"/>
              </a:ext>
            </a:extLst>
          </p:cNvPr>
          <p:cNvCxnSpPr/>
          <p:nvPr/>
        </p:nvCxnSpPr>
        <p:spPr>
          <a:xfrm>
            <a:off x="1510930" y="11931645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9" name="文本框 228">
            <a:extLst>
              <a:ext uri="{FF2B5EF4-FFF2-40B4-BE49-F238E27FC236}">
                <a16:creationId xmlns:a16="http://schemas.microsoft.com/office/drawing/2014/main" id="{C4B4898F-3F11-4208-A497-E40FED911813}"/>
              </a:ext>
            </a:extLst>
          </p:cNvPr>
          <p:cNvSpPr txBox="1"/>
          <p:nvPr/>
        </p:nvSpPr>
        <p:spPr>
          <a:xfrm>
            <a:off x="1014342" y="11737803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9463CB96-4183-4441-9959-D88A7725F05E}"/>
              </a:ext>
            </a:extLst>
          </p:cNvPr>
          <p:cNvSpPr txBox="1"/>
          <p:nvPr/>
        </p:nvSpPr>
        <p:spPr>
          <a:xfrm>
            <a:off x="2655336" y="11619418"/>
            <a:ext cx="601896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ATR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1" name="矩形 230">
            <a:extLst>
              <a:ext uri="{FF2B5EF4-FFF2-40B4-BE49-F238E27FC236}">
                <a16:creationId xmlns:a16="http://schemas.microsoft.com/office/drawing/2014/main" id="{2E104DBA-5440-484C-9DD3-95683BFD401E}"/>
              </a:ext>
            </a:extLst>
          </p:cNvPr>
          <p:cNvSpPr/>
          <p:nvPr/>
        </p:nvSpPr>
        <p:spPr>
          <a:xfrm>
            <a:off x="1770794" y="13244870"/>
            <a:ext cx="958773" cy="27346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22259270-1F7D-4E6F-9139-0DEE32778F5B}"/>
              </a:ext>
            </a:extLst>
          </p:cNvPr>
          <p:cNvCxnSpPr/>
          <p:nvPr/>
        </p:nvCxnSpPr>
        <p:spPr>
          <a:xfrm>
            <a:off x="1495004" y="13054904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文本框 232">
            <a:extLst>
              <a:ext uri="{FF2B5EF4-FFF2-40B4-BE49-F238E27FC236}">
                <a16:creationId xmlns:a16="http://schemas.microsoft.com/office/drawing/2014/main" id="{1C2FA64F-5FF3-433E-9692-4B46134F0F65}"/>
              </a:ext>
            </a:extLst>
          </p:cNvPr>
          <p:cNvSpPr txBox="1"/>
          <p:nvPr/>
        </p:nvSpPr>
        <p:spPr>
          <a:xfrm>
            <a:off x="1108954" y="1286575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4" name="直接连接符 233">
            <a:extLst>
              <a:ext uri="{FF2B5EF4-FFF2-40B4-BE49-F238E27FC236}">
                <a16:creationId xmlns:a16="http://schemas.microsoft.com/office/drawing/2014/main" id="{2F5A1F30-834C-4984-A64E-71CBD3E47FFB}"/>
              </a:ext>
            </a:extLst>
          </p:cNvPr>
          <p:cNvCxnSpPr/>
          <p:nvPr/>
        </p:nvCxnSpPr>
        <p:spPr>
          <a:xfrm>
            <a:off x="1495004" y="13235087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文本框 234">
            <a:extLst>
              <a:ext uri="{FF2B5EF4-FFF2-40B4-BE49-F238E27FC236}">
                <a16:creationId xmlns:a16="http://schemas.microsoft.com/office/drawing/2014/main" id="{8D74E976-08BF-4681-ACA0-52EF9F86DE94}"/>
              </a:ext>
            </a:extLst>
          </p:cNvPr>
          <p:cNvSpPr txBox="1"/>
          <p:nvPr/>
        </p:nvSpPr>
        <p:spPr>
          <a:xfrm>
            <a:off x="1108954" y="13045936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直接连接符 235">
            <a:extLst>
              <a:ext uri="{FF2B5EF4-FFF2-40B4-BE49-F238E27FC236}">
                <a16:creationId xmlns:a16="http://schemas.microsoft.com/office/drawing/2014/main" id="{FAD8C82A-7887-4A07-B819-9F09637FE417}"/>
              </a:ext>
            </a:extLst>
          </p:cNvPr>
          <p:cNvCxnSpPr/>
          <p:nvPr/>
        </p:nvCxnSpPr>
        <p:spPr>
          <a:xfrm>
            <a:off x="1507746" y="13403399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文本框 236">
            <a:extLst>
              <a:ext uri="{FF2B5EF4-FFF2-40B4-BE49-F238E27FC236}">
                <a16:creationId xmlns:a16="http://schemas.microsoft.com/office/drawing/2014/main" id="{469BF83D-CBE5-4AF2-B964-E83B072D00FA}"/>
              </a:ext>
            </a:extLst>
          </p:cNvPr>
          <p:cNvSpPr txBox="1"/>
          <p:nvPr/>
        </p:nvSpPr>
        <p:spPr>
          <a:xfrm>
            <a:off x="1115546" y="1321516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DB6E9ABE-3AF4-4DE5-8330-DC01865D32F1}"/>
              </a:ext>
            </a:extLst>
          </p:cNvPr>
          <p:cNvSpPr txBox="1"/>
          <p:nvPr/>
        </p:nvSpPr>
        <p:spPr>
          <a:xfrm>
            <a:off x="2687545" y="13160814"/>
            <a:ext cx="862737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γ</a:t>
            </a:r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HA2X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id="{0669354D-505E-4409-A971-A59DD24B00FC}"/>
              </a:ext>
            </a:extLst>
          </p:cNvPr>
          <p:cNvSpPr txBox="1"/>
          <p:nvPr/>
        </p:nvSpPr>
        <p:spPr>
          <a:xfrm>
            <a:off x="2764628" y="14741606"/>
            <a:ext cx="453970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H3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0" name="矩形 239">
            <a:extLst>
              <a:ext uri="{FF2B5EF4-FFF2-40B4-BE49-F238E27FC236}">
                <a16:creationId xmlns:a16="http://schemas.microsoft.com/office/drawing/2014/main" id="{2AB95A19-D710-45BF-BFC0-1B9BA6677EE2}"/>
              </a:ext>
            </a:extLst>
          </p:cNvPr>
          <p:cNvSpPr/>
          <p:nvPr/>
        </p:nvSpPr>
        <p:spPr>
          <a:xfrm>
            <a:off x="1770794" y="14808580"/>
            <a:ext cx="958773" cy="24748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cxnSp>
        <p:nvCxnSpPr>
          <p:cNvPr id="241" name="直接连接符 240">
            <a:extLst>
              <a:ext uri="{FF2B5EF4-FFF2-40B4-BE49-F238E27FC236}">
                <a16:creationId xmlns:a16="http://schemas.microsoft.com/office/drawing/2014/main" id="{52A590BD-8925-4AF2-806A-B43FB4C1D365}"/>
              </a:ext>
            </a:extLst>
          </p:cNvPr>
          <p:cNvCxnSpPr/>
          <p:nvPr/>
        </p:nvCxnSpPr>
        <p:spPr>
          <a:xfrm>
            <a:off x="1512976" y="14676401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文本框 241">
            <a:extLst>
              <a:ext uri="{FF2B5EF4-FFF2-40B4-BE49-F238E27FC236}">
                <a16:creationId xmlns:a16="http://schemas.microsoft.com/office/drawing/2014/main" id="{ED6FB342-D2DA-4195-9EF1-035D1CF9CE92}"/>
              </a:ext>
            </a:extLst>
          </p:cNvPr>
          <p:cNvSpPr txBox="1"/>
          <p:nvPr/>
        </p:nvSpPr>
        <p:spPr>
          <a:xfrm>
            <a:off x="1127597" y="1447827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3" name="直接连接符 242">
            <a:extLst>
              <a:ext uri="{FF2B5EF4-FFF2-40B4-BE49-F238E27FC236}">
                <a16:creationId xmlns:a16="http://schemas.microsoft.com/office/drawing/2014/main" id="{928896CB-73A8-4505-AE59-C5BF1E91ADB5}"/>
              </a:ext>
            </a:extLst>
          </p:cNvPr>
          <p:cNvCxnSpPr/>
          <p:nvPr/>
        </p:nvCxnSpPr>
        <p:spPr>
          <a:xfrm>
            <a:off x="1512976" y="14856584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文本框 243">
            <a:extLst>
              <a:ext uri="{FF2B5EF4-FFF2-40B4-BE49-F238E27FC236}">
                <a16:creationId xmlns:a16="http://schemas.microsoft.com/office/drawing/2014/main" id="{744F7B93-E2C0-4060-B90F-003986790E76}"/>
              </a:ext>
            </a:extLst>
          </p:cNvPr>
          <p:cNvSpPr txBox="1"/>
          <p:nvPr/>
        </p:nvSpPr>
        <p:spPr>
          <a:xfrm>
            <a:off x="1126926" y="1466743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5" name="直接连接符 244">
            <a:extLst>
              <a:ext uri="{FF2B5EF4-FFF2-40B4-BE49-F238E27FC236}">
                <a16:creationId xmlns:a16="http://schemas.microsoft.com/office/drawing/2014/main" id="{5B09A3AB-A936-4AF0-8DAA-29BE02373F6A}"/>
              </a:ext>
            </a:extLst>
          </p:cNvPr>
          <p:cNvCxnSpPr/>
          <p:nvPr/>
        </p:nvCxnSpPr>
        <p:spPr>
          <a:xfrm>
            <a:off x="1516544" y="15078351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文本框 245">
            <a:extLst>
              <a:ext uri="{FF2B5EF4-FFF2-40B4-BE49-F238E27FC236}">
                <a16:creationId xmlns:a16="http://schemas.microsoft.com/office/drawing/2014/main" id="{7BF91156-9196-4FD1-BA0E-D8EBE1E1B521}"/>
              </a:ext>
            </a:extLst>
          </p:cNvPr>
          <p:cNvSpPr txBox="1"/>
          <p:nvPr/>
        </p:nvSpPr>
        <p:spPr>
          <a:xfrm>
            <a:off x="1127396" y="14885059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83CDE570-93AD-4F14-8FA5-ABA83553E6F1}"/>
              </a:ext>
            </a:extLst>
          </p:cNvPr>
          <p:cNvGrpSpPr/>
          <p:nvPr/>
        </p:nvGrpSpPr>
        <p:grpSpPr>
          <a:xfrm>
            <a:off x="1688073" y="1690216"/>
            <a:ext cx="1232488" cy="375590"/>
            <a:chOff x="15261554" y="766372"/>
            <a:chExt cx="902422" cy="275005"/>
          </a:xfrm>
        </p:grpSpPr>
        <p:sp>
          <p:nvSpPr>
            <p:cNvPr id="248" name="文本框 247">
              <a:extLst>
                <a:ext uri="{FF2B5EF4-FFF2-40B4-BE49-F238E27FC236}">
                  <a16:creationId xmlns:a16="http://schemas.microsoft.com/office/drawing/2014/main" id="{BCEAB154-DFC3-476B-A30B-E8E2370CCD81}"/>
                </a:ext>
              </a:extLst>
            </p:cNvPr>
            <p:cNvSpPr txBox="1"/>
            <p:nvPr/>
          </p:nvSpPr>
          <p:spPr>
            <a:xfrm>
              <a:off x="15261554" y="766372"/>
              <a:ext cx="402691" cy="252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2B8A942A-E582-4E55-9B2E-62165A4855C6}"/>
                </a:ext>
              </a:extLst>
            </p:cNvPr>
            <p:cNvSpPr txBox="1"/>
            <p:nvPr/>
          </p:nvSpPr>
          <p:spPr>
            <a:xfrm>
              <a:off x="15582947" y="789076"/>
              <a:ext cx="581029" cy="252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HU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50" name="直接连接符 249">
            <a:extLst>
              <a:ext uri="{FF2B5EF4-FFF2-40B4-BE49-F238E27FC236}">
                <a16:creationId xmlns:a16="http://schemas.microsoft.com/office/drawing/2014/main" id="{37416D75-16CC-4901-9030-6B18E42F67E5}"/>
              </a:ext>
            </a:extLst>
          </p:cNvPr>
          <p:cNvCxnSpPr/>
          <p:nvPr/>
        </p:nvCxnSpPr>
        <p:spPr>
          <a:xfrm>
            <a:off x="1490830" y="12895457"/>
            <a:ext cx="22038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文本框 250">
            <a:extLst>
              <a:ext uri="{FF2B5EF4-FFF2-40B4-BE49-F238E27FC236}">
                <a16:creationId xmlns:a16="http://schemas.microsoft.com/office/drawing/2014/main" id="{167E98F4-DF03-4CA8-96A9-399F960B2C17}"/>
              </a:ext>
            </a:extLst>
          </p:cNvPr>
          <p:cNvSpPr txBox="1"/>
          <p:nvPr/>
        </p:nvSpPr>
        <p:spPr>
          <a:xfrm>
            <a:off x="1104781" y="12706307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016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685FA-2CAE-4ECE-A52D-C093873DE22F}"/>
              </a:ext>
            </a:extLst>
          </p:cNvPr>
          <p:cNvSpPr txBox="1"/>
          <p:nvPr/>
        </p:nvSpPr>
        <p:spPr>
          <a:xfrm>
            <a:off x="1239698" y="352521"/>
            <a:ext cx="1585690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3e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7B12B8-27BC-4712-B2C3-9DB40A0D4129}"/>
              </a:ext>
            </a:extLst>
          </p:cNvPr>
          <p:cNvSpPr txBox="1"/>
          <p:nvPr/>
        </p:nvSpPr>
        <p:spPr>
          <a:xfrm>
            <a:off x="4979357" y="315081"/>
            <a:ext cx="1515158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3f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60776E-D7D7-4568-870D-AE708F4B36F9}"/>
              </a:ext>
            </a:extLst>
          </p:cNvPr>
          <p:cNvSpPr txBox="1"/>
          <p:nvPr/>
        </p:nvSpPr>
        <p:spPr>
          <a:xfrm>
            <a:off x="9345692" y="236777"/>
            <a:ext cx="1603324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3g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4CD8494-1A31-43D7-8BDE-FB1A2907754F}"/>
              </a:ext>
            </a:extLst>
          </p:cNvPr>
          <p:cNvGrpSpPr/>
          <p:nvPr/>
        </p:nvGrpSpPr>
        <p:grpSpPr>
          <a:xfrm>
            <a:off x="186681" y="1249549"/>
            <a:ext cx="4061523" cy="6223930"/>
            <a:chOff x="543881" y="1386934"/>
            <a:chExt cx="2973829" cy="4557134"/>
          </a:xfrm>
        </p:grpSpPr>
        <p:sp>
          <p:nvSpPr>
            <p:cNvPr id="6" name="文本框 7">
              <a:extLst>
                <a:ext uri="{FF2B5EF4-FFF2-40B4-BE49-F238E27FC236}">
                  <a16:creationId xmlns:a16="http://schemas.microsoft.com/office/drawing/2014/main" id="{1EE66CCB-6185-445A-8355-34D057141749}"/>
                </a:ext>
              </a:extLst>
            </p:cNvPr>
            <p:cNvSpPr txBox="1"/>
            <p:nvPr/>
          </p:nvSpPr>
          <p:spPr>
            <a:xfrm>
              <a:off x="543881" y="1717553"/>
              <a:ext cx="80188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Flag-NS5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9">
              <a:extLst>
                <a:ext uri="{FF2B5EF4-FFF2-40B4-BE49-F238E27FC236}">
                  <a16:creationId xmlns:a16="http://schemas.microsoft.com/office/drawing/2014/main" id="{0F30DFED-4E78-4354-AB18-DA17B6332B35}"/>
                </a:ext>
              </a:extLst>
            </p:cNvPr>
            <p:cNvSpPr txBox="1"/>
            <p:nvPr/>
          </p:nvSpPr>
          <p:spPr>
            <a:xfrm>
              <a:off x="641314" y="1959245"/>
              <a:ext cx="70681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Flag-EV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文本框 10">
              <a:extLst>
                <a:ext uri="{FF2B5EF4-FFF2-40B4-BE49-F238E27FC236}">
                  <a16:creationId xmlns:a16="http://schemas.microsoft.com/office/drawing/2014/main" id="{CEF05BEA-F49B-4801-8522-42B12F0F01D9}"/>
                </a:ext>
              </a:extLst>
            </p:cNvPr>
            <p:cNvSpPr txBox="1"/>
            <p:nvPr/>
          </p:nvSpPr>
          <p:spPr>
            <a:xfrm>
              <a:off x="1995356" y="1392202"/>
              <a:ext cx="64695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IP:Flag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1">
              <a:extLst>
                <a:ext uri="{FF2B5EF4-FFF2-40B4-BE49-F238E27FC236}">
                  <a16:creationId xmlns:a16="http://schemas.microsoft.com/office/drawing/2014/main" id="{5C4F8A6A-7DEC-4522-B4A9-18C52EDCF42B}"/>
                </a:ext>
              </a:extLst>
            </p:cNvPr>
            <p:cNvSpPr txBox="1"/>
            <p:nvPr/>
          </p:nvSpPr>
          <p:spPr>
            <a:xfrm>
              <a:off x="1399474" y="1386934"/>
              <a:ext cx="510799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45D01339-D0C1-42E4-ABC3-3322FDA2E812}"/>
                </a:ext>
              </a:extLst>
            </p:cNvPr>
            <p:cNvSpPr/>
            <p:nvPr/>
          </p:nvSpPr>
          <p:spPr>
            <a:xfrm>
              <a:off x="1311025" y="1657091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F72879F-F25B-4C54-A17F-C31463C1EA8A}"/>
                </a:ext>
              </a:extLst>
            </p:cNvPr>
            <p:cNvSpPr/>
            <p:nvPr/>
          </p:nvSpPr>
          <p:spPr>
            <a:xfrm>
              <a:off x="1628242" y="1657091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C6F71ED-E937-4CCD-96EB-06839732949C}"/>
                </a:ext>
              </a:extLst>
            </p:cNvPr>
            <p:cNvSpPr/>
            <p:nvPr/>
          </p:nvSpPr>
          <p:spPr>
            <a:xfrm>
              <a:off x="1971234" y="1657091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09DA516-8315-4EF0-ABF1-40D1ACF7453F}"/>
                </a:ext>
              </a:extLst>
            </p:cNvPr>
            <p:cNvSpPr/>
            <p:nvPr/>
          </p:nvSpPr>
          <p:spPr>
            <a:xfrm>
              <a:off x="2252489" y="1657091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3CDAA46-8E41-4AE0-A0C3-90239C3D3DD2}"/>
                </a:ext>
              </a:extLst>
            </p:cNvPr>
            <p:cNvCxnSpPr/>
            <p:nvPr/>
          </p:nvCxnSpPr>
          <p:spPr>
            <a:xfrm>
              <a:off x="1456595" y="1684456"/>
              <a:ext cx="437830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8308AA0C-6E30-49D2-B3CC-81A316EE4824}"/>
                </a:ext>
              </a:extLst>
            </p:cNvPr>
            <p:cNvCxnSpPr/>
            <p:nvPr/>
          </p:nvCxnSpPr>
          <p:spPr>
            <a:xfrm>
              <a:off x="2104641" y="1691657"/>
              <a:ext cx="437830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33BE74AD-39EA-49C3-80EE-90420FEAC212}"/>
                </a:ext>
              </a:extLst>
            </p:cNvPr>
            <p:cNvGrpSpPr/>
            <p:nvPr/>
          </p:nvGrpSpPr>
          <p:grpSpPr>
            <a:xfrm>
              <a:off x="669083" y="2317840"/>
              <a:ext cx="2848627" cy="3626228"/>
              <a:chOff x="696538" y="5131842"/>
              <a:chExt cx="2848627" cy="3626228"/>
            </a:xfrm>
          </p:grpSpPr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54DF8C3D-4D24-40A3-8A41-412B873B12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13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240026" y="5157485"/>
                <a:ext cx="1435074" cy="726937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399D8759-AB88-4CDF-B580-CB493B6822BA}"/>
                  </a:ext>
                </a:extLst>
              </p:cNvPr>
              <p:cNvCxnSpPr/>
              <p:nvPr/>
            </p:nvCxnSpPr>
            <p:spPr>
              <a:xfrm>
                <a:off x="1063725" y="5401956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387E3E81-0C96-4E49-8E52-AE1CA1DFA82F}"/>
                  </a:ext>
                </a:extLst>
              </p:cNvPr>
              <p:cNvCxnSpPr/>
              <p:nvPr/>
            </p:nvCxnSpPr>
            <p:spPr>
              <a:xfrm>
                <a:off x="1063725" y="5282804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5C637DD8-B5B7-46C6-AF51-786942497023}"/>
                  </a:ext>
                </a:extLst>
              </p:cNvPr>
              <p:cNvSpPr txBox="1"/>
              <p:nvPr/>
            </p:nvSpPr>
            <p:spPr>
              <a:xfrm>
                <a:off x="719008" y="5263458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D956E2B4-97CA-459E-BDDB-039913D9FEDC}"/>
                  </a:ext>
                </a:extLst>
              </p:cNvPr>
              <p:cNvSpPr txBox="1"/>
              <p:nvPr/>
            </p:nvSpPr>
            <p:spPr>
              <a:xfrm>
                <a:off x="719008" y="5131842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DB93BC66-B1BF-487E-A1B3-BC18C01A4028}"/>
                  </a:ext>
                </a:extLst>
              </p:cNvPr>
              <p:cNvCxnSpPr/>
              <p:nvPr/>
            </p:nvCxnSpPr>
            <p:spPr>
              <a:xfrm>
                <a:off x="1065080" y="5863555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88A07C42-E06E-45EB-BE06-5065A69F3214}"/>
                  </a:ext>
                </a:extLst>
              </p:cNvPr>
              <p:cNvSpPr txBox="1"/>
              <p:nvPr/>
            </p:nvSpPr>
            <p:spPr>
              <a:xfrm>
                <a:off x="782420" y="5725057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C006F95-B341-4891-931D-4615D4BEB585}"/>
                  </a:ext>
                </a:extLst>
              </p:cNvPr>
              <p:cNvSpPr txBox="1"/>
              <p:nvPr/>
            </p:nvSpPr>
            <p:spPr>
              <a:xfrm>
                <a:off x="2663483" y="6161420"/>
                <a:ext cx="570659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SIRT1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188F5385-4C32-474E-8ED8-8460723EB2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1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237059" y="6022921"/>
                <a:ext cx="1438043" cy="2735149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6DE3FF62-B7CA-499B-9E2C-F14FD9342FC9}"/>
                  </a:ext>
                </a:extLst>
              </p:cNvPr>
              <p:cNvSpPr/>
              <p:nvPr/>
            </p:nvSpPr>
            <p:spPr>
              <a:xfrm>
                <a:off x="1339525" y="5242259"/>
                <a:ext cx="1290660" cy="27699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6C26A24A-D7BA-45B1-8AD1-F509387AEFDC}"/>
                  </a:ext>
                </a:extLst>
              </p:cNvPr>
              <p:cNvSpPr/>
              <p:nvPr/>
            </p:nvSpPr>
            <p:spPr>
              <a:xfrm>
                <a:off x="1304765" y="6161421"/>
                <a:ext cx="1290660" cy="27699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30800557-24F6-4EC3-A563-CADD6608C41F}"/>
                  </a:ext>
                </a:extLst>
              </p:cNvPr>
              <p:cNvSpPr txBox="1"/>
              <p:nvPr/>
            </p:nvSpPr>
            <p:spPr>
              <a:xfrm>
                <a:off x="2657885" y="5227917"/>
                <a:ext cx="887280" cy="436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Flag-</a:t>
                </a:r>
              </a:p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TBEV-NS5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4E0A0A29-AE80-4008-A9B8-2913BBBFC50B}"/>
                  </a:ext>
                </a:extLst>
              </p:cNvPr>
              <p:cNvCxnSpPr/>
              <p:nvPr/>
            </p:nvCxnSpPr>
            <p:spPr>
              <a:xfrm>
                <a:off x="1052141" y="6338965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C075B6A4-97FD-443F-8D34-85E463568634}"/>
                  </a:ext>
                </a:extLst>
              </p:cNvPr>
              <p:cNvCxnSpPr/>
              <p:nvPr/>
            </p:nvCxnSpPr>
            <p:spPr>
              <a:xfrm>
                <a:off x="1052141" y="6230698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B83274B2-C1B8-4D26-AE6C-8E447239CA85}"/>
                  </a:ext>
                </a:extLst>
              </p:cNvPr>
              <p:cNvSpPr txBox="1"/>
              <p:nvPr/>
            </p:nvSpPr>
            <p:spPr>
              <a:xfrm>
                <a:off x="707424" y="6200467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B106EA9D-1CED-485A-ADAE-7F57B7D81C74}"/>
                  </a:ext>
                </a:extLst>
              </p:cNvPr>
              <p:cNvSpPr txBox="1"/>
              <p:nvPr/>
            </p:nvSpPr>
            <p:spPr>
              <a:xfrm>
                <a:off x="707424" y="6079736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656F2906-778A-4009-87D9-D85952279358}"/>
                  </a:ext>
                </a:extLst>
              </p:cNvPr>
              <p:cNvCxnSpPr/>
              <p:nvPr/>
            </p:nvCxnSpPr>
            <p:spPr>
              <a:xfrm>
                <a:off x="1055479" y="6465172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FEFD479F-5058-4FCC-96E4-85D20EDFE59B}"/>
                  </a:ext>
                </a:extLst>
              </p:cNvPr>
              <p:cNvSpPr txBox="1"/>
              <p:nvPr/>
            </p:nvSpPr>
            <p:spPr>
              <a:xfrm>
                <a:off x="772819" y="6326674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CF4BF1FF-666D-4750-A379-03734A75BE4C}"/>
                  </a:ext>
                </a:extLst>
              </p:cNvPr>
              <p:cNvCxnSpPr/>
              <p:nvPr/>
            </p:nvCxnSpPr>
            <p:spPr>
              <a:xfrm>
                <a:off x="1051839" y="6076878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900F7296-F69B-434D-90ED-BA0D7D1D602E}"/>
                  </a:ext>
                </a:extLst>
              </p:cNvPr>
              <p:cNvSpPr txBox="1"/>
              <p:nvPr/>
            </p:nvSpPr>
            <p:spPr>
              <a:xfrm>
                <a:off x="696538" y="5909806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33AD3650-2D61-4E9E-A667-0BF2F5154504}"/>
                  </a:ext>
                </a:extLst>
              </p:cNvPr>
              <p:cNvCxnSpPr/>
              <p:nvPr/>
            </p:nvCxnSpPr>
            <p:spPr>
              <a:xfrm>
                <a:off x="1075044" y="6721304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ADCF078B-9D7C-4C4E-8AB9-73D88895ADDD}"/>
                  </a:ext>
                </a:extLst>
              </p:cNvPr>
              <p:cNvSpPr txBox="1"/>
              <p:nvPr/>
            </p:nvSpPr>
            <p:spPr>
              <a:xfrm>
                <a:off x="797147" y="6582806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78FEF61E-C525-436E-9E59-3AD044985E11}"/>
                  </a:ext>
                </a:extLst>
              </p:cNvPr>
              <p:cNvCxnSpPr/>
              <p:nvPr/>
            </p:nvCxnSpPr>
            <p:spPr>
              <a:xfrm>
                <a:off x="1075044" y="6904895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F692A655-922E-4D38-B5B7-0214855FB0A6}"/>
                  </a:ext>
                </a:extLst>
              </p:cNvPr>
              <p:cNvSpPr txBox="1"/>
              <p:nvPr/>
            </p:nvSpPr>
            <p:spPr>
              <a:xfrm>
                <a:off x="792384" y="6766397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B445C69E-DE69-4A21-8C4E-775F6109D334}"/>
                  </a:ext>
                </a:extLst>
              </p:cNvPr>
              <p:cNvCxnSpPr/>
              <p:nvPr/>
            </p:nvCxnSpPr>
            <p:spPr>
              <a:xfrm>
                <a:off x="1075044" y="7117522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96848402-40EA-4DF7-B77F-6E98C666A1DC}"/>
                  </a:ext>
                </a:extLst>
              </p:cNvPr>
              <p:cNvSpPr txBox="1"/>
              <p:nvPr/>
            </p:nvSpPr>
            <p:spPr>
              <a:xfrm>
                <a:off x="792384" y="6979024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1FB1DE69-A7A1-41A0-9BC2-DC9A225485B0}"/>
                  </a:ext>
                </a:extLst>
              </p:cNvPr>
              <p:cNvCxnSpPr/>
              <p:nvPr/>
            </p:nvCxnSpPr>
            <p:spPr>
              <a:xfrm>
                <a:off x="1075044" y="7300251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29135751-856B-4E0D-BD23-147FACAEE85F}"/>
                  </a:ext>
                </a:extLst>
              </p:cNvPr>
              <p:cNvSpPr txBox="1"/>
              <p:nvPr/>
            </p:nvSpPr>
            <p:spPr>
              <a:xfrm>
                <a:off x="792384" y="7161753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BFA57E7A-BD5C-46FA-B678-04EC2003F17C}"/>
                  </a:ext>
                </a:extLst>
              </p:cNvPr>
              <p:cNvCxnSpPr/>
              <p:nvPr/>
            </p:nvCxnSpPr>
            <p:spPr>
              <a:xfrm>
                <a:off x="1075044" y="7746723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CBD65A45-5F6B-4773-9AB8-745AFC5ABF35}"/>
                  </a:ext>
                </a:extLst>
              </p:cNvPr>
              <p:cNvSpPr txBox="1"/>
              <p:nvPr/>
            </p:nvSpPr>
            <p:spPr>
              <a:xfrm>
                <a:off x="792384" y="7608225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908D6B53-2515-4520-9DA8-969894C0DE45}"/>
                  </a:ext>
                </a:extLst>
              </p:cNvPr>
              <p:cNvSpPr/>
              <p:nvPr/>
            </p:nvSpPr>
            <p:spPr>
              <a:xfrm>
                <a:off x="1304767" y="6924526"/>
                <a:ext cx="726061" cy="27699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66F004C4-C5B3-46DB-BEE5-45646225F335}"/>
                  </a:ext>
                </a:extLst>
              </p:cNvPr>
              <p:cNvSpPr txBox="1"/>
              <p:nvPr/>
            </p:nvSpPr>
            <p:spPr>
              <a:xfrm>
                <a:off x="2646731" y="6922796"/>
                <a:ext cx="691551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GAPDH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A8CE973-73B7-495E-B67F-D7842727CC43}"/>
                </a:ext>
              </a:extLst>
            </p:cNvPr>
            <p:cNvSpPr/>
            <p:nvPr/>
          </p:nvSpPr>
          <p:spPr>
            <a:xfrm>
              <a:off x="1309744" y="1907398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4C84471-156D-43FE-88EF-1BBDA12820FE}"/>
                </a:ext>
              </a:extLst>
            </p:cNvPr>
            <p:cNvSpPr/>
            <p:nvPr/>
          </p:nvSpPr>
          <p:spPr>
            <a:xfrm>
              <a:off x="1623707" y="1907398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DB56B7F-957D-4E3C-983E-EC101E38ADF0}"/>
                </a:ext>
              </a:extLst>
            </p:cNvPr>
            <p:cNvSpPr/>
            <p:nvPr/>
          </p:nvSpPr>
          <p:spPr>
            <a:xfrm>
              <a:off x="1969953" y="1905615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47FF810-1FAE-483F-9683-ABC4E491166C}"/>
                </a:ext>
              </a:extLst>
            </p:cNvPr>
            <p:cNvSpPr/>
            <p:nvPr/>
          </p:nvSpPr>
          <p:spPr>
            <a:xfrm>
              <a:off x="2251262" y="1905615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67C825D-2169-4453-A981-1B5380D6439F}"/>
              </a:ext>
            </a:extLst>
          </p:cNvPr>
          <p:cNvGrpSpPr/>
          <p:nvPr/>
        </p:nvGrpSpPr>
        <p:grpSpPr>
          <a:xfrm>
            <a:off x="7763987" y="997770"/>
            <a:ext cx="4407764" cy="7970114"/>
            <a:chOff x="8530271" y="554867"/>
            <a:chExt cx="3227346" cy="5835682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6ED519A3-D731-4BD6-8A3A-CCDEDDEF9A71}"/>
                </a:ext>
              </a:extLst>
            </p:cNvPr>
            <p:cNvGrpSpPr/>
            <p:nvPr/>
          </p:nvGrpSpPr>
          <p:grpSpPr>
            <a:xfrm>
              <a:off x="8779033" y="1479762"/>
              <a:ext cx="2978584" cy="4910787"/>
              <a:chOff x="4876557" y="2208973"/>
              <a:chExt cx="2584335" cy="4910787"/>
            </a:xfrm>
          </p:grpSpPr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D8CAE005-2ACB-4DBA-A149-255708BD5AE0}"/>
                  </a:ext>
                </a:extLst>
              </p:cNvPr>
              <p:cNvCxnSpPr/>
              <p:nvPr/>
            </p:nvCxnSpPr>
            <p:spPr>
              <a:xfrm>
                <a:off x="5257166" y="2766196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D52B5EA5-542A-4BEA-8390-573A78A75DD8}"/>
                  </a:ext>
                </a:extLst>
              </p:cNvPr>
              <p:cNvSpPr txBox="1"/>
              <p:nvPr/>
            </p:nvSpPr>
            <p:spPr>
              <a:xfrm>
                <a:off x="4974504" y="2646750"/>
                <a:ext cx="26599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FE7A0C77-3F8B-4313-9212-2AF906B32432}"/>
                  </a:ext>
                </a:extLst>
              </p:cNvPr>
              <p:cNvCxnSpPr/>
              <p:nvPr/>
            </p:nvCxnSpPr>
            <p:spPr>
              <a:xfrm>
                <a:off x="5244190" y="2388722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75C2155D-A61D-49F0-802C-28CD1AB5D58B}"/>
                  </a:ext>
                </a:extLst>
              </p:cNvPr>
              <p:cNvSpPr txBox="1"/>
              <p:nvPr/>
            </p:nvSpPr>
            <p:spPr>
              <a:xfrm>
                <a:off x="4899773" y="2240702"/>
                <a:ext cx="34033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1A835918-AC1F-4C2D-A899-6CFBE97021B4}"/>
                  </a:ext>
                </a:extLst>
              </p:cNvPr>
              <p:cNvCxnSpPr/>
              <p:nvPr/>
            </p:nvCxnSpPr>
            <p:spPr>
              <a:xfrm>
                <a:off x="5247641" y="3026447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B554BB02-8C5B-4D62-99F3-80696AFAC356}"/>
                  </a:ext>
                </a:extLst>
              </p:cNvPr>
              <p:cNvSpPr txBox="1"/>
              <p:nvPr/>
            </p:nvSpPr>
            <p:spPr>
              <a:xfrm>
                <a:off x="4969742" y="2887951"/>
                <a:ext cx="26599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8E287BA3-AE4D-4903-9A28-883FFCF0317A}"/>
                  </a:ext>
                </a:extLst>
              </p:cNvPr>
              <p:cNvCxnSpPr/>
              <p:nvPr/>
            </p:nvCxnSpPr>
            <p:spPr>
              <a:xfrm>
                <a:off x="5256299" y="3238845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0512D473-7B92-41C0-9C30-7BC51389FA9A}"/>
                  </a:ext>
                </a:extLst>
              </p:cNvPr>
              <p:cNvSpPr txBox="1"/>
              <p:nvPr/>
            </p:nvSpPr>
            <p:spPr>
              <a:xfrm>
                <a:off x="4973637" y="3100349"/>
                <a:ext cx="26599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7D72F84D-5A4B-4CED-BEEB-7264E5346B44}"/>
                  </a:ext>
                </a:extLst>
              </p:cNvPr>
              <p:cNvCxnSpPr/>
              <p:nvPr/>
            </p:nvCxnSpPr>
            <p:spPr>
              <a:xfrm>
                <a:off x="5256299" y="3556529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6A175983-24BF-4327-AA46-12F3B6116C67}"/>
                  </a:ext>
                </a:extLst>
              </p:cNvPr>
              <p:cNvSpPr txBox="1"/>
              <p:nvPr/>
            </p:nvSpPr>
            <p:spPr>
              <a:xfrm>
                <a:off x="4973637" y="3418033"/>
                <a:ext cx="26599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A2CE9EBD-6DA1-428F-8F80-8D227ECD9594}"/>
                  </a:ext>
                </a:extLst>
              </p:cNvPr>
              <p:cNvCxnSpPr/>
              <p:nvPr/>
            </p:nvCxnSpPr>
            <p:spPr>
              <a:xfrm>
                <a:off x="5256299" y="3739258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5FACE3BE-86C2-4D3C-8665-43CFA6BB4FBA}"/>
                  </a:ext>
                </a:extLst>
              </p:cNvPr>
              <p:cNvSpPr txBox="1"/>
              <p:nvPr/>
            </p:nvSpPr>
            <p:spPr>
              <a:xfrm>
                <a:off x="4973637" y="3600762"/>
                <a:ext cx="26599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43827243-5C36-4C38-9287-74C8AADE15F1}"/>
                  </a:ext>
                </a:extLst>
              </p:cNvPr>
              <p:cNvSpPr txBox="1"/>
              <p:nvPr/>
            </p:nvSpPr>
            <p:spPr>
              <a:xfrm>
                <a:off x="6873276" y="2332192"/>
                <a:ext cx="473740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KAP1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40CA1024-21EE-4A02-A824-DE848DE1F692}"/>
                  </a:ext>
                </a:extLst>
              </p:cNvPr>
              <p:cNvSpPr txBox="1"/>
              <p:nvPr/>
            </p:nvSpPr>
            <p:spPr>
              <a:xfrm>
                <a:off x="6871062" y="2621606"/>
                <a:ext cx="444208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Ku80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89" name="图片 88">
                <a:extLst>
                  <a:ext uri="{FF2B5EF4-FFF2-40B4-BE49-F238E27FC236}">
                    <a16:creationId xmlns:a16="http://schemas.microsoft.com/office/drawing/2014/main" id="{E72FEF0A-B04E-4294-BE4A-4B55456C02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405555" y="4570799"/>
                <a:ext cx="1509599" cy="617406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EC1C6677-C92C-4BD5-95EA-071ECE77BB25}"/>
                  </a:ext>
                </a:extLst>
              </p:cNvPr>
              <p:cNvSpPr/>
              <p:nvPr/>
            </p:nvSpPr>
            <p:spPr>
              <a:xfrm>
                <a:off x="5418093" y="4781565"/>
                <a:ext cx="1484514" cy="24840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AE5B1746-D590-4F3D-B3BF-917B4EDFEB30}"/>
                  </a:ext>
                </a:extLst>
              </p:cNvPr>
              <p:cNvSpPr txBox="1"/>
              <p:nvPr/>
            </p:nvSpPr>
            <p:spPr>
              <a:xfrm>
                <a:off x="6871058" y="4752976"/>
                <a:ext cx="473740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KAP1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CC6A4CBF-DFF3-463C-81E9-94BFE2FFA74A}"/>
                  </a:ext>
                </a:extLst>
              </p:cNvPr>
              <p:cNvCxnSpPr/>
              <p:nvPr/>
            </p:nvCxnSpPr>
            <p:spPr>
              <a:xfrm>
                <a:off x="5233778" y="4816847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C6191358-C279-4A8B-AF18-B4FBBBA7B8AC}"/>
                  </a:ext>
                </a:extLst>
              </p:cNvPr>
              <p:cNvSpPr txBox="1"/>
              <p:nvPr/>
            </p:nvSpPr>
            <p:spPr>
              <a:xfrm>
                <a:off x="4889361" y="4668827"/>
                <a:ext cx="34033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E728079B-A7C5-41D9-94AC-0E197AF67A8B}"/>
                  </a:ext>
                </a:extLst>
              </p:cNvPr>
              <p:cNvCxnSpPr/>
              <p:nvPr/>
            </p:nvCxnSpPr>
            <p:spPr>
              <a:xfrm>
                <a:off x="5244190" y="5008195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511E7D83-6DDD-4F43-BA2C-6436D0B9938E}"/>
                  </a:ext>
                </a:extLst>
              </p:cNvPr>
              <p:cNvSpPr txBox="1"/>
              <p:nvPr/>
            </p:nvSpPr>
            <p:spPr>
              <a:xfrm>
                <a:off x="4899773" y="4860175"/>
                <a:ext cx="34033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96" name="图片 95">
                <a:extLst>
                  <a:ext uri="{FF2B5EF4-FFF2-40B4-BE49-F238E27FC236}">
                    <a16:creationId xmlns:a16="http://schemas.microsoft.com/office/drawing/2014/main" id="{07C44247-7DFB-412C-AFBD-677F11E655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-1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405555" y="5264924"/>
                <a:ext cx="1509599" cy="61211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2582EDDB-F819-4EA2-9BE3-AA6444E921B4}"/>
                  </a:ext>
                </a:extLst>
              </p:cNvPr>
              <p:cNvSpPr/>
              <p:nvPr/>
            </p:nvSpPr>
            <p:spPr>
              <a:xfrm>
                <a:off x="5418093" y="5628629"/>
                <a:ext cx="1484514" cy="24840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2407E090-9C8C-4476-B2A1-1A759ED96C0C}"/>
                  </a:ext>
                </a:extLst>
              </p:cNvPr>
              <p:cNvSpPr txBox="1"/>
              <p:nvPr/>
            </p:nvSpPr>
            <p:spPr>
              <a:xfrm>
                <a:off x="6896527" y="5600040"/>
                <a:ext cx="444208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Ku70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C867B1FA-1137-4D07-8942-EF97523F90BB}"/>
                  </a:ext>
                </a:extLst>
              </p:cNvPr>
              <p:cNvCxnSpPr/>
              <p:nvPr/>
            </p:nvCxnSpPr>
            <p:spPr>
              <a:xfrm>
                <a:off x="5240869" y="5461813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4471ABD6-E0A8-4F1F-A463-2D9EEB385E4A}"/>
                  </a:ext>
                </a:extLst>
              </p:cNvPr>
              <p:cNvSpPr txBox="1"/>
              <p:nvPr/>
            </p:nvSpPr>
            <p:spPr>
              <a:xfrm>
                <a:off x="4896452" y="5313793"/>
                <a:ext cx="34033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4F7D6E59-A62A-4261-A255-587F1CC01BDF}"/>
                  </a:ext>
                </a:extLst>
              </p:cNvPr>
              <p:cNvCxnSpPr/>
              <p:nvPr/>
            </p:nvCxnSpPr>
            <p:spPr>
              <a:xfrm>
                <a:off x="5251281" y="5653161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C134F8A0-8A57-4CA7-A9C6-767FFE4545D1}"/>
                  </a:ext>
                </a:extLst>
              </p:cNvPr>
              <p:cNvSpPr txBox="1"/>
              <p:nvPr/>
            </p:nvSpPr>
            <p:spPr>
              <a:xfrm>
                <a:off x="4906864" y="5505141"/>
                <a:ext cx="34033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FDFC09B1-9B43-48A2-B96C-8788DEFBFF9A}"/>
                  </a:ext>
                </a:extLst>
              </p:cNvPr>
              <p:cNvCxnSpPr/>
              <p:nvPr/>
            </p:nvCxnSpPr>
            <p:spPr>
              <a:xfrm>
                <a:off x="5252404" y="5825459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6FFDACBA-AF9C-4896-960B-4F0DE7121203}"/>
                  </a:ext>
                </a:extLst>
              </p:cNvPr>
              <p:cNvSpPr txBox="1"/>
              <p:nvPr/>
            </p:nvSpPr>
            <p:spPr>
              <a:xfrm>
                <a:off x="4969742" y="5706013"/>
                <a:ext cx="26599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05" name="图片 104">
                <a:extLst>
                  <a:ext uri="{FF2B5EF4-FFF2-40B4-BE49-F238E27FC236}">
                    <a16:creationId xmlns:a16="http://schemas.microsoft.com/office/drawing/2014/main" id="{9CC0B873-8269-4918-846E-FEA8B9050A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-13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427189" y="2208973"/>
                <a:ext cx="1484947" cy="2261993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id="{0D9989D3-7F83-45B8-8A18-8A73A19B00BC}"/>
                  </a:ext>
                </a:extLst>
              </p:cNvPr>
              <p:cNvSpPr/>
              <p:nvPr/>
            </p:nvSpPr>
            <p:spPr>
              <a:xfrm>
                <a:off x="5445801" y="2681038"/>
                <a:ext cx="1431672" cy="24840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5AFD9040-BAD7-4B8C-84B8-3555E1278C80}"/>
                  </a:ext>
                </a:extLst>
              </p:cNvPr>
              <p:cNvSpPr/>
              <p:nvPr/>
            </p:nvSpPr>
            <p:spPr>
              <a:xfrm>
                <a:off x="5445801" y="2358900"/>
                <a:ext cx="1431672" cy="24840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id="{C75658F3-DD11-4594-8986-D254E738AA8F}"/>
                  </a:ext>
                </a:extLst>
              </p:cNvPr>
              <p:cNvSpPr/>
              <p:nvPr/>
            </p:nvSpPr>
            <p:spPr>
              <a:xfrm>
                <a:off x="5445801" y="3370536"/>
                <a:ext cx="1431672" cy="24840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C330D9A4-C69E-4536-AFC9-198B06A7EF26}"/>
                  </a:ext>
                </a:extLst>
              </p:cNvPr>
              <p:cNvSpPr txBox="1"/>
              <p:nvPr/>
            </p:nvSpPr>
            <p:spPr>
              <a:xfrm>
                <a:off x="6860876" y="3347103"/>
                <a:ext cx="600016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GAPDH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10" name="图片 109">
                <a:extLst>
                  <a:ext uri="{FF2B5EF4-FFF2-40B4-BE49-F238E27FC236}">
                    <a16:creationId xmlns:a16="http://schemas.microsoft.com/office/drawing/2014/main" id="{4C1ED1DE-ECA5-4B78-B86E-969CCCDE69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-11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412487" y="6046639"/>
                <a:ext cx="1490367" cy="946171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026992CA-9876-4FDC-91D5-F8E06BDABE81}"/>
                  </a:ext>
                </a:extLst>
              </p:cNvPr>
              <p:cNvSpPr/>
              <p:nvPr/>
            </p:nvSpPr>
            <p:spPr>
              <a:xfrm>
                <a:off x="5402230" y="6579659"/>
                <a:ext cx="1484514" cy="124202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1B03556A-6D64-43ED-AAA5-5C91A7807EE0}"/>
                  </a:ext>
                </a:extLst>
              </p:cNvPr>
              <p:cNvCxnSpPr/>
              <p:nvPr/>
            </p:nvCxnSpPr>
            <p:spPr>
              <a:xfrm>
                <a:off x="5220974" y="6451809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A8121651-8F2B-47D0-99F7-BAB7B2D894BD}"/>
                  </a:ext>
                </a:extLst>
              </p:cNvPr>
              <p:cNvSpPr txBox="1"/>
              <p:nvPr/>
            </p:nvSpPr>
            <p:spPr>
              <a:xfrm>
                <a:off x="4876557" y="6303789"/>
                <a:ext cx="34033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17FCEE9C-EEEC-4148-A38B-685D7FFA677E}"/>
                  </a:ext>
                </a:extLst>
              </p:cNvPr>
              <p:cNvCxnSpPr/>
              <p:nvPr/>
            </p:nvCxnSpPr>
            <p:spPr>
              <a:xfrm>
                <a:off x="5231386" y="6643157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CC8A51BF-A35F-4F71-9427-3D1CE0DC52C8}"/>
                  </a:ext>
                </a:extLst>
              </p:cNvPr>
              <p:cNvSpPr txBox="1"/>
              <p:nvPr/>
            </p:nvSpPr>
            <p:spPr>
              <a:xfrm>
                <a:off x="4886969" y="6495137"/>
                <a:ext cx="34033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D2A7CA3F-6537-45C6-A551-EC4AA0076ED0}"/>
                  </a:ext>
                </a:extLst>
              </p:cNvPr>
              <p:cNvCxnSpPr/>
              <p:nvPr/>
            </p:nvCxnSpPr>
            <p:spPr>
              <a:xfrm>
                <a:off x="5232509" y="6986905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C1768EAA-0C9E-46D7-BAF5-846FC61204D1}"/>
                  </a:ext>
                </a:extLst>
              </p:cNvPr>
              <p:cNvSpPr txBox="1"/>
              <p:nvPr/>
            </p:nvSpPr>
            <p:spPr>
              <a:xfrm>
                <a:off x="4949847" y="6867459"/>
                <a:ext cx="26599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0D83B083-9C39-4EB1-9261-34601653E876}"/>
                  </a:ext>
                </a:extLst>
              </p:cNvPr>
              <p:cNvSpPr txBox="1"/>
              <p:nvPr/>
            </p:nvSpPr>
            <p:spPr>
              <a:xfrm>
                <a:off x="6896523" y="6495137"/>
                <a:ext cx="525677" cy="436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FLAG-</a:t>
                </a:r>
              </a:p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NS5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5" name="文本框 7">
              <a:extLst>
                <a:ext uri="{FF2B5EF4-FFF2-40B4-BE49-F238E27FC236}">
                  <a16:creationId xmlns:a16="http://schemas.microsoft.com/office/drawing/2014/main" id="{B3CE9B96-33E5-4F7E-BC79-E763C9011851}"/>
                </a:ext>
              </a:extLst>
            </p:cNvPr>
            <p:cNvSpPr txBox="1"/>
            <p:nvPr/>
          </p:nvSpPr>
          <p:spPr>
            <a:xfrm>
              <a:off x="8530271" y="884629"/>
              <a:ext cx="80188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Flag-NS5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文本框 9">
              <a:extLst>
                <a:ext uri="{FF2B5EF4-FFF2-40B4-BE49-F238E27FC236}">
                  <a16:creationId xmlns:a16="http://schemas.microsoft.com/office/drawing/2014/main" id="{8B7C44C1-60CD-450C-B8EF-F63BEB1CA5D5}"/>
                </a:ext>
              </a:extLst>
            </p:cNvPr>
            <p:cNvSpPr txBox="1"/>
            <p:nvPr/>
          </p:nvSpPr>
          <p:spPr>
            <a:xfrm>
              <a:off x="8652810" y="1124584"/>
              <a:ext cx="706810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Flag-EV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文本框 10">
              <a:extLst>
                <a:ext uri="{FF2B5EF4-FFF2-40B4-BE49-F238E27FC236}">
                  <a16:creationId xmlns:a16="http://schemas.microsoft.com/office/drawing/2014/main" id="{C2BCE57C-F811-4B4F-9D97-4C15A3EBB812}"/>
                </a:ext>
              </a:extLst>
            </p:cNvPr>
            <p:cNvSpPr txBox="1"/>
            <p:nvPr/>
          </p:nvSpPr>
          <p:spPr>
            <a:xfrm>
              <a:off x="9028515" y="563596"/>
              <a:ext cx="979439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IP:PAN-Ace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文本框 11">
              <a:extLst>
                <a:ext uri="{FF2B5EF4-FFF2-40B4-BE49-F238E27FC236}">
                  <a16:creationId xmlns:a16="http://schemas.microsoft.com/office/drawing/2014/main" id="{7CD85F66-EFC5-47FB-97D3-443CB500803A}"/>
                </a:ext>
              </a:extLst>
            </p:cNvPr>
            <p:cNvSpPr txBox="1"/>
            <p:nvPr/>
          </p:nvSpPr>
          <p:spPr>
            <a:xfrm>
              <a:off x="9956310" y="567498"/>
              <a:ext cx="391081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IgG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C84E9B22-B56D-44AC-86A7-8915A4B24E60}"/>
                </a:ext>
              </a:extLst>
            </p:cNvPr>
            <p:cNvSpPr/>
            <p:nvPr/>
          </p:nvSpPr>
          <p:spPr>
            <a:xfrm>
              <a:off x="9297415" y="824167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593AC2E6-B663-4076-9812-A3720ACCE8E5}"/>
                </a:ext>
              </a:extLst>
            </p:cNvPr>
            <p:cNvSpPr/>
            <p:nvPr/>
          </p:nvSpPr>
          <p:spPr>
            <a:xfrm>
              <a:off x="9614632" y="824167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D51D8301-3563-481D-A5B7-BA1835C4E351}"/>
                </a:ext>
              </a:extLst>
            </p:cNvPr>
            <p:cNvSpPr/>
            <p:nvPr/>
          </p:nvSpPr>
          <p:spPr>
            <a:xfrm>
              <a:off x="9848764" y="824167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C4F57DCA-B267-43C2-9FC0-772AA5D68C47}"/>
                </a:ext>
              </a:extLst>
            </p:cNvPr>
            <p:cNvSpPr/>
            <p:nvPr/>
          </p:nvSpPr>
          <p:spPr>
            <a:xfrm>
              <a:off x="10130019" y="824167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B35974C-657A-42DD-8F1C-5215D862B281}"/>
                </a:ext>
              </a:extLst>
            </p:cNvPr>
            <p:cNvCxnSpPr/>
            <p:nvPr/>
          </p:nvCxnSpPr>
          <p:spPr>
            <a:xfrm>
              <a:off x="9442985" y="851532"/>
              <a:ext cx="437830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0B2601D3-84D4-4960-812B-FEC83419E5FB}"/>
                </a:ext>
              </a:extLst>
            </p:cNvPr>
            <p:cNvCxnSpPr/>
            <p:nvPr/>
          </p:nvCxnSpPr>
          <p:spPr>
            <a:xfrm>
              <a:off x="9982171" y="858733"/>
              <a:ext cx="437830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F7ECECB4-6C29-456E-95AC-A88EE70E4178}"/>
                </a:ext>
              </a:extLst>
            </p:cNvPr>
            <p:cNvSpPr/>
            <p:nvPr/>
          </p:nvSpPr>
          <p:spPr>
            <a:xfrm>
              <a:off x="9296134" y="1074474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56793503-E25C-45B3-B948-02C7765ACE6F}"/>
                </a:ext>
              </a:extLst>
            </p:cNvPr>
            <p:cNvSpPr/>
            <p:nvPr/>
          </p:nvSpPr>
          <p:spPr>
            <a:xfrm>
              <a:off x="9610097" y="1074474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E57200BF-DFA5-4385-BAEF-920AE186B88B}"/>
                </a:ext>
              </a:extLst>
            </p:cNvPr>
            <p:cNvSpPr/>
            <p:nvPr/>
          </p:nvSpPr>
          <p:spPr>
            <a:xfrm>
              <a:off x="9847483" y="1072691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5181FA7-087D-4062-ADEB-817C8A60EBF8}"/>
                </a:ext>
              </a:extLst>
            </p:cNvPr>
            <p:cNvSpPr/>
            <p:nvPr/>
          </p:nvSpPr>
          <p:spPr>
            <a:xfrm>
              <a:off x="10128792" y="1072691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69" name="文本框 11">
              <a:extLst>
                <a:ext uri="{FF2B5EF4-FFF2-40B4-BE49-F238E27FC236}">
                  <a16:creationId xmlns:a16="http://schemas.microsoft.com/office/drawing/2014/main" id="{F28F4C7D-44FF-402C-A2C2-07429FD54733}"/>
                </a:ext>
              </a:extLst>
            </p:cNvPr>
            <p:cNvSpPr txBox="1"/>
            <p:nvPr/>
          </p:nvSpPr>
          <p:spPr>
            <a:xfrm>
              <a:off x="10622666" y="554867"/>
              <a:ext cx="510799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463CFC3D-30F2-4F19-9DD0-F20606929E1C}"/>
                </a:ext>
              </a:extLst>
            </p:cNvPr>
            <p:cNvSpPr/>
            <p:nvPr/>
          </p:nvSpPr>
          <p:spPr>
            <a:xfrm>
              <a:off x="10536890" y="811536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E45E1664-8F82-4DB4-9028-482ECF0435F7}"/>
                </a:ext>
              </a:extLst>
            </p:cNvPr>
            <p:cNvSpPr/>
            <p:nvPr/>
          </p:nvSpPr>
          <p:spPr>
            <a:xfrm>
              <a:off x="10818145" y="811536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0ED2CC0E-9985-40BC-9C24-EDBDAA69AAA4}"/>
                </a:ext>
              </a:extLst>
            </p:cNvPr>
            <p:cNvCxnSpPr/>
            <p:nvPr/>
          </p:nvCxnSpPr>
          <p:spPr>
            <a:xfrm>
              <a:off x="10670297" y="846102"/>
              <a:ext cx="437830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CECD4B00-C301-441A-AF7D-FD7C75D41104}"/>
                </a:ext>
              </a:extLst>
            </p:cNvPr>
            <p:cNvSpPr/>
            <p:nvPr/>
          </p:nvSpPr>
          <p:spPr>
            <a:xfrm>
              <a:off x="10535609" y="1072691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0868B501-0778-4007-A6BD-174841A6EF57}"/>
                </a:ext>
              </a:extLst>
            </p:cNvPr>
            <p:cNvSpPr/>
            <p:nvPr/>
          </p:nvSpPr>
          <p:spPr>
            <a:xfrm>
              <a:off x="10834912" y="1060060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67F95963-E284-433F-A420-CE0CED4A5A43}"/>
              </a:ext>
            </a:extLst>
          </p:cNvPr>
          <p:cNvGrpSpPr/>
          <p:nvPr/>
        </p:nvGrpSpPr>
        <p:grpSpPr>
          <a:xfrm>
            <a:off x="4070542" y="988170"/>
            <a:ext cx="4105149" cy="7972325"/>
            <a:chOff x="4719173" y="1030781"/>
            <a:chExt cx="3005772" cy="5837301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A7F90E1F-20DE-4B38-89A2-CB207F4FD56D}"/>
                </a:ext>
              </a:extLst>
            </p:cNvPr>
            <p:cNvGrpSpPr/>
            <p:nvPr/>
          </p:nvGrpSpPr>
          <p:grpSpPr>
            <a:xfrm>
              <a:off x="5114931" y="2203343"/>
              <a:ext cx="2610014" cy="4664739"/>
              <a:chOff x="12023732" y="2125487"/>
              <a:chExt cx="2610014" cy="4664739"/>
            </a:xfrm>
          </p:grpSpPr>
          <p:pic>
            <p:nvPicPr>
              <p:cNvPr id="140" name="图片 139">
                <a:extLst>
                  <a:ext uri="{FF2B5EF4-FFF2-40B4-BE49-F238E27FC236}">
                    <a16:creationId xmlns:a16="http://schemas.microsoft.com/office/drawing/2014/main" id="{84E5D1ED-0288-4D7D-A09E-5263839907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bright="-3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2529514" y="2125487"/>
                <a:ext cx="1280199" cy="235091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7F51F0B9-EAFF-4B5E-873D-9A944AA2C318}"/>
                  </a:ext>
                </a:extLst>
              </p:cNvPr>
              <p:cNvCxnSpPr/>
              <p:nvPr/>
            </p:nvCxnSpPr>
            <p:spPr>
              <a:xfrm>
                <a:off x="12368451" y="2858691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7AA6AA3D-7108-4D02-85F6-5D21C1B745B1}"/>
                  </a:ext>
                </a:extLst>
              </p:cNvPr>
              <p:cNvCxnSpPr/>
              <p:nvPr/>
            </p:nvCxnSpPr>
            <p:spPr>
              <a:xfrm>
                <a:off x="12368451" y="2581692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" name="文本框 142">
                <a:extLst>
                  <a:ext uri="{FF2B5EF4-FFF2-40B4-BE49-F238E27FC236}">
                    <a16:creationId xmlns:a16="http://schemas.microsoft.com/office/drawing/2014/main" id="{2A2A00E4-35A4-4E01-8950-F76B2619B2D8}"/>
                  </a:ext>
                </a:extLst>
              </p:cNvPr>
              <p:cNvSpPr txBox="1"/>
              <p:nvPr/>
            </p:nvSpPr>
            <p:spPr>
              <a:xfrm>
                <a:off x="12023732" y="2720195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文本框 143">
                <a:extLst>
                  <a:ext uri="{FF2B5EF4-FFF2-40B4-BE49-F238E27FC236}">
                    <a16:creationId xmlns:a16="http://schemas.microsoft.com/office/drawing/2014/main" id="{F1648554-8A2C-477C-A9F8-8FC6B4AEDDF6}"/>
                  </a:ext>
                </a:extLst>
              </p:cNvPr>
              <p:cNvSpPr txBox="1"/>
              <p:nvPr/>
            </p:nvSpPr>
            <p:spPr>
              <a:xfrm>
                <a:off x="12023732" y="2430732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BFD7419C-9B86-413D-8C45-EC7BE3ECFAFC}"/>
                  </a:ext>
                </a:extLst>
              </p:cNvPr>
              <p:cNvCxnSpPr/>
              <p:nvPr/>
            </p:nvCxnSpPr>
            <p:spPr>
              <a:xfrm>
                <a:off x="12369806" y="3162443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38AD23AC-6C19-40FB-9B50-9882E5FD8CDF}"/>
                  </a:ext>
                </a:extLst>
              </p:cNvPr>
              <p:cNvSpPr txBox="1"/>
              <p:nvPr/>
            </p:nvSpPr>
            <p:spPr>
              <a:xfrm>
                <a:off x="12087144" y="3023947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id="{16101DA9-2BA1-4ED8-A664-19692EC69BFA}"/>
                  </a:ext>
                </a:extLst>
              </p:cNvPr>
              <p:cNvCxnSpPr/>
              <p:nvPr/>
            </p:nvCxnSpPr>
            <p:spPr>
              <a:xfrm>
                <a:off x="12368149" y="2403383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F22B2ACA-1BCF-4EF1-8C85-050A195BE911}"/>
                  </a:ext>
                </a:extLst>
              </p:cNvPr>
              <p:cNvSpPr txBox="1"/>
              <p:nvPr/>
            </p:nvSpPr>
            <p:spPr>
              <a:xfrm>
                <a:off x="12023732" y="2236313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D5E3F1DD-42B9-4D0B-B2A0-204E5E7A4AC0}"/>
                  </a:ext>
                </a:extLst>
              </p:cNvPr>
              <p:cNvCxnSpPr/>
              <p:nvPr/>
            </p:nvCxnSpPr>
            <p:spPr>
              <a:xfrm>
                <a:off x="12369806" y="3327440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46EE8175-7388-446F-B7BF-5A7EB7628A00}"/>
                  </a:ext>
                </a:extLst>
              </p:cNvPr>
              <p:cNvSpPr txBox="1"/>
              <p:nvPr/>
            </p:nvSpPr>
            <p:spPr>
              <a:xfrm>
                <a:off x="12091907" y="3188944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51" name="直接连接符 150">
                <a:extLst>
                  <a:ext uri="{FF2B5EF4-FFF2-40B4-BE49-F238E27FC236}">
                    <a16:creationId xmlns:a16="http://schemas.microsoft.com/office/drawing/2014/main" id="{D2624A51-DCA3-4FCB-A2E6-404E573DAB17}"/>
                  </a:ext>
                </a:extLst>
              </p:cNvPr>
              <p:cNvCxnSpPr/>
              <p:nvPr/>
            </p:nvCxnSpPr>
            <p:spPr>
              <a:xfrm>
                <a:off x="12369806" y="3511031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2" name="文本框 151">
                <a:extLst>
                  <a:ext uri="{FF2B5EF4-FFF2-40B4-BE49-F238E27FC236}">
                    <a16:creationId xmlns:a16="http://schemas.microsoft.com/office/drawing/2014/main" id="{8270875F-577B-457D-9A7D-921564C71728}"/>
                  </a:ext>
                </a:extLst>
              </p:cNvPr>
              <p:cNvSpPr txBox="1"/>
              <p:nvPr/>
            </p:nvSpPr>
            <p:spPr>
              <a:xfrm>
                <a:off x="12087144" y="3372535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DB1D731D-7E13-4BB7-969B-D190F3B03678}"/>
                  </a:ext>
                </a:extLst>
              </p:cNvPr>
              <p:cNvCxnSpPr/>
              <p:nvPr/>
            </p:nvCxnSpPr>
            <p:spPr>
              <a:xfrm>
                <a:off x="12369806" y="3723658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56B75831-D59B-4CBD-8BAF-4FBAB880829E}"/>
                  </a:ext>
                </a:extLst>
              </p:cNvPr>
              <p:cNvSpPr txBox="1"/>
              <p:nvPr/>
            </p:nvSpPr>
            <p:spPr>
              <a:xfrm>
                <a:off x="12087144" y="3585162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DFBDFA64-FEDB-4AA1-B39A-0DDA54A34078}"/>
                  </a:ext>
                </a:extLst>
              </p:cNvPr>
              <p:cNvCxnSpPr/>
              <p:nvPr/>
            </p:nvCxnSpPr>
            <p:spPr>
              <a:xfrm>
                <a:off x="12369806" y="3906387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4C8E5DE3-BF49-4E3C-A275-DAE69CDB08BC}"/>
                  </a:ext>
                </a:extLst>
              </p:cNvPr>
              <p:cNvSpPr txBox="1"/>
              <p:nvPr/>
            </p:nvSpPr>
            <p:spPr>
              <a:xfrm>
                <a:off x="12087144" y="3767891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204047E3-A0D9-4780-9798-954E6B9F2001}"/>
                  </a:ext>
                </a:extLst>
              </p:cNvPr>
              <p:cNvCxnSpPr/>
              <p:nvPr/>
            </p:nvCxnSpPr>
            <p:spPr>
              <a:xfrm>
                <a:off x="12369806" y="4352859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8" name="文本框 157">
                <a:extLst>
                  <a:ext uri="{FF2B5EF4-FFF2-40B4-BE49-F238E27FC236}">
                    <a16:creationId xmlns:a16="http://schemas.microsoft.com/office/drawing/2014/main" id="{BDC62550-D77F-4266-8AB2-52079D456544}"/>
                  </a:ext>
                </a:extLst>
              </p:cNvPr>
              <p:cNvSpPr txBox="1"/>
              <p:nvPr/>
            </p:nvSpPr>
            <p:spPr>
              <a:xfrm>
                <a:off x="12087144" y="4214363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矩形 158">
                <a:extLst>
                  <a:ext uri="{FF2B5EF4-FFF2-40B4-BE49-F238E27FC236}">
                    <a16:creationId xmlns:a16="http://schemas.microsoft.com/office/drawing/2014/main" id="{3922A23D-9098-4011-A97F-BF317EA7B1C9}"/>
                  </a:ext>
                </a:extLst>
              </p:cNvPr>
              <p:cNvSpPr/>
              <p:nvPr/>
            </p:nvSpPr>
            <p:spPr>
              <a:xfrm>
                <a:off x="12724389" y="2883127"/>
                <a:ext cx="928683" cy="27699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160" name="文本框 159">
                <a:extLst>
                  <a:ext uri="{FF2B5EF4-FFF2-40B4-BE49-F238E27FC236}">
                    <a16:creationId xmlns:a16="http://schemas.microsoft.com/office/drawing/2014/main" id="{49752E7A-BC88-4495-A2A3-0158FD75C6B7}"/>
                  </a:ext>
                </a:extLst>
              </p:cNvPr>
              <p:cNvSpPr txBox="1"/>
              <p:nvPr/>
            </p:nvSpPr>
            <p:spPr>
              <a:xfrm>
                <a:off x="13770833" y="2877591"/>
                <a:ext cx="86291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Myc-Ku70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61" name="图片 160">
                <a:extLst>
                  <a:ext uri="{FF2B5EF4-FFF2-40B4-BE49-F238E27FC236}">
                    <a16:creationId xmlns:a16="http://schemas.microsoft.com/office/drawing/2014/main" id="{6B333DA6-94F7-4714-B156-3246316CF1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rightnessContrast bright="-8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2529513" y="4562857"/>
                <a:ext cx="1280199" cy="2227369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A49AF00B-589F-48AF-8295-4245273F7840}"/>
                  </a:ext>
                </a:extLst>
              </p:cNvPr>
              <p:cNvCxnSpPr/>
              <p:nvPr/>
            </p:nvCxnSpPr>
            <p:spPr>
              <a:xfrm>
                <a:off x="12368451" y="5290088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81C686D0-3095-4E47-8AF9-EBDBFDAE2217}"/>
                  </a:ext>
                </a:extLst>
              </p:cNvPr>
              <p:cNvCxnSpPr/>
              <p:nvPr/>
            </p:nvCxnSpPr>
            <p:spPr>
              <a:xfrm>
                <a:off x="12368451" y="5013089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4" name="文本框 163">
                <a:extLst>
                  <a:ext uri="{FF2B5EF4-FFF2-40B4-BE49-F238E27FC236}">
                    <a16:creationId xmlns:a16="http://schemas.microsoft.com/office/drawing/2014/main" id="{8D89015B-A93D-4786-8CC6-A4CE2266C681}"/>
                  </a:ext>
                </a:extLst>
              </p:cNvPr>
              <p:cNvSpPr txBox="1"/>
              <p:nvPr/>
            </p:nvSpPr>
            <p:spPr>
              <a:xfrm>
                <a:off x="12023732" y="5151592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文本框 164">
                <a:extLst>
                  <a:ext uri="{FF2B5EF4-FFF2-40B4-BE49-F238E27FC236}">
                    <a16:creationId xmlns:a16="http://schemas.microsoft.com/office/drawing/2014/main" id="{033BE6F8-BE61-48E7-8FDB-C674ECB3BFF6}"/>
                  </a:ext>
                </a:extLst>
              </p:cNvPr>
              <p:cNvSpPr txBox="1"/>
              <p:nvPr/>
            </p:nvSpPr>
            <p:spPr>
              <a:xfrm>
                <a:off x="12023732" y="4862129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id="{2B7CCFE6-9F1E-4DCD-B2B9-CCC308AA845D}"/>
                  </a:ext>
                </a:extLst>
              </p:cNvPr>
              <p:cNvCxnSpPr/>
              <p:nvPr/>
            </p:nvCxnSpPr>
            <p:spPr>
              <a:xfrm>
                <a:off x="12369806" y="5593840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7" name="文本框 166">
                <a:extLst>
                  <a:ext uri="{FF2B5EF4-FFF2-40B4-BE49-F238E27FC236}">
                    <a16:creationId xmlns:a16="http://schemas.microsoft.com/office/drawing/2014/main" id="{1ACE1EB0-2D74-4226-B3C2-67073F7C55A5}"/>
                  </a:ext>
                </a:extLst>
              </p:cNvPr>
              <p:cNvSpPr txBox="1"/>
              <p:nvPr/>
            </p:nvSpPr>
            <p:spPr>
              <a:xfrm>
                <a:off x="12087144" y="5455344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455A6440-1E8A-49EA-A03D-1F269FE1B59A}"/>
                  </a:ext>
                </a:extLst>
              </p:cNvPr>
              <p:cNvCxnSpPr/>
              <p:nvPr/>
            </p:nvCxnSpPr>
            <p:spPr>
              <a:xfrm>
                <a:off x="12368149" y="4834780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9" name="文本框 168">
                <a:extLst>
                  <a:ext uri="{FF2B5EF4-FFF2-40B4-BE49-F238E27FC236}">
                    <a16:creationId xmlns:a16="http://schemas.microsoft.com/office/drawing/2014/main" id="{E050F642-CC7B-4336-AEC5-FA4C0E64D856}"/>
                  </a:ext>
                </a:extLst>
              </p:cNvPr>
              <p:cNvSpPr txBox="1"/>
              <p:nvPr/>
            </p:nvSpPr>
            <p:spPr>
              <a:xfrm>
                <a:off x="12023732" y="4667710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id="{78FC9FE2-504E-4CED-B27A-C7E8808E5FE6}"/>
                  </a:ext>
                </a:extLst>
              </p:cNvPr>
              <p:cNvCxnSpPr/>
              <p:nvPr/>
            </p:nvCxnSpPr>
            <p:spPr>
              <a:xfrm>
                <a:off x="12369806" y="5758837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1" name="文本框 170">
                <a:extLst>
                  <a:ext uri="{FF2B5EF4-FFF2-40B4-BE49-F238E27FC236}">
                    <a16:creationId xmlns:a16="http://schemas.microsoft.com/office/drawing/2014/main" id="{0585B58F-FED6-4E44-88F1-5E61AA85FA17}"/>
                  </a:ext>
                </a:extLst>
              </p:cNvPr>
              <p:cNvSpPr txBox="1"/>
              <p:nvPr/>
            </p:nvSpPr>
            <p:spPr>
              <a:xfrm>
                <a:off x="12091907" y="5620341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578B3238-4BB9-4A04-9848-DC018BBFFFA3}"/>
                  </a:ext>
                </a:extLst>
              </p:cNvPr>
              <p:cNvCxnSpPr/>
              <p:nvPr/>
            </p:nvCxnSpPr>
            <p:spPr>
              <a:xfrm>
                <a:off x="12369806" y="5942428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id="{EBC3ACB7-E677-4E6C-B668-580D313DE77F}"/>
                  </a:ext>
                </a:extLst>
              </p:cNvPr>
              <p:cNvSpPr txBox="1"/>
              <p:nvPr/>
            </p:nvSpPr>
            <p:spPr>
              <a:xfrm>
                <a:off x="12087144" y="5803932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691A8B26-79C3-4AD6-A800-D5EEB9005837}"/>
                  </a:ext>
                </a:extLst>
              </p:cNvPr>
              <p:cNvCxnSpPr/>
              <p:nvPr/>
            </p:nvCxnSpPr>
            <p:spPr>
              <a:xfrm>
                <a:off x="12369806" y="6155055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文本框 174">
                <a:extLst>
                  <a:ext uri="{FF2B5EF4-FFF2-40B4-BE49-F238E27FC236}">
                    <a16:creationId xmlns:a16="http://schemas.microsoft.com/office/drawing/2014/main" id="{8BEB99F9-C204-4D23-90BB-09C507A461FF}"/>
                  </a:ext>
                </a:extLst>
              </p:cNvPr>
              <p:cNvSpPr txBox="1"/>
              <p:nvPr/>
            </p:nvSpPr>
            <p:spPr>
              <a:xfrm>
                <a:off x="12087144" y="6016559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BDDAB399-40F4-4803-8B13-0D88D1881653}"/>
                  </a:ext>
                </a:extLst>
              </p:cNvPr>
              <p:cNvCxnSpPr/>
              <p:nvPr/>
            </p:nvCxnSpPr>
            <p:spPr>
              <a:xfrm>
                <a:off x="12369806" y="6337784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7" name="文本框 176">
                <a:extLst>
                  <a:ext uri="{FF2B5EF4-FFF2-40B4-BE49-F238E27FC236}">
                    <a16:creationId xmlns:a16="http://schemas.microsoft.com/office/drawing/2014/main" id="{AD979392-C4A7-4421-B92C-D824CDF9F03B}"/>
                  </a:ext>
                </a:extLst>
              </p:cNvPr>
              <p:cNvSpPr txBox="1"/>
              <p:nvPr/>
            </p:nvSpPr>
            <p:spPr>
              <a:xfrm>
                <a:off x="12087144" y="6199288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78" name="直接连接符 177">
                <a:extLst>
                  <a:ext uri="{FF2B5EF4-FFF2-40B4-BE49-F238E27FC236}">
                    <a16:creationId xmlns:a16="http://schemas.microsoft.com/office/drawing/2014/main" id="{B89CE302-3906-4C42-8899-781E4F843C0F}"/>
                  </a:ext>
                </a:extLst>
              </p:cNvPr>
              <p:cNvCxnSpPr/>
              <p:nvPr/>
            </p:nvCxnSpPr>
            <p:spPr>
              <a:xfrm>
                <a:off x="12369806" y="6618281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9" name="文本框 178">
                <a:extLst>
                  <a:ext uri="{FF2B5EF4-FFF2-40B4-BE49-F238E27FC236}">
                    <a16:creationId xmlns:a16="http://schemas.microsoft.com/office/drawing/2014/main" id="{EB80D4FA-CF7B-4772-8EB4-A6912EAB82F6}"/>
                  </a:ext>
                </a:extLst>
              </p:cNvPr>
              <p:cNvSpPr txBox="1"/>
              <p:nvPr/>
            </p:nvSpPr>
            <p:spPr>
              <a:xfrm>
                <a:off x="12087144" y="6479785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矩形 179">
                <a:extLst>
                  <a:ext uri="{FF2B5EF4-FFF2-40B4-BE49-F238E27FC236}">
                    <a16:creationId xmlns:a16="http://schemas.microsoft.com/office/drawing/2014/main" id="{6FC1E66C-0249-4778-B469-0D639C2D0312}"/>
                  </a:ext>
                </a:extLst>
              </p:cNvPr>
              <p:cNvSpPr/>
              <p:nvPr/>
            </p:nvSpPr>
            <p:spPr>
              <a:xfrm>
                <a:off x="12546295" y="5013093"/>
                <a:ext cx="1224534" cy="27699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181" name="文本框 180">
                <a:extLst>
                  <a:ext uri="{FF2B5EF4-FFF2-40B4-BE49-F238E27FC236}">
                    <a16:creationId xmlns:a16="http://schemas.microsoft.com/office/drawing/2014/main" id="{F1E0DCA6-6696-4B53-AB99-228986BE3EDE}"/>
                  </a:ext>
                </a:extLst>
              </p:cNvPr>
              <p:cNvSpPr txBox="1"/>
              <p:nvPr/>
            </p:nvSpPr>
            <p:spPr>
              <a:xfrm>
                <a:off x="13787316" y="5013093"/>
                <a:ext cx="845307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HA-SIRT1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矩形 181">
                <a:extLst>
                  <a:ext uri="{FF2B5EF4-FFF2-40B4-BE49-F238E27FC236}">
                    <a16:creationId xmlns:a16="http://schemas.microsoft.com/office/drawing/2014/main" id="{3DCCD989-064F-457B-955D-9009716DAA6B}"/>
                  </a:ext>
                </a:extLst>
              </p:cNvPr>
              <p:cNvSpPr/>
              <p:nvPr/>
            </p:nvSpPr>
            <p:spPr>
              <a:xfrm>
                <a:off x="13186343" y="3760300"/>
                <a:ext cx="540618" cy="27699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183" name="文本框 182">
                <a:extLst>
                  <a:ext uri="{FF2B5EF4-FFF2-40B4-BE49-F238E27FC236}">
                    <a16:creationId xmlns:a16="http://schemas.microsoft.com/office/drawing/2014/main" id="{8C5C804D-5D21-41E6-863F-E371FC7D01EF}"/>
                  </a:ext>
                </a:extLst>
              </p:cNvPr>
              <p:cNvSpPr txBox="1"/>
              <p:nvPr/>
            </p:nvSpPr>
            <p:spPr>
              <a:xfrm>
                <a:off x="13779300" y="3777871"/>
                <a:ext cx="691551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GAPDH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1" name="文本框 9">
              <a:extLst>
                <a:ext uri="{FF2B5EF4-FFF2-40B4-BE49-F238E27FC236}">
                  <a16:creationId xmlns:a16="http://schemas.microsoft.com/office/drawing/2014/main" id="{D37C80A2-2C49-4748-9155-859761C64357}"/>
                </a:ext>
              </a:extLst>
            </p:cNvPr>
            <p:cNvSpPr txBox="1"/>
            <p:nvPr/>
          </p:nvSpPr>
          <p:spPr>
            <a:xfrm>
              <a:off x="4725514" y="1322854"/>
              <a:ext cx="845307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HA-SIRT1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文本框 10">
              <a:extLst>
                <a:ext uri="{FF2B5EF4-FFF2-40B4-BE49-F238E27FC236}">
                  <a16:creationId xmlns:a16="http://schemas.microsoft.com/office/drawing/2014/main" id="{AD765FFA-7A84-4D8F-8E0D-84C80EADF11F}"/>
                </a:ext>
              </a:extLst>
            </p:cNvPr>
            <p:cNvSpPr txBox="1"/>
            <p:nvPr/>
          </p:nvSpPr>
          <p:spPr>
            <a:xfrm>
              <a:off x="5585199" y="1030781"/>
              <a:ext cx="554227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IP:HA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文本框 11">
              <a:extLst>
                <a:ext uri="{FF2B5EF4-FFF2-40B4-BE49-F238E27FC236}">
                  <a16:creationId xmlns:a16="http://schemas.microsoft.com/office/drawing/2014/main" id="{BF4AF693-FE59-4786-B20B-D3592C4297FA}"/>
                </a:ext>
              </a:extLst>
            </p:cNvPr>
            <p:cNvSpPr txBox="1"/>
            <p:nvPr/>
          </p:nvSpPr>
          <p:spPr>
            <a:xfrm>
              <a:off x="6303151" y="1041256"/>
              <a:ext cx="510799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4DC187DC-2863-4D72-B964-6F11045B10EC}"/>
                </a:ext>
              </a:extLst>
            </p:cNvPr>
            <p:cNvCxnSpPr/>
            <p:nvPr/>
          </p:nvCxnSpPr>
          <p:spPr>
            <a:xfrm>
              <a:off x="5694893" y="1333040"/>
              <a:ext cx="437830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0222A57C-1966-458C-A575-A624BA019169}"/>
                </a:ext>
              </a:extLst>
            </p:cNvPr>
            <p:cNvCxnSpPr/>
            <p:nvPr/>
          </p:nvCxnSpPr>
          <p:spPr>
            <a:xfrm>
              <a:off x="6342939" y="1340241"/>
              <a:ext cx="437830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48EB374-A861-4400-81F7-6C79F711EF0D}"/>
                </a:ext>
              </a:extLst>
            </p:cNvPr>
            <p:cNvSpPr/>
            <p:nvPr/>
          </p:nvSpPr>
          <p:spPr>
            <a:xfrm>
              <a:off x="5536727" y="1809101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CA632D8-244F-4AE6-B8D6-66D6A014067D}"/>
                </a:ext>
              </a:extLst>
            </p:cNvPr>
            <p:cNvSpPr/>
            <p:nvPr/>
          </p:nvSpPr>
          <p:spPr>
            <a:xfrm>
              <a:off x="6196936" y="1807318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D14ECB56-3879-4304-9C34-2638BF99BAC3}"/>
                </a:ext>
              </a:extLst>
            </p:cNvPr>
            <p:cNvSpPr/>
            <p:nvPr/>
          </p:nvSpPr>
          <p:spPr>
            <a:xfrm>
              <a:off x="5847807" y="1815160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3FBADF3D-4070-49E0-864E-1A0979A183BA}"/>
                </a:ext>
              </a:extLst>
            </p:cNvPr>
            <p:cNvSpPr/>
            <p:nvPr/>
          </p:nvSpPr>
          <p:spPr>
            <a:xfrm>
              <a:off x="6476476" y="1808874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30" name="文本框 7">
              <a:extLst>
                <a:ext uri="{FF2B5EF4-FFF2-40B4-BE49-F238E27FC236}">
                  <a16:creationId xmlns:a16="http://schemas.microsoft.com/office/drawing/2014/main" id="{FEFC940E-6D9F-4737-8950-0CA98D992BCC}"/>
                </a:ext>
              </a:extLst>
            </p:cNvPr>
            <p:cNvSpPr txBox="1"/>
            <p:nvPr/>
          </p:nvSpPr>
          <p:spPr>
            <a:xfrm>
              <a:off x="4719173" y="1876852"/>
              <a:ext cx="862913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Myc-Ku70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文本框 9">
              <a:extLst>
                <a:ext uri="{FF2B5EF4-FFF2-40B4-BE49-F238E27FC236}">
                  <a16:creationId xmlns:a16="http://schemas.microsoft.com/office/drawing/2014/main" id="{3ADE5980-C6F4-4A4C-B080-4805CAFFF623}"/>
                </a:ext>
              </a:extLst>
            </p:cNvPr>
            <p:cNvSpPr txBox="1"/>
            <p:nvPr/>
          </p:nvSpPr>
          <p:spPr>
            <a:xfrm>
              <a:off x="4955488" y="1591056"/>
              <a:ext cx="614086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HA-EV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A8E224E4-B628-4489-B833-A2B5C15158F1}"/>
                </a:ext>
              </a:extLst>
            </p:cNvPr>
            <p:cNvSpPr/>
            <p:nvPr/>
          </p:nvSpPr>
          <p:spPr>
            <a:xfrm>
              <a:off x="5537765" y="1287987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CD11C906-7E4A-4091-AA91-13CC41352572}"/>
                </a:ext>
              </a:extLst>
            </p:cNvPr>
            <p:cNvSpPr/>
            <p:nvPr/>
          </p:nvSpPr>
          <p:spPr>
            <a:xfrm>
              <a:off x="5854982" y="1287987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A28902AB-B88C-4FA9-8FD9-F23905AC1D0B}"/>
                </a:ext>
              </a:extLst>
            </p:cNvPr>
            <p:cNvSpPr/>
            <p:nvPr/>
          </p:nvSpPr>
          <p:spPr>
            <a:xfrm>
              <a:off x="6197974" y="1287987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5AA1E64-41C4-47DD-A48E-17A6A7D71A69}"/>
                </a:ext>
              </a:extLst>
            </p:cNvPr>
            <p:cNvSpPr/>
            <p:nvPr/>
          </p:nvSpPr>
          <p:spPr>
            <a:xfrm>
              <a:off x="6479229" y="1287987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9ECA837-9D97-4452-918B-D6A52C01B168}"/>
                </a:ext>
              </a:extLst>
            </p:cNvPr>
            <p:cNvSpPr/>
            <p:nvPr/>
          </p:nvSpPr>
          <p:spPr>
            <a:xfrm>
              <a:off x="5536484" y="1538294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5F8E3CD-B83B-4D75-B11C-08B3DB9B691B}"/>
                </a:ext>
              </a:extLst>
            </p:cNvPr>
            <p:cNvSpPr/>
            <p:nvPr/>
          </p:nvSpPr>
          <p:spPr>
            <a:xfrm>
              <a:off x="5850447" y="1538294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E780E258-1A83-4FBB-8E42-AE688532F072}"/>
                </a:ext>
              </a:extLst>
            </p:cNvPr>
            <p:cNvSpPr/>
            <p:nvPr/>
          </p:nvSpPr>
          <p:spPr>
            <a:xfrm>
              <a:off x="6196693" y="1536511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94AAA434-1ADC-4FF4-89B7-10BEFEE22FED}"/>
                </a:ext>
              </a:extLst>
            </p:cNvPr>
            <p:cNvSpPr/>
            <p:nvPr/>
          </p:nvSpPr>
          <p:spPr>
            <a:xfrm>
              <a:off x="6478002" y="1536511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</p:grpSp>
      <p:sp>
        <p:nvSpPr>
          <p:cNvPr id="184" name="文本框 183">
            <a:extLst>
              <a:ext uri="{FF2B5EF4-FFF2-40B4-BE49-F238E27FC236}">
                <a16:creationId xmlns:a16="http://schemas.microsoft.com/office/drawing/2014/main" id="{E8B81CBB-5A0F-40A4-9B59-AF78F6A8A16B}"/>
              </a:ext>
            </a:extLst>
          </p:cNvPr>
          <p:cNvSpPr txBox="1"/>
          <p:nvPr/>
        </p:nvSpPr>
        <p:spPr>
          <a:xfrm>
            <a:off x="1823426" y="9582618"/>
            <a:ext cx="1499128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3i</a:t>
            </a: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C14F6BB0-A799-4895-94D7-80EE83ECCFA8}"/>
              </a:ext>
            </a:extLst>
          </p:cNvPr>
          <p:cNvSpPr txBox="1"/>
          <p:nvPr/>
        </p:nvSpPr>
        <p:spPr>
          <a:xfrm>
            <a:off x="8010056" y="9696022"/>
            <a:ext cx="1603324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3n</a:t>
            </a:r>
          </a:p>
        </p:txBody>
      </p: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A2C79F58-F593-44D9-905C-358528102DC3}"/>
              </a:ext>
            </a:extLst>
          </p:cNvPr>
          <p:cNvGrpSpPr/>
          <p:nvPr/>
        </p:nvGrpSpPr>
        <p:grpSpPr>
          <a:xfrm>
            <a:off x="474970" y="10440413"/>
            <a:ext cx="4556533" cy="6453082"/>
            <a:chOff x="13095585" y="703678"/>
            <a:chExt cx="3336273" cy="4724918"/>
          </a:xfrm>
        </p:grpSpPr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8C2685B1-D952-4DE2-9C1A-7171A56E9A66}"/>
                </a:ext>
              </a:extLst>
            </p:cNvPr>
            <p:cNvGrpSpPr/>
            <p:nvPr/>
          </p:nvGrpSpPr>
          <p:grpSpPr>
            <a:xfrm>
              <a:off x="13102097" y="1364359"/>
              <a:ext cx="3329761" cy="4064237"/>
              <a:chOff x="9293843" y="2217628"/>
              <a:chExt cx="2661156" cy="4064237"/>
            </a:xfrm>
          </p:grpSpPr>
          <p:pic>
            <p:nvPicPr>
              <p:cNvPr id="201" name="图片 200">
                <a:extLst>
                  <a:ext uri="{FF2B5EF4-FFF2-40B4-BE49-F238E27FC236}">
                    <a16:creationId xmlns:a16="http://schemas.microsoft.com/office/drawing/2014/main" id="{CB1308A5-8E73-4212-A1B3-A0E065BEA9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brightnessContrast bright="-18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9774414" y="2227071"/>
                <a:ext cx="1509599" cy="228693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id="{08AF7C99-1933-4412-A1C0-39B7C33CEF1E}"/>
                  </a:ext>
                </a:extLst>
              </p:cNvPr>
              <p:cNvCxnSpPr/>
              <p:nvPr/>
            </p:nvCxnSpPr>
            <p:spPr>
              <a:xfrm>
                <a:off x="9603512" y="2834291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3" name="文本框 202">
                <a:extLst>
                  <a:ext uri="{FF2B5EF4-FFF2-40B4-BE49-F238E27FC236}">
                    <a16:creationId xmlns:a16="http://schemas.microsoft.com/office/drawing/2014/main" id="{184A32CD-21DE-41A0-8D69-DA1A2CBB7060}"/>
                  </a:ext>
                </a:extLst>
              </p:cNvPr>
              <p:cNvSpPr txBox="1"/>
              <p:nvPr/>
            </p:nvSpPr>
            <p:spPr>
              <a:xfrm>
                <a:off x="9392265" y="2714845"/>
                <a:ext cx="245014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04" name="直接连接符 203">
                <a:extLst>
                  <a:ext uri="{FF2B5EF4-FFF2-40B4-BE49-F238E27FC236}">
                    <a16:creationId xmlns:a16="http://schemas.microsoft.com/office/drawing/2014/main" id="{AAECDAFC-D5C6-4772-805D-9D564B3FCB6A}"/>
                  </a:ext>
                </a:extLst>
              </p:cNvPr>
              <p:cNvCxnSpPr/>
              <p:nvPr/>
            </p:nvCxnSpPr>
            <p:spPr>
              <a:xfrm>
                <a:off x="9604413" y="2373291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5" name="文本框 204">
                <a:extLst>
                  <a:ext uri="{FF2B5EF4-FFF2-40B4-BE49-F238E27FC236}">
                    <a16:creationId xmlns:a16="http://schemas.microsoft.com/office/drawing/2014/main" id="{0E3CAD1D-34F8-4137-9328-F8E8E6116018}"/>
                  </a:ext>
                </a:extLst>
              </p:cNvPr>
              <p:cNvSpPr txBox="1"/>
              <p:nvPr/>
            </p:nvSpPr>
            <p:spPr>
              <a:xfrm>
                <a:off x="9324210" y="2217628"/>
                <a:ext cx="313491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06" name="直接连接符 205">
                <a:extLst>
                  <a:ext uri="{FF2B5EF4-FFF2-40B4-BE49-F238E27FC236}">
                    <a16:creationId xmlns:a16="http://schemas.microsoft.com/office/drawing/2014/main" id="{22FB77CA-FAA4-4B3F-B416-7ACB87342BD0}"/>
                  </a:ext>
                </a:extLst>
              </p:cNvPr>
              <p:cNvCxnSpPr/>
              <p:nvPr/>
            </p:nvCxnSpPr>
            <p:spPr>
              <a:xfrm>
                <a:off x="9603455" y="3052194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7" name="文本框 206">
                <a:extLst>
                  <a:ext uri="{FF2B5EF4-FFF2-40B4-BE49-F238E27FC236}">
                    <a16:creationId xmlns:a16="http://schemas.microsoft.com/office/drawing/2014/main" id="{76DDA951-E2B5-45B2-920D-67ADD5B8D7B5}"/>
                  </a:ext>
                </a:extLst>
              </p:cNvPr>
              <p:cNvSpPr txBox="1"/>
              <p:nvPr/>
            </p:nvSpPr>
            <p:spPr>
              <a:xfrm>
                <a:off x="9392619" y="2913698"/>
                <a:ext cx="245014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id="{50F94A53-E098-471E-A183-73B5115C93E8}"/>
                  </a:ext>
                </a:extLst>
              </p:cNvPr>
              <p:cNvCxnSpPr/>
              <p:nvPr/>
            </p:nvCxnSpPr>
            <p:spPr>
              <a:xfrm>
                <a:off x="9606198" y="2510478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9" name="文本框 208">
                <a:extLst>
                  <a:ext uri="{FF2B5EF4-FFF2-40B4-BE49-F238E27FC236}">
                    <a16:creationId xmlns:a16="http://schemas.microsoft.com/office/drawing/2014/main" id="{7E3C656B-543D-420B-A8F9-8A37BB3EC0B8}"/>
                  </a:ext>
                </a:extLst>
              </p:cNvPr>
              <p:cNvSpPr txBox="1"/>
              <p:nvPr/>
            </p:nvSpPr>
            <p:spPr>
              <a:xfrm>
                <a:off x="9327765" y="2362458"/>
                <a:ext cx="313491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10" name="直接连接符 209">
                <a:extLst>
                  <a:ext uri="{FF2B5EF4-FFF2-40B4-BE49-F238E27FC236}">
                    <a16:creationId xmlns:a16="http://schemas.microsoft.com/office/drawing/2014/main" id="{82273C70-0362-491A-891B-2AD3C64E4B1F}"/>
                  </a:ext>
                </a:extLst>
              </p:cNvPr>
              <p:cNvCxnSpPr/>
              <p:nvPr/>
            </p:nvCxnSpPr>
            <p:spPr>
              <a:xfrm>
                <a:off x="9603816" y="2680588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1" name="文本框 210">
                <a:extLst>
                  <a:ext uri="{FF2B5EF4-FFF2-40B4-BE49-F238E27FC236}">
                    <a16:creationId xmlns:a16="http://schemas.microsoft.com/office/drawing/2014/main" id="{F1CFFEC0-B237-4ECB-A1ED-E5D4C5020571}"/>
                  </a:ext>
                </a:extLst>
              </p:cNvPr>
              <p:cNvSpPr txBox="1"/>
              <p:nvPr/>
            </p:nvSpPr>
            <p:spPr>
              <a:xfrm>
                <a:off x="9322839" y="2539442"/>
                <a:ext cx="313491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12" name="直接连接符 211">
                <a:extLst>
                  <a:ext uri="{FF2B5EF4-FFF2-40B4-BE49-F238E27FC236}">
                    <a16:creationId xmlns:a16="http://schemas.microsoft.com/office/drawing/2014/main" id="{2DEA6AAA-2660-437A-9F80-020DBCEE2C16}"/>
                  </a:ext>
                </a:extLst>
              </p:cNvPr>
              <p:cNvCxnSpPr/>
              <p:nvPr/>
            </p:nvCxnSpPr>
            <p:spPr>
              <a:xfrm>
                <a:off x="9606958" y="3547566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3" name="文本框 212">
                <a:extLst>
                  <a:ext uri="{FF2B5EF4-FFF2-40B4-BE49-F238E27FC236}">
                    <a16:creationId xmlns:a16="http://schemas.microsoft.com/office/drawing/2014/main" id="{20CBD5E9-7588-41A2-80B9-3C502BB67C99}"/>
                  </a:ext>
                </a:extLst>
              </p:cNvPr>
              <p:cNvSpPr txBox="1"/>
              <p:nvPr/>
            </p:nvSpPr>
            <p:spPr>
              <a:xfrm>
                <a:off x="9392867" y="3409070"/>
                <a:ext cx="245014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14" name="直接连接符 213">
                <a:extLst>
                  <a:ext uri="{FF2B5EF4-FFF2-40B4-BE49-F238E27FC236}">
                    <a16:creationId xmlns:a16="http://schemas.microsoft.com/office/drawing/2014/main" id="{98AAA11A-91AB-4EF9-A90E-6C838DA32D3A}"/>
                  </a:ext>
                </a:extLst>
              </p:cNvPr>
              <p:cNvCxnSpPr/>
              <p:nvPr/>
            </p:nvCxnSpPr>
            <p:spPr>
              <a:xfrm>
                <a:off x="9602932" y="3869054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5" name="文本框 214">
                <a:extLst>
                  <a:ext uri="{FF2B5EF4-FFF2-40B4-BE49-F238E27FC236}">
                    <a16:creationId xmlns:a16="http://schemas.microsoft.com/office/drawing/2014/main" id="{4543B0DA-D946-4940-9C50-436AACEE2D14}"/>
                  </a:ext>
                </a:extLst>
              </p:cNvPr>
              <p:cNvSpPr txBox="1"/>
              <p:nvPr/>
            </p:nvSpPr>
            <p:spPr>
              <a:xfrm>
                <a:off x="9381169" y="3730558"/>
                <a:ext cx="245014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16" name="直接连接符 215">
                <a:extLst>
                  <a:ext uri="{FF2B5EF4-FFF2-40B4-BE49-F238E27FC236}">
                    <a16:creationId xmlns:a16="http://schemas.microsoft.com/office/drawing/2014/main" id="{C8A7D783-ECCB-4A12-80BB-6E5A7AE5566C}"/>
                  </a:ext>
                </a:extLst>
              </p:cNvPr>
              <p:cNvCxnSpPr/>
              <p:nvPr/>
            </p:nvCxnSpPr>
            <p:spPr>
              <a:xfrm>
                <a:off x="9600621" y="4158350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7" name="文本框 216">
                <a:extLst>
                  <a:ext uri="{FF2B5EF4-FFF2-40B4-BE49-F238E27FC236}">
                    <a16:creationId xmlns:a16="http://schemas.microsoft.com/office/drawing/2014/main" id="{7A408A20-B7B5-4998-AFAA-7C539BA7B97E}"/>
                  </a:ext>
                </a:extLst>
              </p:cNvPr>
              <p:cNvSpPr txBox="1"/>
              <p:nvPr/>
            </p:nvSpPr>
            <p:spPr>
              <a:xfrm>
                <a:off x="9387557" y="4019854"/>
                <a:ext cx="245014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矩形 217">
                <a:extLst>
                  <a:ext uri="{FF2B5EF4-FFF2-40B4-BE49-F238E27FC236}">
                    <a16:creationId xmlns:a16="http://schemas.microsoft.com/office/drawing/2014/main" id="{58336AF6-2B22-4B65-8319-F0C178B1D462}"/>
                  </a:ext>
                </a:extLst>
              </p:cNvPr>
              <p:cNvSpPr/>
              <p:nvPr/>
            </p:nvSpPr>
            <p:spPr>
              <a:xfrm>
                <a:off x="9825346" y="2430868"/>
                <a:ext cx="1431672" cy="24840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219" name="矩形 218">
                <a:extLst>
                  <a:ext uri="{FF2B5EF4-FFF2-40B4-BE49-F238E27FC236}">
                    <a16:creationId xmlns:a16="http://schemas.microsoft.com/office/drawing/2014/main" id="{01394DB2-B4C8-4ECC-9514-6C13C414465E}"/>
                  </a:ext>
                </a:extLst>
              </p:cNvPr>
              <p:cNvSpPr/>
              <p:nvPr/>
            </p:nvSpPr>
            <p:spPr>
              <a:xfrm>
                <a:off x="9825346" y="2754185"/>
                <a:ext cx="1431672" cy="24840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220" name="文本框 219">
                <a:extLst>
                  <a:ext uri="{FF2B5EF4-FFF2-40B4-BE49-F238E27FC236}">
                    <a16:creationId xmlns:a16="http://schemas.microsoft.com/office/drawing/2014/main" id="{EBBE8DE4-1FD2-426B-8432-4BA8EA0AF6DD}"/>
                  </a:ext>
                </a:extLst>
              </p:cNvPr>
              <p:cNvSpPr txBox="1"/>
              <p:nvPr/>
            </p:nvSpPr>
            <p:spPr>
              <a:xfrm>
                <a:off x="11240107" y="2406381"/>
                <a:ext cx="436374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KAP1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文本框 220">
                <a:extLst>
                  <a:ext uri="{FF2B5EF4-FFF2-40B4-BE49-F238E27FC236}">
                    <a16:creationId xmlns:a16="http://schemas.microsoft.com/office/drawing/2014/main" id="{3A7F108B-F57A-4E6F-A866-56FA88155FB3}"/>
                  </a:ext>
                </a:extLst>
              </p:cNvPr>
              <p:cNvSpPr txBox="1"/>
              <p:nvPr/>
            </p:nvSpPr>
            <p:spPr>
              <a:xfrm>
                <a:off x="11256942" y="2739892"/>
                <a:ext cx="409171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Ku70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222" name="图片 221">
                <a:extLst>
                  <a:ext uri="{FF2B5EF4-FFF2-40B4-BE49-F238E27FC236}">
                    <a16:creationId xmlns:a16="http://schemas.microsoft.com/office/drawing/2014/main" id="{8C8C93E7-7605-48BF-A932-B7AC6598D5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brightnessContrast bright="-13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9754174" y="4625133"/>
                <a:ext cx="1529836" cy="165673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cxnSp>
            <p:nvCxnSpPr>
              <p:cNvPr id="223" name="直接连接符 222">
                <a:extLst>
                  <a:ext uri="{FF2B5EF4-FFF2-40B4-BE49-F238E27FC236}">
                    <a16:creationId xmlns:a16="http://schemas.microsoft.com/office/drawing/2014/main" id="{EBD7DC0F-03F3-4BCF-98C5-B5C6FC7865B4}"/>
                  </a:ext>
                </a:extLst>
              </p:cNvPr>
              <p:cNvCxnSpPr/>
              <p:nvPr/>
            </p:nvCxnSpPr>
            <p:spPr>
              <a:xfrm>
                <a:off x="9576505" y="4852723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4" name="文本框 223">
                <a:extLst>
                  <a:ext uri="{FF2B5EF4-FFF2-40B4-BE49-F238E27FC236}">
                    <a16:creationId xmlns:a16="http://schemas.microsoft.com/office/drawing/2014/main" id="{A2684AE1-B818-4C89-8805-358AACEF51A2}"/>
                  </a:ext>
                </a:extLst>
              </p:cNvPr>
              <p:cNvSpPr txBox="1"/>
              <p:nvPr/>
            </p:nvSpPr>
            <p:spPr>
              <a:xfrm>
                <a:off x="9293843" y="4733277"/>
                <a:ext cx="245014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25" name="直接连接符 224">
                <a:extLst>
                  <a:ext uri="{FF2B5EF4-FFF2-40B4-BE49-F238E27FC236}">
                    <a16:creationId xmlns:a16="http://schemas.microsoft.com/office/drawing/2014/main" id="{84442089-D46A-4A05-87FB-47F3F0291655}"/>
                  </a:ext>
                </a:extLst>
              </p:cNvPr>
              <p:cNvCxnSpPr/>
              <p:nvPr/>
            </p:nvCxnSpPr>
            <p:spPr>
              <a:xfrm>
                <a:off x="9579091" y="5221957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6" name="文本框 225">
                <a:extLst>
                  <a:ext uri="{FF2B5EF4-FFF2-40B4-BE49-F238E27FC236}">
                    <a16:creationId xmlns:a16="http://schemas.microsoft.com/office/drawing/2014/main" id="{472CF6AC-2468-4379-9980-3ACBCF0FCB46}"/>
                  </a:ext>
                </a:extLst>
              </p:cNvPr>
              <p:cNvSpPr txBox="1"/>
              <p:nvPr/>
            </p:nvSpPr>
            <p:spPr>
              <a:xfrm>
                <a:off x="9301192" y="5083461"/>
                <a:ext cx="245014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27" name="直接连接符 226">
                <a:extLst>
                  <a:ext uri="{FF2B5EF4-FFF2-40B4-BE49-F238E27FC236}">
                    <a16:creationId xmlns:a16="http://schemas.microsoft.com/office/drawing/2014/main" id="{2CA05250-BBD7-4A97-899B-39298B8DFF64}"/>
                  </a:ext>
                </a:extLst>
              </p:cNvPr>
              <p:cNvCxnSpPr/>
              <p:nvPr/>
            </p:nvCxnSpPr>
            <p:spPr>
              <a:xfrm>
                <a:off x="9589811" y="5541783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8" name="文本框 227">
                <a:extLst>
                  <a:ext uri="{FF2B5EF4-FFF2-40B4-BE49-F238E27FC236}">
                    <a16:creationId xmlns:a16="http://schemas.microsoft.com/office/drawing/2014/main" id="{74EBC055-7C2B-4B95-987A-EF65908FCA25}"/>
                  </a:ext>
                </a:extLst>
              </p:cNvPr>
              <p:cNvSpPr txBox="1"/>
              <p:nvPr/>
            </p:nvSpPr>
            <p:spPr>
              <a:xfrm>
                <a:off x="9311912" y="5403287"/>
                <a:ext cx="245014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29" name="直接连接符 228">
                <a:extLst>
                  <a:ext uri="{FF2B5EF4-FFF2-40B4-BE49-F238E27FC236}">
                    <a16:creationId xmlns:a16="http://schemas.microsoft.com/office/drawing/2014/main" id="{2F505D00-DC47-4F10-82BA-0606BB06A2DC}"/>
                  </a:ext>
                </a:extLst>
              </p:cNvPr>
              <p:cNvCxnSpPr/>
              <p:nvPr/>
            </p:nvCxnSpPr>
            <p:spPr>
              <a:xfrm>
                <a:off x="9585785" y="5863271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0" name="文本框 229">
                <a:extLst>
                  <a:ext uri="{FF2B5EF4-FFF2-40B4-BE49-F238E27FC236}">
                    <a16:creationId xmlns:a16="http://schemas.microsoft.com/office/drawing/2014/main" id="{E7E029DB-3EDB-4932-ADEF-1CADBA36E91D}"/>
                  </a:ext>
                </a:extLst>
              </p:cNvPr>
              <p:cNvSpPr txBox="1"/>
              <p:nvPr/>
            </p:nvSpPr>
            <p:spPr>
              <a:xfrm>
                <a:off x="9303123" y="5724775"/>
                <a:ext cx="245014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A98A6F41-867A-40C3-8723-0386B4C8ED93}"/>
                  </a:ext>
                </a:extLst>
              </p:cNvPr>
              <p:cNvCxnSpPr/>
              <p:nvPr/>
            </p:nvCxnSpPr>
            <p:spPr>
              <a:xfrm>
                <a:off x="9583474" y="6152567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2" name="文本框 231">
                <a:extLst>
                  <a:ext uri="{FF2B5EF4-FFF2-40B4-BE49-F238E27FC236}">
                    <a16:creationId xmlns:a16="http://schemas.microsoft.com/office/drawing/2014/main" id="{4C7D0DF3-F661-4F6B-BE71-9AA8CA9D77E4}"/>
                  </a:ext>
                </a:extLst>
              </p:cNvPr>
              <p:cNvSpPr txBox="1"/>
              <p:nvPr/>
            </p:nvSpPr>
            <p:spPr>
              <a:xfrm>
                <a:off x="9300812" y="6014071"/>
                <a:ext cx="245014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矩形 232">
                <a:extLst>
                  <a:ext uri="{FF2B5EF4-FFF2-40B4-BE49-F238E27FC236}">
                    <a16:creationId xmlns:a16="http://schemas.microsoft.com/office/drawing/2014/main" id="{27B08277-BC88-4060-912E-182AB106E209}"/>
                  </a:ext>
                </a:extLst>
              </p:cNvPr>
              <p:cNvSpPr/>
              <p:nvPr/>
            </p:nvSpPr>
            <p:spPr>
              <a:xfrm>
                <a:off x="9813373" y="5352203"/>
                <a:ext cx="1431672" cy="24840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234" name="矩形 233">
                <a:extLst>
                  <a:ext uri="{FF2B5EF4-FFF2-40B4-BE49-F238E27FC236}">
                    <a16:creationId xmlns:a16="http://schemas.microsoft.com/office/drawing/2014/main" id="{B1593490-222C-49E0-AC7C-E86C06224D52}"/>
                  </a:ext>
                </a:extLst>
              </p:cNvPr>
              <p:cNvSpPr/>
              <p:nvPr/>
            </p:nvSpPr>
            <p:spPr>
              <a:xfrm>
                <a:off x="9793997" y="4932126"/>
                <a:ext cx="1431672" cy="24840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235" name="文本框 234">
                <a:extLst>
                  <a:ext uri="{FF2B5EF4-FFF2-40B4-BE49-F238E27FC236}">
                    <a16:creationId xmlns:a16="http://schemas.microsoft.com/office/drawing/2014/main" id="{3F7DAAC2-D721-4C82-BF79-FC79C6D718F3}"/>
                  </a:ext>
                </a:extLst>
              </p:cNvPr>
              <p:cNvSpPr txBox="1"/>
              <p:nvPr/>
            </p:nvSpPr>
            <p:spPr>
              <a:xfrm>
                <a:off x="11241237" y="4881143"/>
                <a:ext cx="409171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Ku80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文本框 235">
                <a:extLst>
                  <a:ext uri="{FF2B5EF4-FFF2-40B4-BE49-F238E27FC236}">
                    <a16:creationId xmlns:a16="http://schemas.microsoft.com/office/drawing/2014/main" id="{F5073F91-438E-4FC7-82A6-62D135AFB11C}"/>
                  </a:ext>
                </a:extLst>
              </p:cNvPr>
              <p:cNvSpPr txBox="1"/>
              <p:nvPr/>
            </p:nvSpPr>
            <p:spPr>
              <a:xfrm>
                <a:off x="11245882" y="5329145"/>
                <a:ext cx="709117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TBEV-NS1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矩形 236">
                <a:extLst>
                  <a:ext uri="{FF2B5EF4-FFF2-40B4-BE49-F238E27FC236}">
                    <a16:creationId xmlns:a16="http://schemas.microsoft.com/office/drawing/2014/main" id="{95319B17-E5F3-473E-A250-60DBF0E0ACF0}"/>
                  </a:ext>
                </a:extLst>
              </p:cNvPr>
              <p:cNvSpPr/>
              <p:nvPr/>
            </p:nvSpPr>
            <p:spPr>
              <a:xfrm>
                <a:off x="9825346" y="3485598"/>
                <a:ext cx="1431672" cy="24840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238" name="文本框 237">
                <a:extLst>
                  <a:ext uri="{FF2B5EF4-FFF2-40B4-BE49-F238E27FC236}">
                    <a16:creationId xmlns:a16="http://schemas.microsoft.com/office/drawing/2014/main" id="{FD374C79-7782-4149-B592-E3768840A38F}"/>
                  </a:ext>
                </a:extLst>
              </p:cNvPr>
              <p:cNvSpPr txBox="1"/>
              <p:nvPr/>
            </p:nvSpPr>
            <p:spPr>
              <a:xfrm>
                <a:off x="11240111" y="3480446"/>
                <a:ext cx="552690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GAPDH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8" name="文本框 7">
              <a:extLst>
                <a:ext uri="{FF2B5EF4-FFF2-40B4-BE49-F238E27FC236}">
                  <a16:creationId xmlns:a16="http://schemas.microsoft.com/office/drawing/2014/main" id="{5BDE5B9F-2EEF-4730-B11E-0CE881BA5071}"/>
                </a:ext>
              </a:extLst>
            </p:cNvPr>
            <p:cNvSpPr txBox="1"/>
            <p:nvPr/>
          </p:nvSpPr>
          <p:spPr>
            <a:xfrm>
              <a:off x="13095585" y="1024828"/>
              <a:ext cx="544837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TBEV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" name="文本框 10">
              <a:extLst>
                <a:ext uri="{FF2B5EF4-FFF2-40B4-BE49-F238E27FC236}">
                  <a16:creationId xmlns:a16="http://schemas.microsoft.com/office/drawing/2014/main" id="{C2996FFD-1248-42ED-8094-A9CE758C3AF6}"/>
                </a:ext>
              </a:extLst>
            </p:cNvPr>
            <p:cNvSpPr txBox="1"/>
            <p:nvPr/>
          </p:nvSpPr>
          <p:spPr>
            <a:xfrm>
              <a:off x="13369121" y="703678"/>
              <a:ext cx="979439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IP:PAN-Ace</a:t>
              </a:r>
            </a:p>
          </p:txBody>
        </p:sp>
        <p:sp>
          <p:nvSpPr>
            <p:cNvPr id="190" name="文本框 11">
              <a:extLst>
                <a:ext uri="{FF2B5EF4-FFF2-40B4-BE49-F238E27FC236}">
                  <a16:creationId xmlns:a16="http://schemas.microsoft.com/office/drawing/2014/main" id="{7B866FC7-2FEE-42A3-9DFD-695D36B67B57}"/>
                </a:ext>
              </a:extLst>
            </p:cNvPr>
            <p:cNvSpPr txBox="1"/>
            <p:nvPr/>
          </p:nvSpPr>
          <p:spPr>
            <a:xfrm>
              <a:off x="14340455" y="707580"/>
              <a:ext cx="391081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IgG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矩形 190">
              <a:extLst>
                <a:ext uri="{FF2B5EF4-FFF2-40B4-BE49-F238E27FC236}">
                  <a16:creationId xmlns:a16="http://schemas.microsoft.com/office/drawing/2014/main" id="{FEF77BB4-1AAC-4229-86DC-99DD504B0FAF}"/>
                </a:ext>
              </a:extLst>
            </p:cNvPr>
            <p:cNvSpPr/>
            <p:nvPr/>
          </p:nvSpPr>
          <p:spPr>
            <a:xfrm>
              <a:off x="13572700" y="96424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AAF828A6-1C9A-475E-B566-B2BB5AEA9958}"/>
                </a:ext>
              </a:extLst>
            </p:cNvPr>
            <p:cNvSpPr/>
            <p:nvPr/>
          </p:nvSpPr>
          <p:spPr>
            <a:xfrm>
              <a:off x="13889917" y="96424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0E29F2F1-6508-478E-89CD-65692DF0304D}"/>
                </a:ext>
              </a:extLst>
            </p:cNvPr>
            <p:cNvSpPr/>
            <p:nvPr/>
          </p:nvSpPr>
          <p:spPr>
            <a:xfrm>
              <a:off x="14232909" y="96424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6E9CF0F7-4229-4D6B-8350-2BE19F619C9E}"/>
                </a:ext>
              </a:extLst>
            </p:cNvPr>
            <p:cNvSpPr/>
            <p:nvPr/>
          </p:nvSpPr>
          <p:spPr>
            <a:xfrm>
              <a:off x="14514164" y="96424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id="{A46E16BD-8B6C-4EBE-8011-DF89CFF24999}"/>
                </a:ext>
              </a:extLst>
            </p:cNvPr>
            <p:cNvCxnSpPr/>
            <p:nvPr/>
          </p:nvCxnSpPr>
          <p:spPr>
            <a:xfrm>
              <a:off x="13718270" y="991614"/>
              <a:ext cx="437830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6" name="直接连接符 195">
              <a:extLst>
                <a:ext uri="{FF2B5EF4-FFF2-40B4-BE49-F238E27FC236}">
                  <a16:creationId xmlns:a16="http://schemas.microsoft.com/office/drawing/2014/main" id="{4E10DA7A-27BC-4649-A932-F33FCF4DD7D8}"/>
                </a:ext>
              </a:extLst>
            </p:cNvPr>
            <p:cNvCxnSpPr/>
            <p:nvPr/>
          </p:nvCxnSpPr>
          <p:spPr>
            <a:xfrm>
              <a:off x="14366316" y="998815"/>
              <a:ext cx="437830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97" name="文本框 11">
              <a:extLst>
                <a:ext uri="{FF2B5EF4-FFF2-40B4-BE49-F238E27FC236}">
                  <a16:creationId xmlns:a16="http://schemas.microsoft.com/office/drawing/2014/main" id="{AB88D9E4-8882-4B8F-86F6-7F5F0D36D15E}"/>
                </a:ext>
              </a:extLst>
            </p:cNvPr>
            <p:cNvSpPr txBox="1"/>
            <p:nvPr/>
          </p:nvSpPr>
          <p:spPr>
            <a:xfrm>
              <a:off x="14989385" y="707580"/>
              <a:ext cx="510799" cy="252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矩形 197">
              <a:extLst>
                <a:ext uri="{FF2B5EF4-FFF2-40B4-BE49-F238E27FC236}">
                  <a16:creationId xmlns:a16="http://schemas.microsoft.com/office/drawing/2014/main" id="{96EC40FC-B48B-4B90-9D8B-D8D46CC8DD3E}"/>
                </a:ext>
              </a:extLst>
            </p:cNvPr>
            <p:cNvSpPr/>
            <p:nvPr/>
          </p:nvSpPr>
          <p:spPr>
            <a:xfrm>
              <a:off x="14881839" y="96424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92FE80C5-E3C4-4464-9280-37D9414D4B54}"/>
                </a:ext>
              </a:extLst>
            </p:cNvPr>
            <p:cNvSpPr/>
            <p:nvPr/>
          </p:nvSpPr>
          <p:spPr>
            <a:xfrm>
              <a:off x="15163094" y="964249"/>
              <a:ext cx="392255" cy="37544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id="{C3F5C93B-71AB-4ED9-A061-8F9E1334ECF0}"/>
                </a:ext>
              </a:extLst>
            </p:cNvPr>
            <p:cNvCxnSpPr/>
            <p:nvPr/>
          </p:nvCxnSpPr>
          <p:spPr>
            <a:xfrm>
              <a:off x="15015246" y="998815"/>
              <a:ext cx="437830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39" name="组合 238">
            <a:extLst>
              <a:ext uri="{FF2B5EF4-FFF2-40B4-BE49-F238E27FC236}">
                <a16:creationId xmlns:a16="http://schemas.microsoft.com/office/drawing/2014/main" id="{3463A665-C6DD-4C29-A535-09505493EDDA}"/>
              </a:ext>
            </a:extLst>
          </p:cNvPr>
          <p:cNvGrpSpPr/>
          <p:nvPr/>
        </p:nvGrpSpPr>
        <p:grpSpPr>
          <a:xfrm>
            <a:off x="5573797" y="10796289"/>
            <a:ext cx="6143233" cy="5664862"/>
            <a:chOff x="16730586" y="1906523"/>
            <a:chExt cx="4498048" cy="4147787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2A448B62-39A6-4677-B698-31F1E4E68167}"/>
                </a:ext>
              </a:extLst>
            </p:cNvPr>
            <p:cNvGrpSpPr/>
            <p:nvPr/>
          </p:nvGrpSpPr>
          <p:grpSpPr>
            <a:xfrm>
              <a:off x="17543461" y="3291727"/>
              <a:ext cx="3685173" cy="2762583"/>
              <a:chOff x="12866798" y="2173420"/>
              <a:chExt cx="3685173" cy="2762583"/>
            </a:xfrm>
          </p:grpSpPr>
          <p:pic>
            <p:nvPicPr>
              <p:cNvPr id="284" name="图片 283">
                <a:extLst>
                  <a:ext uri="{FF2B5EF4-FFF2-40B4-BE49-F238E27FC236}">
                    <a16:creationId xmlns:a16="http://schemas.microsoft.com/office/drawing/2014/main" id="{EBA8F203-75EB-43AC-B44B-788F4E46B8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extLst>
                  <a:ext uri="{BEBA8EAE-BF5A-486C-A8C5-ECC9F3942E4B}">
                    <a14:imgProps xmlns:a14="http://schemas.microsoft.com/office/drawing/2010/main">
                      <a14:imgLayer r:embed="rId22">
                        <a14:imgEffect>
                          <a14:brightnessContrast bright="-14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3394345" y="2279501"/>
                <a:ext cx="2330323" cy="149389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cxnSp>
            <p:nvCxnSpPr>
              <p:cNvPr id="285" name="直接连接符 284">
                <a:extLst>
                  <a:ext uri="{FF2B5EF4-FFF2-40B4-BE49-F238E27FC236}">
                    <a16:creationId xmlns:a16="http://schemas.microsoft.com/office/drawing/2014/main" id="{B87E0F1E-52E6-4214-8A53-4039015F2E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08262" y="2707533"/>
                <a:ext cx="16136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6" name="文本框 285">
                <a:extLst>
                  <a:ext uri="{FF2B5EF4-FFF2-40B4-BE49-F238E27FC236}">
                    <a16:creationId xmlns:a16="http://schemas.microsoft.com/office/drawing/2014/main" id="{A60F2F9F-5CFF-4F13-8B64-8DC133664317}"/>
                  </a:ext>
                </a:extLst>
              </p:cNvPr>
              <p:cNvSpPr txBox="1"/>
              <p:nvPr/>
            </p:nvSpPr>
            <p:spPr>
              <a:xfrm>
                <a:off x="12929051" y="2588087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87" name="直接连接符 286">
                <a:extLst>
                  <a:ext uri="{FF2B5EF4-FFF2-40B4-BE49-F238E27FC236}">
                    <a16:creationId xmlns:a16="http://schemas.microsoft.com/office/drawing/2014/main" id="{686CEA9B-F7E2-42FD-8110-DE49C8927A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08262" y="2329083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8" name="文本框 287">
                <a:extLst>
                  <a:ext uri="{FF2B5EF4-FFF2-40B4-BE49-F238E27FC236}">
                    <a16:creationId xmlns:a16="http://schemas.microsoft.com/office/drawing/2014/main" id="{822AD28A-601D-46E5-BFB1-CD60577AC461}"/>
                  </a:ext>
                </a:extLst>
              </p:cNvPr>
              <p:cNvSpPr txBox="1"/>
              <p:nvPr/>
            </p:nvSpPr>
            <p:spPr>
              <a:xfrm>
                <a:off x="12866798" y="2173420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89" name="直接连接符 288">
                <a:extLst>
                  <a:ext uri="{FF2B5EF4-FFF2-40B4-BE49-F238E27FC236}">
                    <a16:creationId xmlns:a16="http://schemas.microsoft.com/office/drawing/2014/main" id="{2AD9F4D3-34B5-4CEF-93D6-05C50DCC60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12453" y="2810756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0" name="文本框 289">
                <a:extLst>
                  <a:ext uri="{FF2B5EF4-FFF2-40B4-BE49-F238E27FC236}">
                    <a16:creationId xmlns:a16="http://schemas.microsoft.com/office/drawing/2014/main" id="{06C27D29-49DD-4B28-9E6B-854D3F4E9063}"/>
                  </a:ext>
                </a:extLst>
              </p:cNvPr>
              <p:cNvSpPr txBox="1"/>
              <p:nvPr/>
            </p:nvSpPr>
            <p:spPr>
              <a:xfrm>
                <a:off x="12944651" y="2697660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91" name="直接连接符 290">
                <a:extLst>
                  <a:ext uri="{FF2B5EF4-FFF2-40B4-BE49-F238E27FC236}">
                    <a16:creationId xmlns:a16="http://schemas.microsoft.com/office/drawing/2014/main" id="{2135E636-67DF-4089-9B06-D09DDA40B0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08262" y="2434520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2" name="文本框 291">
                <a:extLst>
                  <a:ext uri="{FF2B5EF4-FFF2-40B4-BE49-F238E27FC236}">
                    <a16:creationId xmlns:a16="http://schemas.microsoft.com/office/drawing/2014/main" id="{C08D3422-8C9B-4080-A136-4E37833B25E7}"/>
                  </a:ext>
                </a:extLst>
              </p:cNvPr>
              <p:cNvSpPr txBox="1"/>
              <p:nvPr/>
            </p:nvSpPr>
            <p:spPr>
              <a:xfrm>
                <a:off x="12873244" y="2286500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93" name="直接连接符 292">
                <a:extLst>
                  <a:ext uri="{FF2B5EF4-FFF2-40B4-BE49-F238E27FC236}">
                    <a16:creationId xmlns:a16="http://schemas.microsoft.com/office/drawing/2014/main" id="{520E9F8F-62E8-4DDB-85F0-342AE3AB06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08262" y="2572880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4" name="文本框 293">
                <a:extLst>
                  <a:ext uri="{FF2B5EF4-FFF2-40B4-BE49-F238E27FC236}">
                    <a16:creationId xmlns:a16="http://schemas.microsoft.com/office/drawing/2014/main" id="{38D40612-D761-4153-9F44-E7FE7BC64D15}"/>
                  </a:ext>
                </a:extLst>
              </p:cNvPr>
              <p:cNvSpPr txBox="1"/>
              <p:nvPr/>
            </p:nvSpPr>
            <p:spPr>
              <a:xfrm>
                <a:off x="12876657" y="2431734"/>
                <a:ext cx="392255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95" name="直接连接符 294">
                <a:extLst>
                  <a:ext uri="{FF2B5EF4-FFF2-40B4-BE49-F238E27FC236}">
                    <a16:creationId xmlns:a16="http://schemas.microsoft.com/office/drawing/2014/main" id="{FF5F1477-7B57-44A1-B40D-6537001EDD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15369" y="2997757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6" name="文本框 295">
                <a:extLst>
                  <a:ext uri="{FF2B5EF4-FFF2-40B4-BE49-F238E27FC236}">
                    <a16:creationId xmlns:a16="http://schemas.microsoft.com/office/drawing/2014/main" id="{B3588E50-3160-400E-96AF-7F9D0B8219D4}"/>
                  </a:ext>
                </a:extLst>
              </p:cNvPr>
              <p:cNvSpPr txBox="1"/>
              <p:nvPr/>
            </p:nvSpPr>
            <p:spPr>
              <a:xfrm>
                <a:off x="12962858" y="2859261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97" name="直接连接符 296">
                <a:extLst>
                  <a:ext uri="{FF2B5EF4-FFF2-40B4-BE49-F238E27FC236}">
                    <a16:creationId xmlns:a16="http://schemas.microsoft.com/office/drawing/2014/main" id="{F1DA786D-B778-4445-A61D-FAAC88B126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15369" y="3319245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8" name="文本框 297">
                <a:extLst>
                  <a:ext uri="{FF2B5EF4-FFF2-40B4-BE49-F238E27FC236}">
                    <a16:creationId xmlns:a16="http://schemas.microsoft.com/office/drawing/2014/main" id="{45D0E08F-F914-4B1B-BFB2-A2C28F2E7AF5}"/>
                  </a:ext>
                </a:extLst>
              </p:cNvPr>
              <p:cNvSpPr txBox="1"/>
              <p:nvPr/>
            </p:nvSpPr>
            <p:spPr>
              <a:xfrm>
                <a:off x="12954069" y="3180749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99" name="直接连接符 298">
                <a:extLst>
                  <a:ext uri="{FF2B5EF4-FFF2-40B4-BE49-F238E27FC236}">
                    <a16:creationId xmlns:a16="http://schemas.microsoft.com/office/drawing/2014/main" id="{3F225EE7-E348-413B-B882-31A490ADD9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15369" y="3608541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0" name="文本框 299">
                <a:extLst>
                  <a:ext uri="{FF2B5EF4-FFF2-40B4-BE49-F238E27FC236}">
                    <a16:creationId xmlns:a16="http://schemas.microsoft.com/office/drawing/2014/main" id="{855AFD43-8C97-4C52-A7D7-8F3AF7936CEB}"/>
                  </a:ext>
                </a:extLst>
              </p:cNvPr>
              <p:cNvSpPr txBox="1"/>
              <p:nvPr/>
            </p:nvSpPr>
            <p:spPr>
              <a:xfrm>
                <a:off x="12951758" y="3470045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矩形 300">
                <a:extLst>
                  <a:ext uri="{FF2B5EF4-FFF2-40B4-BE49-F238E27FC236}">
                    <a16:creationId xmlns:a16="http://schemas.microsoft.com/office/drawing/2014/main" id="{9BAADC3E-2515-4794-8502-168B88D3DE19}"/>
                  </a:ext>
                </a:extLst>
              </p:cNvPr>
              <p:cNvSpPr/>
              <p:nvPr/>
            </p:nvSpPr>
            <p:spPr>
              <a:xfrm>
                <a:off x="13415890" y="2430868"/>
                <a:ext cx="2291106" cy="24840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302" name="文本框 301">
                <a:extLst>
                  <a:ext uri="{FF2B5EF4-FFF2-40B4-BE49-F238E27FC236}">
                    <a16:creationId xmlns:a16="http://schemas.microsoft.com/office/drawing/2014/main" id="{8C880ACE-9513-4800-AA78-30AEAF553AED}"/>
                  </a:ext>
                </a:extLst>
              </p:cNvPr>
              <p:cNvSpPr txBox="1"/>
              <p:nvPr/>
            </p:nvSpPr>
            <p:spPr>
              <a:xfrm>
                <a:off x="15706251" y="2942702"/>
                <a:ext cx="691551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GAPDH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文本框 302">
                <a:extLst>
                  <a:ext uri="{FF2B5EF4-FFF2-40B4-BE49-F238E27FC236}">
                    <a16:creationId xmlns:a16="http://schemas.microsoft.com/office/drawing/2014/main" id="{3524D22D-1E67-497C-838C-5A1D733CB694}"/>
                  </a:ext>
                </a:extLst>
              </p:cNvPr>
              <p:cNvSpPr txBox="1"/>
              <p:nvPr/>
            </p:nvSpPr>
            <p:spPr>
              <a:xfrm>
                <a:off x="15706664" y="2437846"/>
                <a:ext cx="845307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HA-SIRT1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矩形 303">
                <a:extLst>
                  <a:ext uri="{FF2B5EF4-FFF2-40B4-BE49-F238E27FC236}">
                    <a16:creationId xmlns:a16="http://schemas.microsoft.com/office/drawing/2014/main" id="{3793DF92-D34B-46B9-A8C3-81A825DD7842}"/>
                  </a:ext>
                </a:extLst>
              </p:cNvPr>
              <p:cNvSpPr/>
              <p:nvPr/>
            </p:nvSpPr>
            <p:spPr>
              <a:xfrm>
                <a:off x="13412548" y="2942698"/>
                <a:ext cx="2291106" cy="24840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pic>
            <p:nvPicPr>
              <p:cNvPr id="305" name="图片 304">
                <a:extLst>
                  <a:ext uri="{FF2B5EF4-FFF2-40B4-BE49-F238E27FC236}">
                    <a16:creationId xmlns:a16="http://schemas.microsoft.com/office/drawing/2014/main" id="{CC5E8FC2-A9DB-4372-AA8E-5A6C3152E5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BEBA8EAE-BF5A-486C-A8C5-ECC9F3942E4B}">
                    <a14:imgProps xmlns:a14="http://schemas.microsoft.com/office/drawing/2010/main">
                      <a14:imgLayer r:embed="rId24">
                        <a14:imgEffect>
                          <a14:brightnessContrast bright="-12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3412549" y="3913560"/>
                <a:ext cx="2312116" cy="967583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306" name="矩形 305">
                <a:extLst>
                  <a:ext uri="{FF2B5EF4-FFF2-40B4-BE49-F238E27FC236}">
                    <a16:creationId xmlns:a16="http://schemas.microsoft.com/office/drawing/2014/main" id="{DEA9866B-0014-4E3A-9C89-32AB59E80EEF}"/>
                  </a:ext>
                </a:extLst>
              </p:cNvPr>
              <p:cNvSpPr/>
              <p:nvPr/>
            </p:nvSpPr>
            <p:spPr>
              <a:xfrm>
                <a:off x="13423054" y="3984280"/>
                <a:ext cx="2291106" cy="24840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307" name="文本框 306">
                <a:extLst>
                  <a:ext uri="{FF2B5EF4-FFF2-40B4-BE49-F238E27FC236}">
                    <a16:creationId xmlns:a16="http://schemas.microsoft.com/office/drawing/2014/main" id="{BFC6C9D0-F07F-401B-B749-9DD0CF1ACD6D}"/>
                  </a:ext>
                </a:extLst>
              </p:cNvPr>
              <p:cNvSpPr txBox="1"/>
              <p:nvPr/>
            </p:nvSpPr>
            <p:spPr>
              <a:xfrm>
                <a:off x="15660807" y="3937018"/>
                <a:ext cx="887280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TBEV-NS1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08" name="直接连接符 307">
                <a:extLst>
                  <a:ext uri="{FF2B5EF4-FFF2-40B4-BE49-F238E27FC236}">
                    <a16:creationId xmlns:a16="http://schemas.microsoft.com/office/drawing/2014/main" id="{5759411B-7335-455D-BDD5-B061259EC7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52599" y="4024413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直接连接符 308">
                <a:extLst>
                  <a:ext uri="{FF2B5EF4-FFF2-40B4-BE49-F238E27FC236}">
                    <a16:creationId xmlns:a16="http://schemas.microsoft.com/office/drawing/2014/main" id="{7291FE03-5143-4085-AE47-A220B31FB4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55515" y="4211414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0" name="文本框 309">
                <a:extLst>
                  <a:ext uri="{FF2B5EF4-FFF2-40B4-BE49-F238E27FC236}">
                    <a16:creationId xmlns:a16="http://schemas.microsoft.com/office/drawing/2014/main" id="{7F20F122-878B-4CCD-8CC4-33F600D0E1BC}"/>
                  </a:ext>
                </a:extLst>
              </p:cNvPr>
              <p:cNvSpPr txBox="1"/>
              <p:nvPr/>
            </p:nvSpPr>
            <p:spPr>
              <a:xfrm>
                <a:off x="13003004" y="4072918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11" name="直接连接符 310">
                <a:extLst>
                  <a:ext uri="{FF2B5EF4-FFF2-40B4-BE49-F238E27FC236}">
                    <a16:creationId xmlns:a16="http://schemas.microsoft.com/office/drawing/2014/main" id="{F8B3999C-9309-4125-B975-D55B9E0A3B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55515" y="4532902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2" name="文本框 311">
                <a:extLst>
                  <a:ext uri="{FF2B5EF4-FFF2-40B4-BE49-F238E27FC236}">
                    <a16:creationId xmlns:a16="http://schemas.microsoft.com/office/drawing/2014/main" id="{3FB61799-F9EB-4989-9ABA-8123D7982248}"/>
                  </a:ext>
                </a:extLst>
              </p:cNvPr>
              <p:cNvSpPr txBox="1"/>
              <p:nvPr/>
            </p:nvSpPr>
            <p:spPr>
              <a:xfrm>
                <a:off x="12994215" y="4394406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13" name="直接连接符 312">
                <a:extLst>
                  <a:ext uri="{FF2B5EF4-FFF2-40B4-BE49-F238E27FC236}">
                    <a16:creationId xmlns:a16="http://schemas.microsoft.com/office/drawing/2014/main" id="{0DBA9ACD-E81E-45DB-81CD-02AF73B79E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55515" y="4822198"/>
                <a:ext cx="161365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4" name="文本框 313">
                <a:extLst>
                  <a:ext uri="{FF2B5EF4-FFF2-40B4-BE49-F238E27FC236}">
                    <a16:creationId xmlns:a16="http://schemas.microsoft.com/office/drawing/2014/main" id="{084D460B-F3C2-4624-969A-15C08D3EB165}"/>
                  </a:ext>
                </a:extLst>
              </p:cNvPr>
              <p:cNvSpPr txBox="1"/>
              <p:nvPr/>
            </p:nvSpPr>
            <p:spPr>
              <a:xfrm>
                <a:off x="12991904" y="4683702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文本框 314">
                <a:extLst>
                  <a:ext uri="{FF2B5EF4-FFF2-40B4-BE49-F238E27FC236}">
                    <a16:creationId xmlns:a16="http://schemas.microsoft.com/office/drawing/2014/main" id="{B799B05E-FE94-487F-BD58-86B3FF0C6039}"/>
                  </a:ext>
                </a:extLst>
              </p:cNvPr>
              <p:cNvSpPr txBox="1"/>
              <p:nvPr/>
            </p:nvSpPr>
            <p:spPr>
              <a:xfrm>
                <a:off x="12996540" y="3875478"/>
                <a:ext cx="306573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41" name="组合 240">
              <a:extLst>
                <a:ext uri="{FF2B5EF4-FFF2-40B4-BE49-F238E27FC236}">
                  <a16:creationId xmlns:a16="http://schemas.microsoft.com/office/drawing/2014/main" id="{E4DD3F50-247B-483E-8BDA-E3917FE48B70}"/>
                </a:ext>
              </a:extLst>
            </p:cNvPr>
            <p:cNvGrpSpPr/>
            <p:nvPr/>
          </p:nvGrpSpPr>
          <p:grpSpPr>
            <a:xfrm>
              <a:off x="16730586" y="1906523"/>
              <a:ext cx="3683362" cy="1438666"/>
              <a:chOff x="16425937" y="1426013"/>
              <a:chExt cx="3683362" cy="1438666"/>
            </a:xfrm>
          </p:grpSpPr>
          <p:sp>
            <p:nvSpPr>
              <p:cNvPr id="242" name="文本框 9">
                <a:extLst>
                  <a:ext uri="{FF2B5EF4-FFF2-40B4-BE49-F238E27FC236}">
                    <a16:creationId xmlns:a16="http://schemas.microsoft.com/office/drawing/2014/main" id="{F8F15DDE-6EDD-43A7-A928-436708F385A0}"/>
                  </a:ext>
                </a:extLst>
              </p:cNvPr>
              <p:cNvSpPr txBox="1"/>
              <p:nvPr/>
            </p:nvSpPr>
            <p:spPr>
              <a:xfrm>
                <a:off x="17140092" y="2059806"/>
                <a:ext cx="614086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HA-EV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文本框 7">
                <a:extLst>
                  <a:ext uri="{FF2B5EF4-FFF2-40B4-BE49-F238E27FC236}">
                    <a16:creationId xmlns:a16="http://schemas.microsoft.com/office/drawing/2014/main" id="{8A3523AC-4E8F-4F2B-9513-FE9CDE93BF0D}"/>
                  </a:ext>
                </a:extLst>
              </p:cNvPr>
              <p:cNvSpPr txBox="1"/>
              <p:nvPr/>
            </p:nvSpPr>
            <p:spPr>
              <a:xfrm>
                <a:off x="16915653" y="2295034"/>
                <a:ext cx="903241" cy="252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HA-SIRT1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文本框 7">
                <a:extLst>
                  <a:ext uri="{FF2B5EF4-FFF2-40B4-BE49-F238E27FC236}">
                    <a16:creationId xmlns:a16="http://schemas.microsoft.com/office/drawing/2014/main" id="{72560031-2B54-48E5-83CF-427DE4862F50}"/>
                  </a:ext>
                </a:extLst>
              </p:cNvPr>
              <p:cNvSpPr txBox="1"/>
              <p:nvPr/>
            </p:nvSpPr>
            <p:spPr>
              <a:xfrm>
                <a:off x="16425937" y="2533441"/>
                <a:ext cx="1527234" cy="252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HA-SIRT1-H363Y 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文本框 7">
                <a:extLst>
                  <a:ext uri="{FF2B5EF4-FFF2-40B4-BE49-F238E27FC236}">
                    <a16:creationId xmlns:a16="http://schemas.microsoft.com/office/drawing/2014/main" id="{613DF737-DEF0-443B-8980-D259AAD0B896}"/>
                  </a:ext>
                </a:extLst>
              </p:cNvPr>
              <p:cNvSpPr txBox="1"/>
              <p:nvPr/>
            </p:nvSpPr>
            <p:spPr>
              <a:xfrm>
                <a:off x="17206929" y="1810897"/>
                <a:ext cx="544837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TBEV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文本框 10">
                <a:extLst>
                  <a:ext uri="{FF2B5EF4-FFF2-40B4-BE49-F238E27FC236}">
                    <a16:creationId xmlns:a16="http://schemas.microsoft.com/office/drawing/2014/main" id="{78BC0E53-E848-4E3A-83D7-9BF0B283FA25}"/>
                  </a:ext>
                </a:extLst>
              </p:cNvPr>
              <p:cNvSpPr txBox="1"/>
              <p:nvPr/>
            </p:nvSpPr>
            <p:spPr>
              <a:xfrm>
                <a:off x="18165930" y="1426013"/>
                <a:ext cx="374649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WT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文本框 10">
                <a:extLst>
                  <a:ext uri="{FF2B5EF4-FFF2-40B4-BE49-F238E27FC236}">
                    <a16:creationId xmlns:a16="http://schemas.microsoft.com/office/drawing/2014/main" id="{C919DB63-C8D5-4027-8EC3-BB0154E7085B}"/>
                  </a:ext>
                </a:extLst>
              </p:cNvPr>
              <p:cNvSpPr txBox="1"/>
              <p:nvPr/>
            </p:nvSpPr>
            <p:spPr>
              <a:xfrm>
                <a:off x="19107592" y="1435114"/>
                <a:ext cx="845307" cy="252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SIRT1-KD</a:t>
                </a:r>
              </a:p>
            </p:txBody>
          </p:sp>
          <p:grpSp>
            <p:nvGrpSpPr>
              <p:cNvPr id="248" name="组合 247">
                <a:extLst>
                  <a:ext uri="{FF2B5EF4-FFF2-40B4-BE49-F238E27FC236}">
                    <a16:creationId xmlns:a16="http://schemas.microsoft.com/office/drawing/2014/main" id="{09A211BA-AD3E-4DF7-9966-313CFBCCE916}"/>
                  </a:ext>
                </a:extLst>
              </p:cNvPr>
              <p:cNvGrpSpPr/>
              <p:nvPr/>
            </p:nvGrpSpPr>
            <p:grpSpPr>
              <a:xfrm>
                <a:off x="17714019" y="1709798"/>
                <a:ext cx="1200885" cy="1152562"/>
                <a:chOff x="17714019" y="1709798"/>
                <a:chExt cx="1200885" cy="1152562"/>
              </a:xfrm>
            </p:grpSpPr>
            <p:cxnSp>
              <p:nvCxnSpPr>
                <p:cNvPr id="267" name="直接连接符 266">
                  <a:extLst>
                    <a:ext uri="{FF2B5EF4-FFF2-40B4-BE49-F238E27FC236}">
                      <a16:creationId xmlns:a16="http://schemas.microsoft.com/office/drawing/2014/main" id="{1F9E2BAE-8DB4-4660-B66E-F3BA87F2BE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823860" y="1709798"/>
                  <a:ext cx="10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68" name="矩形 267">
                  <a:extLst>
                    <a:ext uri="{FF2B5EF4-FFF2-40B4-BE49-F238E27FC236}">
                      <a16:creationId xmlns:a16="http://schemas.microsoft.com/office/drawing/2014/main" id="{9D3E4259-D752-4DEF-B791-35FC94CD80E4}"/>
                    </a:ext>
                  </a:extLst>
                </p:cNvPr>
                <p:cNvSpPr/>
                <p:nvPr/>
              </p:nvSpPr>
              <p:spPr>
                <a:xfrm>
                  <a:off x="17714019" y="1994972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69" name="矩形 268">
                  <a:extLst>
                    <a:ext uri="{FF2B5EF4-FFF2-40B4-BE49-F238E27FC236}">
                      <a16:creationId xmlns:a16="http://schemas.microsoft.com/office/drawing/2014/main" id="{3F7B473E-5AE8-43D9-BD0B-788D09AF398C}"/>
                    </a:ext>
                  </a:extLst>
                </p:cNvPr>
                <p:cNvSpPr/>
                <p:nvPr/>
              </p:nvSpPr>
              <p:spPr>
                <a:xfrm>
                  <a:off x="17983377" y="1994972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＋</a:t>
                  </a:r>
                </a:p>
              </p:txBody>
            </p:sp>
            <p:sp>
              <p:nvSpPr>
                <p:cNvPr id="270" name="矩形 269">
                  <a:extLst>
                    <a:ext uri="{FF2B5EF4-FFF2-40B4-BE49-F238E27FC236}">
                      <a16:creationId xmlns:a16="http://schemas.microsoft.com/office/drawing/2014/main" id="{3EB6B9DC-3AEA-4BAF-99B1-DA51FA375B5A}"/>
                    </a:ext>
                  </a:extLst>
                </p:cNvPr>
                <p:cNvSpPr/>
                <p:nvPr/>
              </p:nvSpPr>
              <p:spPr>
                <a:xfrm>
                  <a:off x="18252735" y="1994972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71" name="矩形 270">
                  <a:extLst>
                    <a:ext uri="{FF2B5EF4-FFF2-40B4-BE49-F238E27FC236}">
                      <a16:creationId xmlns:a16="http://schemas.microsoft.com/office/drawing/2014/main" id="{BCB0EF3F-E44D-4F1C-9C85-E51879BB0AF0}"/>
                    </a:ext>
                  </a:extLst>
                </p:cNvPr>
                <p:cNvSpPr/>
                <p:nvPr/>
              </p:nvSpPr>
              <p:spPr>
                <a:xfrm>
                  <a:off x="18522093" y="1994972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72" name="矩形 271">
                  <a:extLst>
                    <a:ext uri="{FF2B5EF4-FFF2-40B4-BE49-F238E27FC236}">
                      <a16:creationId xmlns:a16="http://schemas.microsoft.com/office/drawing/2014/main" id="{908EECC3-7072-4B9C-BE0B-F1B660E4653C}"/>
                    </a:ext>
                  </a:extLst>
                </p:cNvPr>
                <p:cNvSpPr/>
                <p:nvPr/>
              </p:nvSpPr>
              <p:spPr>
                <a:xfrm>
                  <a:off x="17714019" y="2237805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73" name="矩形 272">
                  <a:extLst>
                    <a:ext uri="{FF2B5EF4-FFF2-40B4-BE49-F238E27FC236}">
                      <a16:creationId xmlns:a16="http://schemas.microsoft.com/office/drawing/2014/main" id="{83C97A4E-933F-4F09-BA1D-5EA9814E5B43}"/>
                    </a:ext>
                  </a:extLst>
                </p:cNvPr>
                <p:cNvSpPr/>
                <p:nvPr/>
              </p:nvSpPr>
              <p:spPr>
                <a:xfrm>
                  <a:off x="17983377" y="2237805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74" name="矩形 273">
                  <a:extLst>
                    <a:ext uri="{FF2B5EF4-FFF2-40B4-BE49-F238E27FC236}">
                      <a16:creationId xmlns:a16="http://schemas.microsoft.com/office/drawing/2014/main" id="{45AB7945-638C-4D14-A25F-C7D096C8AB90}"/>
                    </a:ext>
                  </a:extLst>
                </p:cNvPr>
                <p:cNvSpPr/>
                <p:nvPr/>
              </p:nvSpPr>
              <p:spPr>
                <a:xfrm>
                  <a:off x="18252735" y="2237805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＋</a:t>
                  </a:r>
                </a:p>
              </p:txBody>
            </p:sp>
            <p:sp>
              <p:nvSpPr>
                <p:cNvPr id="275" name="矩形 274">
                  <a:extLst>
                    <a:ext uri="{FF2B5EF4-FFF2-40B4-BE49-F238E27FC236}">
                      <a16:creationId xmlns:a16="http://schemas.microsoft.com/office/drawing/2014/main" id="{30D82B9A-C483-45F5-9207-7000BCE31E7D}"/>
                    </a:ext>
                  </a:extLst>
                </p:cNvPr>
                <p:cNvSpPr/>
                <p:nvPr/>
              </p:nvSpPr>
              <p:spPr>
                <a:xfrm>
                  <a:off x="18522093" y="2237805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76" name="矩形 275">
                  <a:extLst>
                    <a:ext uri="{FF2B5EF4-FFF2-40B4-BE49-F238E27FC236}">
                      <a16:creationId xmlns:a16="http://schemas.microsoft.com/office/drawing/2014/main" id="{22CDEC47-3C30-4207-A884-2BDC57E64515}"/>
                    </a:ext>
                  </a:extLst>
                </p:cNvPr>
                <p:cNvSpPr/>
                <p:nvPr/>
              </p:nvSpPr>
              <p:spPr>
                <a:xfrm>
                  <a:off x="17714019" y="2486913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77" name="矩形 276">
                  <a:extLst>
                    <a:ext uri="{FF2B5EF4-FFF2-40B4-BE49-F238E27FC236}">
                      <a16:creationId xmlns:a16="http://schemas.microsoft.com/office/drawing/2014/main" id="{4C715B3C-4AD5-48AA-B9D8-29958F7B6AE9}"/>
                    </a:ext>
                  </a:extLst>
                </p:cNvPr>
                <p:cNvSpPr/>
                <p:nvPr/>
              </p:nvSpPr>
              <p:spPr>
                <a:xfrm>
                  <a:off x="17983377" y="2486913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78" name="矩形 277">
                  <a:extLst>
                    <a:ext uri="{FF2B5EF4-FFF2-40B4-BE49-F238E27FC236}">
                      <a16:creationId xmlns:a16="http://schemas.microsoft.com/office/drawing/2014/main" id="{E170C19B-A7F5-4EAA-8369-851576796237}"/>
                    </a:ext>
                  </a:extLst>
                </p:cNvPr>
                <p:cNvSpPr/>
                <p:nvPr/>
              </p:nvSpPr>
              <p:spPr>
                <a:xfrm>
                  <a:off x="18252735" y="2486913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79" name="矩形 278">
                  <a:extLst>
                    <a:ext uri="{FF2B5EF4-FFF2-40B4-BE49-F238E27FC236}">
                      <a16:creationId xmlns:a16="http://schemas.microsoft.com/office/drawing/2014/main" id="{CAF9BB78-C683-4C40-BEDF-576BBC8951B0}"/>
                    </a:ext>
                  </a:extLst>
                </p:cNvPr>
                <p:cNvSpPr/>
                <p:nvPr/>
              </p:nvSpPr>
              <p:spPr>
                <a:xfrm>
                  <a:off x="18522093" y="2486913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＋</a:t>
                  </a:r>
                </a:p>
              </p:txBody>
            </p:sp>
            <p:sp>
              <p:nvSpPr>
                <p:cNvPr id="280" name="矩形 279">
                  <a:extLst>
                    <a:ext uri="{FF2B5EF4-FFF2-40B4-BE49-F238E27FC236}">
                      <a16:creationId xmlns:a16="http://schemas.microsoft.com/office/drawing/2014/main" id="{41403831-A73E-469E-9543-4FF8C0C5AEEE}"/>
                    </a:ext>
                  </a:extLst>
                </p:cNvPr>
                <p:cNvSpPr/>
                <p:nvPr/>
              </p:nvSpPr>
              <p:spPr>
                <a:xfrm>
                  <a:off x="17983933" y="1759799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＋</a:t>
                  </a:r>
                </a:p>
              </p:txBody>
            </p:sp>
            <p:sp>
              <p:nvSpPr>
                <p:cNvPr id="281" name="矩形 280">
                  <a:extLst>
                    <a:ext uri="{FF2B5EF4-FFF2-40B4-BE49-F238E27FC236}">
                      <a16:creationId xmlns:a16="http://schemas.microsoft.com/office/drawing/2014/main" id="{57590EC2-0487-4E76-95AE-79AC6569DB33}"/>
                    </a:ext>
                  </a:extLst>
                </p:cNvPr>
                <p:cNvSpPr/>
                <p:nvPr/>
              </p:nvSpPr>
              <p:spPr>
                <a:xfrm>
                  <a:off x="18253291" y="1759799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＋</a:t>
                  </a:r>
                </a:p>
              </p:txBody>
            </p:sp>
            <p:sp>
              <p:nvSpPr>
                <p:cNvPr id="282" name="矩形 281">
                  <a:extLst>
                    <a:ext uri="{FF2B5EF4-FFF2-40B4-BE49-F238E27FC236}">
                      <a16:creationId xmlns:a16="http://schemas.microsoft.com/office/drawing/2014/main" id="{42E0C163-EFED-4207-B3BB-040EA1091E6C}"/>
                    </a:ext>
                  </a:extLst>
                </p:cNvPr>
                <p:cNvSpPr/>
                <p:nvPr/>
              </p:nvSpPr>
              <p:spPr>
                <a:xfrm>
                  <a:off x="18522649" y="1759799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＋</a:t>
                  </a:r>
                </a:p>
              </p:txBody>
            </p:sp>
            <p:sp>
              <p:nvSpPr>
                <p:cNvPr id="283" name="矩形 282">
                  <a:extLst>
                    <a:ext uri="{FF2B5EF4-FFF2-40B4-BE49-F238E27FC236}">
                      <a16:creationId xmlns:a16="http://schemas.microsoft.com/office/drawing/2014/main" id="{98B17AC3-0257-4CD9-AE00-6642F8D74585}"/>
                    </a:ext>
                  </a:extLst>
                </p:cNvPr>
                <p:cNvSpPr/>
                <p:nvPr/>
              </p:nvSpPr>
              <p:spPr>
                <a:xfrm>
                  <a:off x="17715047" y="1751350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</p:grpSp>
          <p:grpSp>
            <p:nvGrpSpPr>
              <p:cNvPr id="249" name="组合 248">
                <a:extLst>
                  <a:ext uri="{FF2B5EF4-FFF2-40B4-BE49-F238E27FC236}">
                    <a16:creationId xmlns:a16="http://schemas.microsoft.com/office/drawing/2014/main" id="{6F80567C-04E9-44C7-A5F3-26F27A1AE63F}"/>
                  </a:ext>
                </a:extLst>
              </p:cNvPr>
              <p:cNvGrpSpPr/>
              <p:nvPr/>
            </p:nvGrpSpPr>
            <p:grpSpPr>
              <a:xfrm>
                <a:off x="18908414" y="1712117"/>
                <a:ext cx="1200885" cy="1152562"/>
                <a:chOff x="17714019" y="1709798"/>
                <a:chExt cx="1200885" cy="1152562"/>
              </a:xfrm>
            </p:grpSpPr>
            <p:cxnSp>
              <p:nvCxnSpPr>
                <p:cNvPr id="250" name="直接连接符 249">
                  <a:extLst>
                    <a:ext uri="{FF2B5EF4-FFF2-40B4-BE49-F238E27FC236}">
                      <a16:creationId xmlns:a16="http://schemas.microsoft.com/office/drawing/2014/main" id="{061F134C-20EE-4BF8-B07E-6B1BE5B5DD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823860" y="1709798"/>
                  <a:ext cx="10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51" name="矩形 250">
                  <a:extLst>
                    <a:ext uri="{FF2B5EF4-FFF2-40B4-BE49-F238E27FC236}">
                      <a16:creationId xmlns:a16="http://schemas.microsoft.com/office/drawing/2014/main" id="{9ACB1E2A-C721-464E-BBDA-0554646AC498}"/>
                    </a:ext>
                  </a:extLst>
                </p:cNvPr>
                <p:cNvSpPr/>
                <p:nvPr/>
              </p:nvSpPr>
              <p:spPr>
                <a:xfrm>
                  <a:off x="17714019" y="1994972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52" name="矩形 251">
                  <a:extLst>
                    <a:ext uri="{FF2B5EF4-FFF2-40B4-BE49-F238E27FC236}">
                      <a16:creationId xmlns:a16="http://schemas.microsoft.com/office/drawing/2014/main" id="{483534AF-57E8-47BB-8595-0F2721CF1127}"/>
                    </a:ext>
                  </a:extLst>
                </p:cNvPr>
                <p:cNvSpPr/>
                <p:nvPr/>
              </p:nvSpPr>
              <p:spPr>
                <a:xfrm>
                  <a:off x="17983377" y="1994972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＋</a:t>
                  </a:r>
                </a:p>
              </p:txBody>
            </p:sp>
            <p:sp>
              <p:nvSpPr>
                <p:cNvPr id="253" name="矩形 252">
                  <a:extLst>
                    <a:ext uri="{FF2B5EF4-FFF2-40B4-BE49-F238E27FC236}">
                      <a16:creationId xmlns:a16="http://schemas.microsoft.com/office/drawing/2014/main" id="{AF92EF1F-9158-4A50-9032-09F2963D8C83}"/>
                    </a:ext>
                  </a:extLst>
                </p:cNvPr>
                <p:cNvSpPr/>
                <p:nvPr/>
              </p:nvSpPr>
              <p:spPr>
                <a:xfrm>
                  <a:off x="18252735" y="1994972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54" name="矩形 253">
                  <a:extLst>
                    <a:ext uri="{FF2B5EF4-FFF2-40B4-BE49-F238E27FC236}">
                      <a16:creationId xmlns:a16="http://schemas.microsoft.com/office/drawing/2014/main" id="{2BB7FA1F-B979-4742-A8B9-58B268009204}"/>
                    </a:ext>
                  </a:extLst>
                </p:cNvPr>
                <p:cNvSpPr/>
                <p:nvPr/>
              </p:nvSpPr>
              <p:spPr>
                <a:xfrm>
                  <a:off x="18522093" y="1994972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55" name="矩形 254">
                  <a:extLst>
                    <a:ext uri="{FF2B5EF4-FFF2-40B4-BE49-F238E27FC236}">
                      <a16:creationId xmlns:a16="http://schemas.microsoft.com/office/drawing/2014/main" id="{D12C6CBF-9A97-46F5-B02E-C0CC696A9FC8}"/>
                    </a:ext>
                  </a:extLst>
                </p:cNvPr>
                <p:cNvSpPr/>
                <p:nvPr/>
              </p:nvSpPr>
              <p:spPr>
                <a:xfrm>
                  <a:off x="17714019" y="2237805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56" name="矩形 255">
                  <a:extLst>
                    <a:ext uri="{FF2B5EF4-FFF2-40B4-BE49-F238E27FC236}">
                      <a16:creationId xmlns:a16="http://schemas.microsoft.com/office/drawing/2014/main" id="{6DF7BC95-A896-4F97-83C4-D7B2373C09B5}"/>
                    </a:ext>
                  </a:extLst>
                </p:cNvPr>
                <p:cNvSpPr/>
                <p:nvPr/>
              </p:nvSpPr>
              <p:spPr>
                <a:xfrm>
                  <a:off x="17983377" y="2237805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57" name="矩形 256">
                  <a:extLst>
                    <a:ext uri="{FF2B5EF4-FFF2-40B4-BE49-F238E27FC236}">
                      <a16:creationId xmlns:a16="http://schemas.microsoft.com/office/drawing/2014/main" id="{AA6FFFB6-8B98-46ED-878E-92CE9F6860FE}"/>
                    </a:ext>
                  </a:extLst>
                </p:cNvPr>
                <p:cNvSpPr/>
                <p:nvPr/>
              </p:nvSpPr>
              <p:spPr>
                <a:xfrm>
                  <a:off x="18252735" y="2237805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＋</a:t>
                  </a:r>
                </a:p>
              </p:txBody>
            </p:sp>
            <p:sp>
              <p:nvSpPr>
                <p:cNvPr id="258" name="矩形 257">
                  <a:extLst>
                    <a:ext uri="{FF2B5EF4-FFF2-40B4-BE49-F238E27FC236}">
                      <a16:creationId xmlns:a16="http://schemas.microsoft.com/office/drawing/2014/main" id="{FDF524DA-CD01-4898-823D-ACC3505E3468}"/>
                    </a:ext>
                  </a:extLst>
                </p:cNvPr>
                <p:cNvSpPr/>
                <p:nvPr/>
              </p:nvSpPr>
              <p:spPr>
                <a:xfrm>
                  <a:off x="18522093" y="2237805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59" name="矩形 258">
                  <a:extLst>
                    <a:ext uri="{FF2B5EF4-FFF2-40B4-BE49-F238E27FC236}">
                      <a16:creationId xmlns:a16="http://schemas.microsoft.com/office/drawing/2014/main" id="{8D29CAE2-AF6D-4B65-8FF1-03275FFFEB08}"/>
                    </a:ext>
                  </a:extLst>
                </p:cNvPr>
                <p:cNvSpPr/>
                <p:nvPr/>
              </p:nvSpPr>
              <p:spPr>
                <a:xfrm>
                  <a:off x="17714019" y="2486913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60" name="矩形 259">
                  <a:extLst>
                    <a:ext uri="{FF2B5EF4-FFF2-40B4-BE49-F238E27FC236}">
                      <a16:creationId xmlns:a16="http://schemas.microsoft.com/office/drawing/2014/main" id="{F6962B3F-FE12-4CCD-BCE6-45BF3720A1CE}"/>
                    </a:ext>
                  </a:extLst>
                </p:cNvPr>
                <p:cNvSpPr/>
                <p:nvPr/>
              </p:nvSpPr>
              <p:spPr>
                <a:xfrm>
                  <a:off x="17983377" y="2486913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61" name="矩形 260">
                  <a:extLst>
                    <a:ext uri="{FF2B5EF4-FFF2-40B4-BE49-F238E27FC236}">
                      <a16:creationId xmlns:a16="http://schemas.microsoft.com/office/drawing/2014/main" id="{8DD44152-CA6F-44EF-B22A-0EACFD9E495D}"/>
                    </a:ext>
                  </a:extLst>
                </p:cNvPr>
                <p:cNvSpPr/>
                <p:nvPr/>
              </p:nvSpPr>
              <p:spPr>
                <a:xfrm>
                  <a:off x="18252735" y="2486913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  <p:sp>
              <p:nvSpPr>
                <p:cNvPr id="262" name="矩形 261">
                  <a:extLst>
                    <a:ext uri="{FF2B5EF4-FFF2-40B4-BE49-F238E27FC236}">
                      <a16:creationId xmlns:a16="http://schemas.microsoft.com/office/drawing/2014/main" id="{55394DEC-EF8C-4542-813A-4F7257D93924}"/>
                    </a:ext>
                  </a:extLst>
                </p:cNvPr>
                <p:cNvSpPr/>
                <p:nvPr/>
              </p:nvSpPr>
              <p:spPr>
                <a:xfrm>
                  <a:off x="18522093" y="2486913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＋</a:t>
                  </a:r>
                </a:p>
              </p:txBody>
            </p:sp>
            <p:sp>
              <p:nvSpPr>
                <p:cNvPr id="263" name="矩形 262">
                  <a:extLst>
                    <a:ext uri="{FF2B5EF4-FFF2-40B4-BE49-F238E27FC236}">
                      <a16:creationId xmlns:a16="http://schemas.microsoft.com/office/drawing/2014/main" id="{7EBE4AF5-1D34-482A-A614-0F79987D8BEC}"/>
                    </a:ext>
                  </a:extLst>
                </p:cNvPr>
                <p:cNvSpPr/>
                <p:nvPr/>
              </p:nvSpPr>
              <p:spPr>
                <a:xfrm>
                  <a:off x="17983933" y="1759799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＋</a:t>
                  </a:r>
                </a:p>
              </p:txBody>
            </p:sp>
            <p:sp>
              <p:nvSpPr>
                <p:cNvPr id="264" name="矩形 263">
                  <a:extLst>
                    <a:ext uri="{FF2B5EF4-FFF2-40B4-BE49-F238E27FC236}">
                      <a16:creationId xmlns:a16="http://schemas.microsoft.com/office/drawing/2014/main" id="{45411042-5655-4054-A976-013CD9F31915}"/>
                    </a:ext>
                  </a:extLst>
                </p:cNvPr>
                <p:cNvSpPr/>
                <p:nvPr/>
              </p:nvSpPr>
              <p:spPr>
                <a:xfrm>
                  <a:off x="18253291" y="1759799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＋</a:t>
                  </a:r>
                </a:p>
              </p:txBody>
            </p:sp>
            <p:sp>
              <p:nvSpPr>
                <p:cNvPr id="265" name="矩形 264">
                  <a:extLst>
                    <a:ext uri="{FF2B5EF4-FFF2-40B4-BE49-F238E27FC236}">
                      <a16:creationId xmlns:a16="http://schemas.microsoft.com/office/drawing/2014/main" id="{0BCB222E-9695-4A3E-9DD9-CBC747D1297F}"/>
                    </a:ext>
                  </a:extLst>
                </p:cNvPr>
                <p:cNvSpPr/>
                <p:nvPr/>
              </p:nvSpPr>
              <p:spPr>
                <a:xfrm>
                  <a:off x="18522649" y="1759799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＋</a:t>
                  </a:r>
                </a:p>
              </p:txBody>
            </p:sp>
            <p:sp>
              <p:nvSpPr>
                <p:cNvPr id="266" name="矩形 265">
                  <a:extLst>
                    <a:ext uri="{FF2B5EF4-FFF2-40B4-BE49-F238E27FC236}">
                      <a16:creationId xmlns:a16="http://schemas.microsoft.com/office/drawing/2014/main" id="{532784DE-2376-4697-B2F1-0EF1DC0677F3}"/>
                    </a:ext>
                  </a:extLst>
                </p:cNvPr>
                <p:cNvSpPr/>
                <p:nvPr/>
              </p:nvSpPr>
              <p:spPr>
                <a:xfrm>
                  <a:off x="17715047" y="1751350"/>
                  <a:ext cx="392255" cy="3754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732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－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869810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90ECC5-3FC6-C85F-628D-86E983C998F9}"/>
              </a:ext>
            </a:extLst>
          </p:cNvPr>
          <p:cNvSpPr txBox="1"/>
          <p:nvPr/>
        </p:nvSpPr>
        <p:spPr>
          <a:xfrm>
            <a:off x="4376600" y="186235"/>
            <a:ext cx="1663090" cy="470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4a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C7DE05-92E7-43D8-983B-573B30FDC630}"/>
              </a:ext>
            </a:extLst>
          </p:cNvPr>
          <p:cNvGrpSpPr/>
          <p:nvPr/>
        </p:nvGrpSpPr>
        <p:grpSpPr>
          <a:xfrm>
            <a:off x="844361" y="863139"/>
            <a:ext cx="4531837" cy="8389000"/>
            <a:chOff x="1000118" y="4454233"/>
            <a:chExt cx="4531837" cy="8389000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0F81B59-0541-9B58-AA14-A133AEA3F807}"/>
                </a:ext>
              </a:extLst>
            </p:cNvPr>
            <p:cNvSpPr txBox="1"/>
            <p:nvPr/>
          </p:nvSpPr>
          <p:spPr>
            <a:xfrm>
              <a:off x="4081459" y="6596254"/>
              <a:ext cx="121379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Myc-AKT1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16859212-C4DE-F70B-29D1-E9DA6486AC01}"/>
                </a:ext>
              </a:extLst>
            </p:cNvPr>
            <p:cNvCxnSpPr/>
            <p:nvPr/>
          </p:nvCxnSpPr>
          <p:spPr>
            <a:xfrm>
              <a:off x="1905528" y="629057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5D59B404-89BF-0D69-1E9A-1414BCA4120A}"/>
                </a:ext>
              </a:extLst>
            </p:cNvPr>
            <p:cNvCxnSpPr/>
            <p:nvPr/>
          </p:nvCxnSpPr>
          <p:spPr>
            <a:xfrm>
              <a:off x="1905528" y="6142710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3D54A201-B35B-EBB6-A82E-859807536E76}"/>
                </a:ext>
              </a:extLst>
            </p:cNvPr>
            <p:cNvSpPr txBox="1"/>
            <p:nvPr/>
          </p:nvSpPr>
          <p:spPr>
            <a:xfrm>
              <a:off x="1434728" y="6101424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82F95C6-6057-5932-82B3-E7C68943F89F}"/>
                </a:ext>
              </a:extLst>
            </p:cNvPr>
            <p:cNvSpPr txBox="1"/>
            <p:nvPr/>
          </p:nvSpPr>
          <p:spPr>
            <a:xfrm>
              <a:off x="1434728" y="5936536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B0F14B8B-C5B1-204D-43EE-E92557D71C80}"/>
                </a:ext>
              </a:extLst>
            </p:cNvPr>
            <p:cNvCxnSpPr/>
            <p:nvPr/>
          </p:nvCxnSpPr>
          <p:spPr>
            <a:xfrm>
              <a:off x="1910087" y="6462945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E8D8310C-EE03-A65B-64CB-E530FD34F6AF}"/>
                </a:ext>
              </a:extLst>
            </p:cNvPr>
            <p:cNvSpPr txBox="1"/>
            <p:nvPr/>
          </p:nvSpPr>
          <p:spPr>
            <a:xfrm>
              <a:off x="1524040" y="6273792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E7B1B18C-09AB-0CA7-4939-E90AF750ADB4}"/>
                </a:ext>
              </a:extLst>
            </p:cNvPr>
            <p:cNvCxnSpPr/>
            <p:nvPr/>
          </p:nvCxnSpPr>
          <p:spPr>
            <a:xfrm>
              <a:off x="1905114" y="593262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933D2672-3BBE-0BC7-6B10-DA43DAD2A9B2}"/>
                </a:ext>
              </a:extLst>
            </p:cNvPr>
            <p:cNvSpPr txBox="1"/>
            <p:nvPr/>
          </p:nvSpPr>
          <p:spPr>
            <a:xfrm>
              <a:off x="1419859" y="5704455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052874B7-EE5F-B41F-17FA-93D1B02E419A}"/>
                </a:ext>
              </a:extLst>
            </p:cNvPr>
            <p:cNvCxnSpPr/>
            <p:nvPr/>
          </p:nvCxnSpPr>
          <p:spPr>
            <a:xfrm>
              <a:off x="1936806" y="6812756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77A535AE-2945-2668-18C3-506CE6E318AD}"/>
                </a:ext>
              </a:extLst>
            </p:cNvPr>
            <p:cNvSpPr txBox="1"/>
            <p:nvPr/>
          </p:nvSpPr>
          <p:spPr>
            <a:xfrm>
              <a:off x="1557266" y="6623607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F8805FB2-C996-FFAE-B20C-4736DD6CA34F}"/>
                </a:ext>
              </a:extLst>
            </p:cNvPr>
            <p:cNvCxnSpPr/>
            <p:nvPr/>
          </p:nvCxnSpPr>
          <p:spPr>
            <a:xfrm>
              <a:off x="1936806" y="706349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78D167DF-1D84-190C-460A-A4C729AFF4B5}"/>
                </a:ext>
              </a:extLst>
            </p:cNvPr>
            <p:cNvSpPr txBox="1"/>
            <p:nvPr/>
          </p:nvSpPr>
          <p:spPr>
            <a:xfrm>
              <a:off x="1550761" y="6874346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9C460D39-4995-4236-567E-9C605F0BCDFB}"/>
                </a:ext>
              </a:extLst>
            </p:cNvPr>
            <p:cNvCxnSpPr/>
            <p:nvPr/>
          </p:nvCxnSpPr>
          <p:spPr>
            <a:xfrm>
              <a:off x="1936806" y="735389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8FD35BD3-4092-16DB-6675-5708511D75D6}"/>
                </a:ext>
              </a:extLst>
            </p:cNvPr>
            <p:cNvSpPr txBox="1"/>
            <p:nvPr/>
          </p:nvSpPr>
          <p:spPr>
            <a:xfrm>
              <a:off x="1550761" y="7164742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98070EB4-ACBC-9766-3278-FD26F3483C6C}"/>
                </a:ext>
              </a:extLst>
            </p:cNvPr>
            <p:cNvCxnSpPr/>
            <p:nvPr/>
          </p:nvCxnSpPr>
          <p:spPr>
            <a:xfrm>
              <a:off x="1936806" y="7603456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211FA31D-C51E-15DB-8FC5-579C0A2AC0EC}"/>
                </a:ext>
              </a:extLst>
            </p:cNvPr>
            <p:cNvSpPr txBox="1"/>
            <p:nvPr/>
          </p:nvSpPr>
          <p:spPr>
            <a:xfrm>
              <a:off x="1550761" y="7414307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71E19A8C-BD78-1501-59E4-0178DA8C5AA6}"/>
                </a:ext>
              </a:extLst>
            </p:cNvPr>
            <p:cNvCxnSpPr/>
            <p:nvPr/>
          </p:nvCxnSpPr>
          <p:spPr>
            <a:xfrm>
              <a:off x="1936806" y="8213230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106ABDDC-3412-1087-B3BD-A0B38D45BC19}"/>
                </a:ext>
              </a:extLst>
            </p:cNvPr>
            <p:cNvSpPr txBox="1"/>
            <p:nvPr/>
          </p:nvSpPr>
          <p:spPr>
            <a:xfrm>
              <a:off x="1550761" y="8024077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B7C09F1C-951B-4EDD-8884-B4358D9407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0000"/>
                      </a14:imgEffect>
                    </a14:imgLayer>
                  </a14:imgProps>
                </a:ext>
              </a:extLst>
            </a:blip>
            <a:srcRect b="15940"/>
            <a:stretch/>
          </p:blipFill>
          <p:spPr>
            <a:xfrm>
              <a:off x="2090836" y="5812398"/>
              <a:ext cx="1786775" cy="2682386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77FA8A2A-9E5F-4050-B719-02C32B9032ED}"/>
                </a:ext>
              </a:extLst>
            </p:cNvPr>
            <p:cNvCxnSpPr/>
            <p:nvPr/>
          </p:nvCxnSpPr>
          <p:spPr>
            <a:xfrm>
              <a:off x="1926901" y="916253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0A93DEAB-4EE4-47B3-95CF-0F40CC1DFBF1}"/>
                </a:ext>
              </a:extLst>
            </p:cNvPr>
            <p:cNvCxnSpPr/>
            <p:nvPr/>
          </p:nvCxnSpPr>
          <p:spPr>
            <a:xfrm>
              <a:off x="1926901" y="901466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89F6CB67-575E-4EF4-85D0-78C921D48109}"/>
                </a:ext>
              </a:extLst>
            </p:cNvPr>
            <p:cNvSpPr txBox="1"/>
            <p:nvPr/>
          </p:nvSpPr>
          <p:spPr>
            <a:xfrm>
              <a:off x="1456098" y="8973383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D31464AD-3C87-461B-9EF3-D35C2AD4EAB6}"/>
                </a:ext>
              </a:extLst>
            </p:cNvPr>
            <p:cNvSpPr txBox="1"/>
            <p:nvPr/>
          </p:nvSpPr>
          <p:spPr>
            <a:xfrm>
              <a:off x="1456098" y="8808494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5C0B148F-C761-4060-A977-0C2B0C15587B}"/>
                </a:ext>
              </a:extLst>
            </p:cNvPr>
            <p:cNvCxnSpPr/>
            <p:nvPr/>
          </p:nvCxnSpPr>
          <p:spPr>
            <a:xfrm>
              <a:off x="1931457" y="9334900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53CF0269-24A3-41FA-900E-5A1FF97E65FC}"/>
                </a:ext>
              </a:extLst>
            </p:cNvPr>
            <p:cNvSpPr txBox="1"/>
            <p:nvPr/>
          </p:nvSpPr>
          <p:spPr>
            <a:xfrm>
              <a:off x="1545413" y="9145751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5342EB7F-CE5B-43D3-A57A-223425D26A19}"/>
                </a:ext>
              </a:extLst>
            </p:cNvPr>
            <p:cNvCxnSpPr/>
            <p:nvPr/>
          </p:nvCxnSpPr>
          <p:spPr>
            <a:xfrm>
              <a:off x="1926488" y="880458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BA4F44D2-073E-409C-9C96-FDB4ACD25308}"/>
                </a:ext>
              </a:extLst>
            </p:cNvPr>
            <p:cNvSpPr txBox="1"/>
            <p:nvPr/>
          </p:nvSpPr>
          <p:spPr>
            <a:xfrm>
              <a:off x="1441231" y="8576410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DC527D4F-3640-4FFB-8A09-F3FFFAA5EB33}"/>
                </a:ext>
              </a:extLst>
            </p:cNvPr>
            <p:cNvCxnSpPr/>
            <p:nvPr/>
          </p:nvCxnSpPr>
          <p:spPr>
            <a:xfrm>
              <a:off x="1958179" y="968471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A5C5962A-C658-43A9-8D48-C4A443FC43C0}"/>
                </a:ext>
              </a:extLst>
            </p:cNvPr>
            <p:cNvSpPr txBox="1"/>
            <p:nvPr/>
          </p:nvSpPr>
          <p:spPr>
            <a:xfrm>
              <a:off x="1578639" y="9495565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80E8F6A1-9501-4931-8D8D-E7B2A4D877BA}"/>
                </a:ext>
              </a:extLst>
            </p:cNvPr>
            <p:cNvCxnSpPr/>
            <p:nvPr/>
          </p:nvCxnSpPr>
          <p:spPr>
            <a:xfrm>
              <a:off x="1958179" y="993545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AE900944-FB5D-49B1-A65E-17280C96DE6F}"/>
                </a:ext>
              </a:extLst>
            </p:cNvPr>
            <p:cNvSpPr txBox="1"/>
            <p:nvPr/>
          </p:nvSpPr>
          <p:spPr>
            <a:xfrm>
              <a:off x="1572135" y="9746305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id="{A95CA3EE-0524-46EC-9C40-A2F1BBF7E43F}"/>
                </a:ext>
              </a:extLst>
            </p:cNvPr>
            <p:cNvCxnSpPr/>
            <p:nvPr/>
          </p:nvCxnSpPr>
          <p:spPr>
            <a:xfrm>
              <a:off x="1958179" y="1022585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055C8D15-D428-4773-85E2-53B630AD673D}"/>
                </a:ext>
              </a:extLst>
            </p:cNvPr>
            <p:cNvSpPr txBox="1"/>
            <p:nvPr/>
          </p:nvSpPr>
          <p:spPr>
            <a:xfrm>
              <a:off x="1572135" y="10036700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id="{EDA5B978-6503-4F09-B258-AE54520E4FF4}"/>
                </a:ext>
              </a:extLst>
            </p:cNvPr>
            <p:cNvCxnSpPr/>
            <p:nvPr/>
          </p:nvCxnSpPr>
          <p:spPr>
            <a:xfrm>
              <a:off x="1958179" y="1047541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785EC7E0-9980-4470-BB09-EEDB418F8F02}"/>
                </a:ext>
              </a:extLst>
            </p:cNvPr>
            <p:cNvSpPr txBox="1"/>
            <p:nvPr/>
          </p:nvSpPr>
          <p:spPr>
            <a:xfrm>
              <a:off x="1572135" y="10286266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id="{7B514B7A-6404-402C-A69E-DF2B8A4C0FEC}"/>
                </a:ext>
              </a:extLst>
            </p:cNvPr>
            <p:cNvCxnSpPr/>
            <p:nvPr/>
          </p:nvCxnSpPr>
          <p:spPr>
            <a:xfrm>
              <a:off x="1958179" y="11085186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105A7034-5AB0-4448-AAA6-0E61F1A6CB4E}"/>
                </a:ext>
              </a:extLst>
            </p:cNvPr>
            <p:cNvSpPr txBox="1"/>
            <p:nvPr/>
          </p:nvSpPr>
          <p:spPr>
            <a:xfrm>
              <a:off x="1572135" y="10896036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id="{16B692D3-07CA-423A-BEC6-318BD1289A9A}"/>
                </a:ext>
              </a:extLst>
            </p:cNvPr>
            <p:cNvCxnSpPr/>
            <p:nvPr/>
          </p:nvCxnSpPr>
          <p:spPr>
            <a:xfrm>
              <a:off x="1932653" y="1153806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id="{97C9BE8A-7410-4D6D-AFAE-111C5D19ED1B}"/>
                </a:ext>
              </a:extLst>
            </p:cNvPr>
            <p:cNvCxnSpPr/>
            <p:nvPr/>
          </p:nvCxnSpPr>
          <p:spPr>
            <a:xfrm>
              <a:off x="1932653" y="1182846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228742F8-DCFB-4F98-BFA4-3AC24B43AA73}"/>
                </a:ext>
              </a:extLst>
            </p:cNvPr>
            <p:cNvSpPr txBox="1"/>
            <p:nvPr/>
          </p:nvSpPr>
          <p:spPr>
            <a:xfrm>
              <a:off x="1546609" y="11639316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id="{520E52F2-A384-487E-ACDC-4321A35618BE}"/>
                </a:ext>
              </a:extLst>
            </p:cNvPr>
            <p:cNvCxnSpPr/>
            <p:nvPr/>
          </p:nvCxnSpPr>
          <p:spPr>
            <a:xfrm>
              <a:off x="1932653" y="12078030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94E11E61-F5FC-4159-95ED-E362AB039F29}"/>
                </a:ext>
              </a:extLst>
            </p:cNvPr>
            <p:cNvSpPr txBox="1"/>
            <p:nvPr/>
          </p:nvSpPr>
          <p:spPr>
            <a:xfrm>
              <a:off x="1546609" y="11888878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id="{18628E60-F9DB-415D-B90A-F41C1E3361AC}"/>
                </a:ext>
              </a:extLst>
            </p:cNvPr>
            <p:cNvCxnSpPr/>
            <p:nvPr/>
          </p:nvCxnSpPr>
          <p:spPr>
            <a:xfrm>
              <a:off x="1932653" y="1268780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E21D4DA2-9A1A-4443-8625-B89F11920584}"/>
                </a:ext>
              </a:extLst>
            </p:cNvPr>
            <p:cNvSpPr txBox="1"/>
            <p:nvPr/>
          </p:nvSpPr>
          <p:spPr>
            <a:xfrm>
              <a:off x="1546609" y="12498651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A60D75BF-AF27-4668-9317-53D3D2313F0B}"/>
                </a:ext>
              </a:extLst>
            </p:cNvPr>
            <p:cNvSpPr txBox="1"/>
            <p:nvPr/>
          </p:nvSpPr>
          <p:spPr>
            <a:xfrm>
              <a:off x="1557266" y="11319089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20" name="图片 119">
              <a:extLst>
                <a:ext uri="{FF2B5EF4-FFF2-40B4-BE49-F238E27FC236}">
                  <a16:creationId xmlns:a16="http://schemas.microsoft.com/office/drawing/2014/main" id="{7E4090F8-BF47-4ECB-9E65-28F751DB81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1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089636" y="8624037"/>
              <a:ext cx="1795829" cy="2694362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D2901E8D-613D-4E3B-91C7-ECAD669C12CF}"/>
                </a:ext>
              </a:extLst>
            </p:cNvPr>
            <p:cNvSpPr txBox="1"/>
            <p:nvPr/>
          </p:nvSpPr>
          <p:spPr>
            <a:xfrm>
              <a:off x="3842454" y="10664578"/>
              <a:ext cx="1689501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Flag-TBEV-</a:t>
              </a:r>
              <a:r>
                <a:rPr lang="en-US" altLang="zh-CN" sz="1639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prM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141A18E5-4146-47F3-AE3D-BB878DE7C483}"/>
                </a:ext>
              </a:extLst>
            </p:cNvPr>
            <p:cNvSpPr txBox="1"/>
            <p:nvPr/>
          </p:nvSpPr>
          <p:spPr>
            <a:xfrm>
              <a:off x="3932861" y="11639316"/>
              <a:ext cx="944489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26" name="图片 125">
              <a:extLst>
                <a:ext uri="{FF2B5EF4-FFF2-40B4-BE49-F238E27FC236}">
                  <a16:creationId xmlns:a16="http://schemas.microsoft.com/office/drawing/2014/main" id="{84CDD441-1443-4C41-A708-B02317F42D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10000"/>
                      </a14:imgEffect>
                    </a14:imgLayer>
                  </a14:imgProps>
                </a:ext>
              </a:extLst>
            </a:blip>
            <a:srcRect t="40967"/>
            <a:stretch/>
          </p:blipFill>
          <p:spPr>
            <a:xfrm>
              <a:off x="2089642" y="11463911"/>
              <a:ext cx="1787966" cy="1284675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213" name="文本框 212">
              <a:extLst>
                <a:ext uri="{FF2B5EF4-FFF2-40B4-BE49-F238E27FC236}">
                  <a16:creationId xmlns:a16="http://schemas.microsoft.com/office/drawing/2014/main" id="{C053A252-50B4-4B75-A48F-CE53CF45F3B6}"/>
                </a:ext>
              </a:extLst>
            </p:cNvPr>
            <p:cNvSpPr txBox="1"/>
            <p:nvPr/>
          </p:nvSpPr>
          <p:spPr>
            <a:xfrm>
              <a:off x="2124097" y="5385536"/>
              <a:ext cx="2271785" cy="512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732" dirty="0">
                  <a:latin typeface="+mn-ea"/>
                  <a:cs typeface="宋体" pitchFamily="2" charset="-122"/>
                </a:rPr>
                <a:t>＋</a:t>
              </a:r>
              <a:r>
                <a:rPr lang="en-US" altLang="zh-CN" sz="2732" dirty="0">
                  <a:latin typeface="+mn-ea"/>
                  <a:cs typeface="宋体" pitchFamily="2" charset="-122"/>
                </a:rPr>
                <a:t> </a:t>
              </a:r>
              <a:r>
                <a:rPr lang="zh-CN" altLang="en-US" sz="2732" dirty="0">
                  <a:latin typeface="+mn-ea"/>
                  <a:cs typeface="宋体" pitchFamily="2" charset="-122"/>
                </a:rPr>
                <a:t>－</a:t>
              </a:r>
              <a:r>
                <a:rPr lang="en-US" altLang="zh-CN" sz="2732" dirty="0">
                  <a:latin typeface="+mn-ea"/>
                  <a:cs typeface="宋体" pitchFamily="2" charset="-122"/>
                </a:rPr>
                <a:t> </a:t>
              </a:r>
              <a:r>
                <a:rPr lang="zh-CN" altLang="en-US" sz="2732" dirty="0">
                  <a:latin typeface="+mn-ea"/>
                  <a:cs typeface="宋体" pitchFamily="2" charset="-122"/>
                  <a:sym typeface="+mn-ea"/>
                </a:rPr>
                <a:t>＋</a:t>
              </a:r>
              <a:r>
                <a:rPr lang="en-US" altLang="zh-CN" sz="2732" dirty="0">
                  <a:latin typeface="+mn-ea"/>
                  <a:cs typeface="宋体" pitchFamily="2" charset="-122"/>
                  <a:sym typeface="+mn-ea"/>
                </a:rPr>
                <a:t> </a:t>
              </a:r>
              <a:r>
                <a:rPr lang="zh-CN" altLang="en-US" sz="2732" dirty="0">
                  <a:latin typeface="+mn-ea"/>
                  <a:cs typeface="宋体" pitchFamily="2" charset="-122"/>
                  <a:sym typeface="+mn-ea"/>
                </a:rPr>
                <a:t>－</a:t>
              </a:r>
              <a:endParaRPr lang="zh-CN" altLang="en-US" sz="2732" dirty="0">
                <a:latin typeface="+mn-ea"/>
                <a:cs typeface="宋体" pitchFamily="2" charset="-122"/>
              </a:endParaRPr>
            </a:p>
          </p:txBody>
        </p: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BE9B975B-D3E3-4D80-B71A-6695CF2C3608}"/>
                </a:ext>
              </a:extLst>
            </p:cNvPr>
            <p:cNvSpPr txBox="1"/>
            <p:nvPr/>
          </p:nvSpPr>
          <p:spPr>
            <a:xfrm>
              <a:off x="2114129" y="5076217"/>
              <a:ext cx="2187343" cy="512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732" dirty="0">
                  <a:latin typeface="+mn-ea"/>
                  <a:cs typeface="宋体" pitchFamily="2" charset="-122"/>
                  <a:sym typeface="+mn-ea"/>
                </a:rPr>
                <a:t>－</a:t>
              </a:r>
              <a:r>
                <a:rPr lang="en-US" altLang="zh-CN" sz="2732" dirty="0">
                  <a:latin typeface="+mn-ea"/>
                  <a:cs typeface="宋体" pitchFamily="2" charset="-122"/>
                  <a:sym typeface="+mn-ea"/>
                </a:rPr>
                <a:t> </a:t>
              </a:r>
              <a:r>
                <a:rPr lang="zh-CN" altLang="en-US" sz="2732" dirty="0">
                  <a:latin typeface="+mn-ea"/>
                  <a:cs typeface="宋体" pitchFamily="2" charset="-122"/>
                  <a:sym typeface="+mn-ea"/>
                </a:rPr>
                <a:t>＋</a:t>
              </a:r>
              <a:r>
                <a:rPr lang="en-US" altLang="zh-CN" sz="2732" dirty="0">
                  <a:latin typeface="+mn-ea"/>
                  <a:cs typeface="宋体" pitchFamily="2" charset="-122"/>
                </a:rPr>
                <a:t> </a:t>
              </a:r>
              <a:r>
                <a:rPr lang="zh-CN" altLang="en-US" sz="2732" dirty="0">
                  <a:latin typeface="+mn-ea"/>
                  <a:cs typeface="宋体" pitchFamily="2" charset="-122"/>
                  <a:sym typeface="+mn-ea"/>
                </a:rPr>
                <a:t>－</a:t>
              </a:r>
              <a:r>
                <a:rPr lang="en-US" altLang="zh-CN" sz="2732" dirty="0">
                  <a:latin typeface="+mn-ea"/>
                  <a:cs typeface="宋体" pitchFamily="2" charset="-122"/>
                  <a:sym typeface="+mn-ea"/>
                </a:rPr>
                <a:t> </a:t>
              </a:r>
              <a:r>
                <a:rPr lang="zh-CN" altLang="en-US" sz="2732" dirty="0">
                  <a:latin typeface="+mn-ea"/>
                  <a:cs typeface="宋体" pitchFamily="2" charset="-122"/>
                  <a:sym typeface="+mn-ea"/>
                </a:rPr>
                <a:t>＋</a:t>
              </a:r>
              <a:endParaRPr lang="zh-CN" altLang="en-US" sz="2732" dirty="0">
                <a:latin typeface="+mn-ea"/>
                <a:cs typeface="宋体" pitchFamily="2" charset="-122"/>
              </a:endParaRPr>
            </a:p>
          </p:txBody>
        </p:sp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9D2DC138-65B0-4B94-B774-E20995B91D48}"/>
                </a:ext>
              </a:extLst>
            </p:cNvPr>
            <p:cNvSpPr txBox="1"/>
            <p:nvPr/>
          </p:nvSpPr>
          <p:spPr>
            <a:xfrm>
              <a:off x="1195316" y="5491815"/>
              <a:ext cx="1920102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ea typeface="宋体" pitchFamily="2" charset="-122"/>
                  <a:cs typeface="Arial" panose="020B0604020202020204" pitchFamily="34" charset="0"/>
                  <a:sym typeface="+mn-ea"/>
                </a:rPr>
                <a:t>Flag-EV </a:t>
              </a:r>
            </a:p>
          </p:txBody>
        </p:sp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6802B459-305C-4E13-8795-637C881CFCD8}"/>
                </a:ext>
              </a:extLst>
            </p:cNvPr>
            <p:cNvSpPr txBox="1"/>
            <p:nvPr/>
          </p:nvSpPr>
          <p:spPr>
            <a:xfrm>
              <a:off x="1125610" y="5145845"/>
              <a:ext cx="1561491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ea typeface="宋体" pitchFamily="2" charset="-122"/>
                  <a:cs typeface="Arial" panose="020B0604020202020204" pitchFamily="34" charset="0"/>
                  <a:sym typeface="+mn-ea"/>
                </a:rPr>
                <a:t>Flag-</a:t>
              </a:r>
              <a:r>
                <a:rPr lang="en-US" altLang="zh-CN" sz="1639" dirty="0" err="1">
                  <a:latin typeface="Arial" panose="020B0604020202020204" pitchFamily="34" charset="0"/>
                  <a:ea typeface="宋体" pitchFamily="2" charset="-122"/>
                  <a:cs typeface="Arial" panose="020B0604020202020204" pitchFamily="34" charset="0"/>
                  <a:sym typeface="+mn-ea"/>
                </a:rPr>
                <a:t>prm</a:t>
              </a:r>
              <a:r>
                <a:rPr lang="en-US" altLang="zh-CN" sz="1639" dirty="0">
                  <a:latin typeface="Arial" panose="020B0604020202020204" pitchFamily="34" charset="0"/>
                  <a:ea typeface="宋体" pitchFamily="2" charset="-122"/>
                  <a:cs typeface="Arial" panose="020B0604020202020204" pitchFamily="34" charset="0"/>
                  <a:sym typeface="+mn-ea"/>
                </a:rPr>
                <a:t>    </a:t>
              </a:r>
            </a:p>
          </p:txBody>
        </p:sp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id="{907AC758-78DC-4CC0-9928-638FDF761DDC}"/>
                </a:ext>
              </a:extLst>
            </p:cNvPr>
            <p:cNvSpPr txBox="1"/>
            <p:nvPr/>
          </p:nvSpPr>
          <p:spPr>
            <a:xfrm>
              <a:off x="1000118" y="4836668"/>
              <a:ext cx="1662961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ea typeface="宋体" pitchFamily="2" charset="-122"/>
                  <a:cs typeface="Arial" panose="020B0604020202020204" pitchFamily="34" charset="0"/>
                  <a:sym typeface="+mn-ea"/>
                </a:rPr>
                <a:t>Myc-AKT1</a:t>
              </a:r>
            </a:p>
          </p:txBody>
        </p:sp>
        <p:sp>
          <p:nvSpPr>
            <p:cNvPr id="218" name="文本框 217">
              <a:extLst>
                <a:ext uri="{FF2B5EF4-FFF2-40B4-BE49-F238E27FC236}">
                  <a16:creationId xmlns:a16="http://schemas.microsoft.com/office/drawing/2014/main" id="{63431A47-F64A-4F75-8302-88193E6F31B6}"/>
                </a:ext>
              </a:extLst>
            </p:cNvPr>
            <p:cNvSpPr txBox="1"/>
            <p:nvPr/>
          </p:nvSpPr>
          <p:spPr>
            <a:xfrm>
              <a:off x="2096453" y="4716640"/>
              <a:ext cx="2336691" cy="512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732" dirty="0">
                  <a:latin typeface="+mn-ea"/>
                  <a:cs typeface="宋体" pitchFamily="2" charset="-122"/>
                  <a:sym typeface="+mn-ea"/>
                </a:rPr>
                <a:t>＋</a:t>
              </a:r>
              <a:r>
                <a:rPr lang="en-US" altLang="zh-CN" sz="2732" dirty="0">
                  <a:latin typeface="+mn-ea"/>
                  <a:cs typeface="宋体" pitchFamily="2" charset="-122"/>
                  <a:sym typeface="+mn-ea"/>
                </a:rPr>
                <a:t> </a:t>
              </a:r>
              <a:r>
                <a:rPr lang="zh-CN" altLang="en-US" sz="2732" dirty="0">
                  <a:latin typeface="+mn-ea"/>
                  <a:cs typeface="宋体" pitchFamily="2" charset="-122"/>
                  <a:sym typeface="+mn-ea"/>
                </a:rPr>
                <a:t>＋</a:t>
              </a:r>
              <a:r>
                <a:rPr lang="en-US" altLang="zh-CN" sz="2732" dirty="0">
                  <a:latin typeface="+mn-ea"/>
                  <a:cs typeface="宋体" pitchFamily="2" charset="-122"/>
                </a:rPr>
                <a:t> </a:t>
              </a:r>
              <a:r>
                <a:rPr lang="zh-CN" altLang="en-US" sz="2732" dirty="0">
                  <a:latin typeface="+mn-ea"/>
                  <a:cs typeface="宋体" pitchFamily="2" charset="-122"/>
                  <a:sym typeface="+mn-ea"/>
                </a:rPr>
                <a:t>＋</a:t>
              </a:r>
              <a:r>
                <a:rPr lang="en-US" altLang="zh-CN" sz="2732" dirty="0">
                  <a:latin typeface="+mn-ea"/>
                  <a:cs typeface="宋体" pitchFamily="2" charset="-122"/>
                  <a:sym typeface="+mn-ea"/>
                </a:rPr>
                <a:t> </a:t>
              </a:r>
              <a:r>
                <a:rPr lang="zh-CN" altLang="en-US" sz="2732" dirty="0">
                  <a:latin typeface="+mn-ea"/>
                  <a:cs typeface="宋体" pitchFamily="2" charset="-122"/>
                  <a:sym typeface="+mn-ea"/>
                </a:rPr>
                <a:t>＋</a:t>
              </a:r>
              <a:endParaRPr lang="zh-CN" altLang="en-US" sz="2732" dirty="0">
                <a:latin typeface="+mn-ea"/>
                <a:cs typeface="宋体" pitchFamily="2" charset="-122"/>
              </a:endParaRPr>
            </a:p>
          </p:txBody>
        </p:sp>
        <p:cxnSp>
          <p:nvCxnSpPr>
            <p:cNvPr id="219" name="直接连接符 218">
              <a:extLst>
                <a:ext uri="{FF2B5EF4-FFF2-40B4-BE49-F238E27FC236}">
                  <a16:creationId xmlns:a16="http://schemas.microsoft.com/office/drawing/2014/main" id="{4FDF6D5F-E69F-4F68-AC51-E6416E40CAE2}"/>
                </a:ext>
              </a:extLst>
            </p:cNvPr>
            <p:cNvCxnSpPr/>
            <p:nvPr/>
          </p:nvCxnSpPr>
          <p:spPr>
            <a:xfrm flipV="1">
              <a:off x="2221152" y="4795702"/>
              <a:ext cx="8358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0" name="直接连接符 219">
              <a:extLst>
                <a:ext uri="{FF2B5EF4-FFF2-40B4-BE49-F238E27FC236}">
                  <a16:creationId xmlns:a16="http://schemas.microsoft.com/office/drawing/2014/main" id="{0CBE1C45-01C0-440D-AF2E-3C8F5177B753}"/>
                </a:ext>
              </a:extLst>
            </p:cNvPr>
            <p:cNvCxnSpPr/>
            <p:nvPr/>
          </p:nvCxnSpPr>
          <p:spPr>
            <a:xfrm flipV="1">
              <a:off x="3246604" y="4795702"/>
              <a:ext cx="8358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1" name="文本框 220">
              <a:extLst>
                <a:ext uri="{FF2B5EF4-FFF2-40B4-BE49-F238E27FC236}">
                  <a16:creationId xmlns:a16="http://schemas.microsoft.com/office/drawing/2014/main" id="{6640DB7A-4A2A-40BE-AD8E-F55D4AE04C33}"/>
                </a:ext>
              </a:extLst>
            </p:cNvPr>
            <p:cNvSpPr txBox="1"/>
            <p:nvPr/>
          </p:nvSpPr>
          <p:spPr>
            <a:xfrm>
              <a:off x="2163800" y="4454233"/>
              <a:ext cx="1756076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ea typeface="宋体" pitchFamily="2" charset="-122"/>
                  <a:cs typeface="Arial" panose="020B0604020202020204" pitchFamily="34" charset="0"/>
                  <a:sym typeface="+mn-ea"/>
                </a:rPr>
                <a:t> </a:t>
              </a:r>
              <a:r>
                <a:rPr lang="en-US" altLang="zh-CN" sz="1639" dirty="0" err="1">
                  <a:latin typeface="Arial" panose="020B0604020202020204" pitchFamily="34" charset="0"/>
                  <a:ea typeface="宋体" pitchFamily="2" charset="-122"/>
                  <a:cs typeface="Arial" panose="020B0604020202020204" pitchFamily="34" charset="0"/>
                  <a:sym typeface="+mn-ea"/>
                </a:rPr>
                <a:t>IP:Flag</a:t>
              </a:r>
              <a:endParaRPr lang="en-US" altLang="zh-CN" sz="1639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22" name="矩形 221">
              <a:extLst>
                <a:ext uri="{FF2B5EF4-FFF2-40B4-BE49-F238E27FC236}">
                  <a16:creationId xmlns:a16="http://schemas.microsoft.com/office/drawing/2014/main" id="{8FEC4211-9588-4C19-953C-F375B8A47356}"/>
                </a:ext>
              </a:extLst>
            </p:cNvPr>
            <p:cNvSpPr/>
            <p:nvPr/>
          </p:nvSpPr>
          <p:spPr>
            <a:xfrm>
              <a:off x="3326979" y="4484870"/>
              <a:ext cx="651140" cy="3445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ea typeface="宋体" pitchFamily="2" charset="-122"/>
                  <a:cs typeface="Arial" panose="020B0604020202020204" pitchFamily="34" charset="0"/>
                  <a:sym typeface="+mn-ea"/>
                </a:rPr>
                <a:t>Input</a:t>
              </a:r>
              <a:endParaRPr lang="zh-CN" altLang="en-US" sz="1639" dirty="0"/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9A845D07-3824-417E-8FF8-F3A3030B111B}"/>
                </a:ext>
              </a:extLst>
            </p:cNvPr>
            <p:cNvSpPr/>
            <p:nvPr/>
          </p:nvSpPr>
          <p:spPr>
            <a:xfrm>
              <a:off x="2085607" y="6583444"/>
              <a:ext cx="1860751" cy="35604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81989F7A-6B32-43C3-8668-E170C4D46AB6}"/>
                </a:ext>
              </a:extLst>
            </p:cNvPr>
            <p:cNvSpPr/>
            <p:nvPr/>
          </p:nvSpPr>
          <p:spPr>
            <a:xfrm>
              <a:off x="2077032" y="11021152"/>
              <a:ext cx="1787966" cy="297244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F6619B2C-4D10-4742-AC45-79AF018056DE}"/>
                </a:ext>
              </a:extLst>
            </p:cNvPr>
            <p:cNvSpPr/>
            <p:nvPr/>
          </p:nvSpPr>
          <p:spPr>
            <a:xfrm>
              <a:off x="3007351" y="11538075"/>
              <a:ext cx="883093" cy="31919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FFA7AD3-9888-4BDB-8F29-78DEBA4929C1}"/>
              </a:ext>
            </a:extLst>
          </p:cNvPr>
          <p:cNvGrpSpPr/>
          <p:nvPr/>
        </p:nvGrpSpPr>
        <p:grpSpPr>
          <a:xfrm>
            <a:off x="6039690" y="911466"/>
            <a:ext cx="4497924" cy="8340673"/>
            <a:chOff x="5651128" y="4508624"/>
            <a:chExt cx="4497924" cy="8340673"/>
          </a:xfrm>
        </p:grpSpPr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0302406C-D0CC-AC2E-A3EB-AE1C6AA2E741}"/>
                </a:ext>
              </a:extLst>
            </p:cNvPr>
            <p:cNvSpPr txBox="1"/>
            <p:nvPr/>
          </p:nvSpPr>
          <p:spPr>
            <a:xfrm>
              <a:off x="8650109" y="6537406"/>
              <a:ext cx="734496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AKT1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12779C58-AADD-7F88-179C-1E8BFD272D9E}"/>
                </a:ext>
              </a:extLst>
            </p:cNvPr>
            <p:cNvSpPr txBox="1"/>
            <p:nvPr/>
          </p:nvSpPr>
          <p:spPr>
            <a:xfrm>
              <a:off x="8504016" y="11406415"/>
              <a:ext cx="944489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E5EC6BAF-D32A-7533-37F1-3A7894F40349}"/>
                </a:ext>
              </a:extLst>
            </p:cNvPr>
            <p:cNvSpPr txBox="1"/>
            <p:nvPr/>
          </p:nvSpPr>
          <p:spPr>
            <a:xfrm>
              <a:off x="8459551" y="9296498"/>
              <a:ext cx="1689501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Flag-TBEV-</a:t>
              </a:r>
              <a:r>
                <a:rPr lang="en-US" altLang="zh-CN" sz="1639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prM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56" name="图片 155">
              <a:extLst>
                <a:ext uri="{FF2B5EF4-FFF2-40B4-BE49-F238E27FC236}">
                  <a16:creationId xmlns:a16="http://schemas.microsoft.com/office/drawing/2014/main" id="{7AABF939-F3ED-4969-8D31-E6723B4D5E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8000"/>
                      </a14:imgEffect>
                    </a14:imgLayer>
                  </a14:imgProps>
                </a:ext>
              </a:extLst>
            </a:blip>
            <a:srcRect b="6341"/>
            <a:stretch/>
          </p:blipFill>
          <p:spPr>
            <a:xfrm>
              <a:off x="6680332" y="5558678"/>
              <a:ext cx="1781921" cy="2748677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158" name="图片 157">
              <a:extLst>
                <a:ext uri="{FF2B5EF4-FFF2-40B4-BE49-F238E27FC236}">
                  <a16:creationId xmlns:a16="http://schemas.microsoft.com/office/drawing/2014/main" id="{7A388748-47BB-406F-AC44-6860186E87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8000"/>
                      </a14:imgEffect>
                    </a14:imgLayer>
                  </a14:imgProps>
                </a:ext>
              </a:extLst>
            </a:blip>
            <a:srcRect l="11385" b="12547"/>
            <a:stretch/>
          </p:blipFill>
          <p:spPr>
            <a:xfrm>
              <a:off x="6697294" y="8405806"/>
              <a:ext cx="1776901" cy="2787444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160" name="图片 159">
              <a:extLst>
                <a:ext uri="{FF2B5EF4-FFF2-40B4-BE49-F238E27FC236}">
                  <a16:creationId xmlns:a16="http://schemas.microsoft.com/office/drawing/2014/main" id="{F70197F2-A0D7-4632-A950-58284BD437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5000"/>
                      </a14:imgEffect>
                    </a14:imgLayer>
                  </a14:imgProps>
                </a:ext>
              </a:extLst>
            </a:blip>
            <a:srcRect b="8510"/>
            <a:stretch/>
          </p:blipFill>
          <p:spPr>
            <a:xfrm>
              <a:off x="6685566" y="11469235"/>
              <a:ext cx="1776032" cy="1380062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id="{2FEDC6B0-F03A-41A7-9DFF-5669F15CA99C}"/>
                </a:ext>
              </a:extLst>
            </p:cNvPr>
            <p:cNvCxnSpPr/>
            <p:nvPr/>
          </p:nvCxnSpPr>
          <p:spPr>
            <a:xfrm>
              <a:off x="6445631" y="6142792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id="{BFF2E753-C108-4C8D-8871-9FD11C829040}"/>
                </a:ext>
              </a:extLst>
            </p:cNvPr>
            <p:cNvCxnSpPr/>
            <p:nvPr/>
          </p:nvCxnSpPr>
          <p:spPr>
            <a:xfrm>
              <a:off x="6445631" y="599492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9C811CFE-CBE2-4444-B318-FEB714D4E3DD}"/>
                </a:ext>
              </a:extLst>
            </p:cNvPr>
            <p:cNvSpPr txBox="1"/>
            <p:nvPr/>
          </p:nvSpPr>
          <p:spPr>
            <a:xfrm>
              <a:off x="5974827" y="5953642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7598E5FA-4C21-4535-BABC-E2876E239A34}"/>
                </a:ext>
              </a:extLst>
            </p:cNvPr>
            <p:cNvSpPr txBox="1"/>
            <p:nvPr/>
          </p:nvSpPr>
          <p:spPr>
            <a:xfrm>
              <a:off x="5974827" y="5788751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id="{9A5E9EEA-A447-4738-8938-7C21D9F4F9A3}"/>
                </a:ext>
              </a:extLst>
            </p:cNvPr>
            <p:cNvCxnSpPr/>
            <p:nvPr/>
          </p:nvCxnSpPr>
          <p:spPr>
            <a:xfrm>
              <a:off x="6450189" y="6315159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5EBC7C3D-85D5-40F3-A7D9-0CCE65068BC6}"/>
                </a:ext>
              </a:extLst>
            </p:cNvPr>
            <p:cNvSpPr txBox="1"/>
            <p:nvPr/>
          </p:nvSpPr>
          <p:spPr>
            <a:xfrm>
              <a:off x="6064142" y="6126008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BE4C56F-2187-4453-BF07-EBB962C400D3}"/>
                </a:ext>
              </a:extLst>
            </p:cNvPr>
            <p:cNvCxnSpPr/>
            <p:nvPr/>
          </p:nvCxnSpPr>
          <p:spPr>
            <a:xfrm>
              <a:off x="6445218" y="578484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B54A73A0-0F03-44B2-A025-41E3BCAAEE21}"/>
                </a:ext>
              </a:extLst>
            </p:cNvPr>
            <p:cNvSpPr txBox="1"/>
            <p:nvPr/>
          </p:nvSpPr>
          <p:spPr>
            <a:xfrm>
              <a:off x="5959961" y="5556669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id="{1D175753-F82B-4268-BBBA-739831F0448E}"/>
                </a:ext>
              </a:extLst>
            </p:cNvPr>
            <p:cNvCxnSpPr/>
            <p:nvPr/>
          </p:nvCxnSpPr>
          <p:spPr>
            <a:xfrm>
              <a:off x="6476909" y="666497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C1F47FBE-B64E-4970-B013-F510C40993ED}"/>
                </a:ext>
              </a:extLst>
            </p:cNvPr>
            <p:cNvSpPr txBox="1"/>
            <p:nvPr/>
          </p:nvSpPr>
          <p:spPr>
            <a:xfrm>
              <a:off x="6097369" y="6475821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id="{9F0622C0-55CA-4480-BCCE-5DA63B6C44BE}"/>
                </a:ext>
              </a:extLst>
            </p:cNvPr>
            <p:cNvCxnSpPr/>
            <p:nvPr/>
          </p:nvCxnSpPr>
          <p:spPr>
            <a:xfrm>
              <a:off x="6476909" y="691571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8D34131A-2979-4F21-BD1A-2AEBB4F0468A}"/>
                </a:ext>
              </a:extLst>
            </p:cNvPr>
            <p:cNvSpPr txBox="1"/>
            <p:nvPr/>
          </p:nvSpPr>
          <p:spPr>
            <a:xfrm>
              <a:off x="6090864" y="6726564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id="{C32A7A5B-9A54-4804-AEC7-BC56AD547929}"/>
                </a:ext>
              </a:extLst>
            </p:cNvPr>
            <p:cNvCxnSpPr/>
            <p:nvPr/>
          </p:nvCxnSpPr>
          <p:spPr>
            <a:xfrm>
              <a:off x="6476909" y="7206110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50F04C88-E5AB-4734-9148-12529A8F47BA}"/>
                </a:ext>
              </a:extLst>
            </p:cNvPr>
            <p:cNvSpPr txBox="1"/>
            <p:nvPr/>
          </p:nvSpPr>
          <p:spPr>
            <a:xfrm>
              <a:off x="6090864" y="7016959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A193B143-5A4B-4413-ADE8-33EDE6A8283D}"/>
                </a:ext>
              </a:extLst>
            </p:cNvPr>
            <p:cNvCxnSpPr/>
            <p:nvPr/>
          </p:nvCxnSpPr>
          <p:spPr>
            <a:xfrm>
              <a:off x="6476909" y="745567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0FA9FEF0-917F-466C-939E-EAC692F972DE}"/>
                </a:ext>
              </a:extLst>
            </p:cNvPr>
            <p:cNvSpPr txBox="1"/>
            <p:nvPr/>
          </p:nvSpPr>
          <p:spPr>
            <a:xfrm>
              <a:off x="6090864" y="7266523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id="{D1BF89DB-9A80-4D8D-B3F1-0E3BF5D25275}"/>
                </a:ext>
              </a:extLst>
            </p:cNvPr>
            <p:cNvCxnSpPr/>
            <p:nvPr/>
          </p:nvCxnSpPr>
          <p:spPr>
            <a:xfrm>
              <a:off x="6476909" y="806544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CE8A1C93-C478-4906-AFD7-A98B6823002C}"/>
                </a:ext>
              </a:extLst>
            </p:cNvPr>
            <p:cNvSpPr txBox="1"/>
            <p:nvPr/>
          </p:nvSpPr>
          <p:spPr>
            <a:xfrm>
              <a:off x="6090864" y="7876293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id="{7B4D23FB-9708-4C60-A9E6-B5CB02C19226}"/>
                </a:ext>
              </a:extLst>
            </p:cNvPr>
            <p:cNvCxnSpPr/>
            <p:nvPr/>
          </p:nvCxnSpPr>
          <p:spPr>
            <a:xfrm>
              <a:off x="6453847" y="908144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id="{4D1393FE-A9F1-4CC6-B485-1CB65D6DB902}"/>
                </a:ext>
              </a:extLst>
            </p:cNvPr>
            <p:cNvCxnSpPr/>
            <p:nvPr/>
          </p:nvCxnSpPr>
          <p:spPr>
            <a:xfrm>
              <a:off x="6453847" y="893357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4B7DF577-CB6A-49ED-9E25-11FC22A60566}"/>
                </a:ext>
              </a:extLst>
            </p:cNvPr>
            <p:cNvSpPr txBox="1"/>
            <p:nvPr/>
          </p:nvSpPr>
          <p:spPr>
            <a:xfrm>
              <a:off x="5983047" y="8892292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0B95117D-C0C7-4800-9F80-F203DF930CD7}"/>
                </a:ext>
              </a:extLst>
            </p:cNvPr>
            <p:cNvSpPr txBox="1"/>
            <p:nvPr/>
          </p:nvSpPr>
          <p:spPr>
            <a:xfrm>
              <a:off x="5983047" y="8727400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id="{6D6D6E4F-D6D0-4BC3-B521-A9D7FC546885}"/>
                </a:ext>
              </a:extLst>
            </p:cNvPr>
            <p:cNvCxnSpPr/>
            <p:nvPr/>
          </p:nvCxnSpPr>
          <p:spPr>
            <a:xfrm>
              <a:off x="6458407" y="9253809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75D76BAD-C752-49DB-8E8C-0CA7F77F7D68}"/>
                </a:ext>
              </a:extLst>
            </p:cNvPr>
            <p:cNvSpPr txBox="1"/>
            <p:nvPr/>
          </p:nvSpPr>
          <p:spPr>
            <a:xfrm>
              <a:off x="6072362" y="9064660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id="{8B058B0B-34A1-497C-B07F-6BDD39F917D3}"/>
                </a:ext>
              </a:extLst>
            </p:cNvPr>
            <p:cNvCxnSpPr/>
            <p:nvPr/>
          </p:nvCxnSpPr>
          <p:spPr>
            <a:xfrm>
              <a:off x="6453434" y="872349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8C48C76C-BAC9-4839-A8CF-7B2E7A5FDC00}"/>
                </a:ext>
              </a:extLst>
            </p:cNvPr>
            <p:cNvSpPr txBox="1"/>
            <p:nvPr/>
          </p:nvSpPr>
          <p:spPr>
            <a:xfrm>
              <a:off x="5968182" y="8495319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id="{FEDE2696-40B7-486B-9752-26CC643A0962}"/>
                </a:ext>
              </a:extLst>
            </p:cNvPr>
            <p:cNvCxnSpPr/>
            <p:nvPr/>
          </p:nvCxnSpPr>
          <p:spPr>
            <a:xfrm>
              <a:off x="6485128" y="960362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文本框 187">
              <a:extLst>
                <a:ext uri="{FF2B5EF4-FFF2-40B4-BE49-F238E27FC236}">
                  <a16:creationId xmlns:a16="http://schemas.microsoft.com/office/drawing/2014/main" id="{50F97696-369E-4657-84F8-558322CA7BD3}"/>
                </a:ext>
              </a:extLst>
            </p:cNvPr>
            <p:cNvSpPr txBox="1"/>
            <p:nvPr/>
          </p:nvSpPr>
          <p:spPr>
            <a:xfrm>
              <a:off x="6105588" y="9414471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id="{214B78C8-C695-4123-9D31-3ACF5A28A65A}"/>
                </a:ext>
              </a:extLst>
            </p:cNvPr>
            <p:cNvCxnSpPr/>
            <p:nvPr/>
          </p:nvCxnSpPr>
          <p:spPr>
            <a:xfrm>
              <a:off x="6485128" y="985436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717C46F3-4EB2-41FE-8DD8-EEA200996B19}"/>
                </a:ext>
              </a:extLst>
            </p:cNvPr>
            <p:cNvSpPr txBox="1"/>
            <p:nvPr/>
          </p:nvSpPr>
          <p:spPr>
            <a:xfrm>
              <a:off x="6099081" y="9665212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1" name="直接连接符 190">
              <a:extLst>
                <a:ext uri="{FF2B5EF4-FFF2-40B4-BE49-F238E27FC236}">
                  <a16:creationId xmlns:a16="http://schemas.microsoft.com/office/drawing/2014/main" id="{6EAD3033-2207-488A-8C80-0C5BEA66849C}"/>
                </a:ext>
              </a:extLst>
            </p:cNvPr>
            <p:cNvCxnSpPr/>
            <p:nvPr/>
          </p:nvCxnSpPr>
          <p:spPr>
            <a:xfrm>
              <a:off x="6485128" y="1014475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8B8B4120-1C07-400B-B483-BD9245E28777}"/>
                </a:ext>
              </a:extLst>
            </p:cNvPr>
            <p:cNvSpPr txBox="1"/>
            <p:nvPr/>
          </p:nvSpPr>
          <p:spPr>
            <a:xfrm>
              <a:off x="6099081" y="9955609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id="{5B57BC9A-0774-4A90-8B92-8DFED43AAC6F}"/>
                </a:ext>
              </a:extLst>
            </p:cNvPr>
            <p:cNvCxnSpPr/>
            <p:nvPr/>
          </p:nvCxnSpPr>
          <p:spPr>
            <a:xfrm>
              <a:off x="6485128" y="1039432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982E6A02-7E8B-4C6B-8C3A-1C0D616323A1}"/>
                </a:ext>
              </a:extLst>
            </p:cNvPr>
            <p:cNvSpPr txBox="1"/>
            <p:nvPr/>
          </p:nvSpPr>
          <p:spPr>
            <a:xfrm>
              <a:off x="6099081" y="10205170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id="{48C5191D-6BD8-46AB-8CC8-F5501804C8A7}"/>
                </a:ext>
              </a:extLst>
            </p:cNvPr>
            <p:cNvCxnSpPr/>
            <p:nvPr/>
          </p:nvCxnSpPr>
          <p:spPr>
            <a:xfrm>
              <a:off x="6485128" y="1100409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id="{CF4AB5B6-5C03-410D-96F5-404458020806}"/>
                </a:ext>
              </a:extLst>
            </p:cNvPr>
            <p:cNvSpPr txBox="1"/>
            <p:nvPr/>
          </p:nvSpPr>
          <p:spPr>
            <a:xfrm>
              <a:off x="6099081" y="10814945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7" name="直接连接符 196">
              <a:extLst>
                <a:ext uri="{FF2B5EF4-FFF2-40B4-BE49-F238E27FC236}">
                  <a16:creationId xmlns:a16="http://schemas.microsoft.com/office/drawing/2014/main" id="{900709FF-4231-45C4-B6F1-59B148CE7793}"/>
                </a:ext>
              </a:extLst>
            </p:cNvPr>
            <p:cNvCxnSpPr/>
            <p:nvPr/>
          </p:nvCxnSpPr>
          <p:spPr>
            <a:xfrm>
              <a:off x="6475060" y="1151799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id="{2CF86C09-8ECD-4E7D-A6A3-2D8697C2C318}"/>
                </a:ext>
              </a:extLst>
            </p:cNvPr>
            <p:cNvCxnSpPr/>
            <p:nvPr/>
          </p:nvCxnSpPr>
          <p:spPr>
            <a:xfrm>
              <a:off x="6475060" y="1180839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文本框 198">
              <a:extLst>
                <a:ext uri="{FF2B5EF4-FFF2-40B4-BE49-F238E27FC236}">
                  <a16:creationId xmlns:a16="http://schemas.microsoft.com/office/drawing/2014/main" id="{0C8B9900-7D02-4C78-B509-383C49B4DA0F}"/>
                </a:ext>
              </a:extLst>
            </p:cNvPr>
            <p:cNvSpPr txBox="1"/>
            <p:nvPr/>
          </p:nvSpPr>
          <p:spPr>
            <a:xfrm>
              <a:off x="6089014" y="11619246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id="{03AF0C4B-AE34-4F15-90FE-B8AD0FC77AF3}"/>
                </a:ext>
              </a:extLst>
            </p:cNvPr>
            <p:cNvCxnSpPr/>
            <p:nvPr/>
          </p:nvCxnSpPr>
          <p:spPr>
            <a:xfrm>
              <a:off x="6475060" y="1205795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FAAB24D6-3308-4057-936A-48B12552A645}"/>
                </a:ext>
              </a:extLst>
            </p:cNvPr>
            <p:cNvSpPr txBox="1"/>
            <p:nvPr/>
          </p:nvSpPr>
          <p:spPr>
            <a:xfrm>
              <a:off x="6089014" y="11868808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D267482D-2C33-418A-A4AD-9265AFACAFB3}"/>
                </a:ext>
              </a:extLst>
            </p:cNvPr>
            <p:cNvCxnSpPr/>
            <p:nvPr/>
          </p:nvCxnSpPr>
          <p:spPr>
            <a:xfrm>
              <a:off x="6475060" y="12667730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3" name="文本框 202">
              <a:extLst>
                <a:ext uri="{FF2B5EF4-FFF2-40B4-BE49-F238E27FC236}">
                  <a16:creationId xmlns:a16="http://schemas.microsoft.com/office/drawing/2014/main" id="{33D3D015-C975-4F73-8D91-8E2EA1331D6B}"/>
                </a:ext>
              </a:extLst>
            </p:cNvPr>
            <p:cNvSpPr txBox="1"/>
            <p:nvPr/>
          </p:nvSpPr>
          <p:spPr>
            <a:xfrm>
              <a:off x="6089014" y="12478578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8CBDAB9F-9104-44AC-AA50-08D6842E5DB5}"/>
                </a:ext>
              </a:extLst>
            </p:cNvPr>
            <p:cNvSpPr txBox="1"/>
            <p:nvPr/>
          </p:nvSpPr>
          <p:spPr>
            <a:xfrm>
              <a:off x="6097369" y="11342845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9F1A8052-824E-4457-A6BB-1D044040466B}"/>
                </a:ext>
              </a:extLst>
            </p:cNvPr>
            <p:cNvSpPr txBox="1"/>
            <p:nvPr/>
          </p:nvSpPr>
          <p:spPr>
            <a:xfrm>
              <a:off x="6649616" y="5122665"/>
              <a:ext cx="2271785" cy="512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732" dirty="0">
                  <a:latin typeface="+mn-ea"/>
                  <a:cs typeface="宋体" pitchFamily="2" charset="-122"/>
                </a:rPr>
                <a:t>＋</a:t>
              </a:r>
              <a:r>
                <a:rPr lang="en-US" altLang="zh-CN" sz="2732" dirty="0">
                  <a:latin typeface="+mn-ea"/>
                  <a:cs typeface="宋体" pitchFamily="2" charset="-122"/>
                </a:rPr>
                <a:t> </a:t>
              </a:r>
              <a:r>
                <a:rPr lang="zh-CN" altLang="en-US" sz="2732" dirty="0">
                  <a:latin typeface="+mn-ea"/>
                  <a:cs typeface="宋体" pitchFamily="2" charset="-122"/>
                </a:rPr>
                <a:t>－</a:t>
              </a:r>
              <a:r>
                <a:rPr lang="en-US" altLang="zh-CN" sz="2732" dirty="0">
                  <a:latin typeface="+mn-ea"/>
                  <a:cs typeface="宋体" pitchFamily="2" charset="-122"/>
                </a:rPr>
                <a:t> </a:t>
              </a:r>
              <a:r>
                <a:rPr lang="zh-CN" altLang="en-US" sz="2732" dirty="0">
                  <a:latin typeface="+mn-ea"/>
                  <a:cs typeface="宋体" pitchFamily="2" charset="-122"/>
                  <a:sym typeface="+mn-ea"/>
                </a:rPr>
                <a:t>＋</a:t>
              </a:r>
              <a:r>
                <a:rPr lang="en-US" altLang="zh-CN" sz="2732" dirty="0">
                  <a:latin typeface="+mn-ea"/>
                  <a:cs typeface="宋体" pitchFamily="2" charset="-122"/>
                  <a:sym typeface="+mn-ea"/>
                </a:rPr>
                <a:t> </a:t>
              </a:r>
              <a:r>
                <a:rPr lang="zh-CN" altLang="en-US" sz="2732" dirty="0">
                  <a:latin typeface="+mn-ea"/>
                  <a:cs typeface="宋体" pitchFamily="2" charset="-122"/>
                  <a:sym typeface="+mn-ea"/>
                </a:rPr>
                <a:t>－</a:t>
              </a:r>
              <a:endParaRPr lang="zh-CN" altLang="en-US" sz="2732" dirty="0">
                <a:latin typeface="+mn-ea"/>
                <a:cs typeface="宋体" pitchFamily="2" charset="-122"/>
              </a:endParaRPr>
            </a:p>
          </p:txBody>
        </p:sp>
        <p:sp>
          <p:nvSpPr>
            <p:cNvPr id="206" name="文本框 205">
              <a:extLst>
                <a:ext uri="{FF2B5EF4-FFF2-40B4-BE49-F238E27FC236}">
                  <a16:creationId xmlns:a16="http://schemas.microsoft.com/office/drawing/2014/main" id="{562DCBBC-1CFF-4C56-8952-1D264749D838}"/>
                </a:ext>
              </a:extLst>
            </p:cNvPr>
            <p:cNvSpPr txBox="1"/>
            <p:nvPr/>
          </p:nvSpPr>
          <p:spPr>
            <a:xfrm>
              <a:off x="6639647" y="4813346"/>
              <a:ext cx="2187343" cy="512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732" dirty="0">
                  <a:latin typeface="+mn-ea"/>
                  <a:cs typeface="宋体" pitchFamily="2" charset="-122"/>
                  <a:sym typeface="+mn-ea"/>
                </a:rPr>
                <a:t>－</a:t>
              </a:r>
              <a:r>
                <a:rPr lang="en-US" altLang="zh-CN" sz="2732" dirty="0">
                  <a:latin typeface="+mn-ea"/>
                  <a:cs typeface="宋体" pitchFamily="2" charset="-122"/>
                  <a:sym typeface="+mn-ea"/>
                </a:rPr>
                <a:t> </a:t>
              </a:r>
              <a:r>
                <a:rPr lang="zh-CN" altLang="en-US" sz="2732" dirty="0">
                  <a:latin typeface="+mn-ea"/>
                  <a:cs typeface="宋体" pitchFamily="2" charset="-122"/>
                  <a:sym typeface="+mn-ea"/>
                </a:rPr>
                <a:t>＋</a:t>
              </a:r>
              <a:r>
                <a:rPr lang="en-US" altLang="zh-CN" sz="2732" dirty="0">
                  <a:latin typeface="+mn-ea"/>
                  <a:cs typeface="宋体" pitchFamily="2" charset="-122"/>
                </a:rPr>
                <a:t> </a:t>
              </a:r>
              <a:r>
                <a:rPr lang="zh-CN" altLang="en-US" sz="2732" dirty="0">
                  <a:latin typeface="+mn-ea"/>
                  <a:cs typeface="宋体" pitchFamily="2" charset="-122"/>
                  <a:sym typeface="+mn-ea"/>
                </a:rPr>
                <a:t>－</a:t>
              </a:r>
              <a:r>
                <a:rPr lang="en-US" altLang="zh-CN" sz="2732" dirty="0">
                  <a:latin typeface="+mn-ea"/>
                  <a:cs typeface="宋体" pitchFamily="2" charset="-122"/>
                  <a:sym typeface="+mn-ea"/>
                </a:rPr>
                <a:t> </a:t>
              </a:r>
              <a:r>
                <a:rPr lang="zh-CN" altLang="en-US" sz="2732" dirty="0">
                  <a:latin typeface="+mn-ea"/>
                  <a:cs typeface="宋体" pitchFamily="2" charset="-122"/>
                  <a:sym typeface="+mn-ea"/>
                </a:rPr>
                <a:t>＋</a:t>
              </a:r>
              <a:endParaRPr lang="zh-CN" altLang="en-US" sz="2732" dirty="0">
                <a:latin typeface="+mn-ea"/>
                <a:cs typeface="宋体" pitchFamily="2" charset="-122"/>
              </a:endParaRPr>
            </a:p>
          </p:txBody>
        </p:sp>
        <p:sp>
          <p:nvSpPr>
            <p:cNvPr id="207" name="文本框 206">
              <a:extLst>
                <a:ext uri="{FF2B5EF4-FFF2-40B4-BE49-F238E27FC236}">
                  <a16:creationId xmlns:a16="http://schemas.microsoft.com/office/drawing/2014/main" id="{074AE157-76CB-4FDF-A814-726F2FC86508}"/>
                </a:ext>
              </a:extLst>
            </p:cNvPr>
            <p:cNvSpPr txBox="1"/>
            <p:nvPr/>
          </p:nvSpPr>
          <p:spPr>
            <a:xfrm>
              <a:off x="5720834" y="5228944"/>
              <a:ext cx="1920102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ea typeface="宋体" pitchFamily="2" charset="-122"/>
                  <a:cs typeface="Arial" panose="020B0604020202020204" pitchFamily="34" charset="0"/>
                  <a:sym typeface="+mn-ea"/>
                </a:rPr>
                <a:t>Flag-EV </a:t>
              </a:r>
            </a:p>
          </p:txBody>
        </p: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D25183FD-BEA0-496F-8B31-A6C841B3CD28}"/>
                </a:ext>
              </a:extLst>
            </p:cNvPr>
            <p:cNvSpPr txBox="1"/>
            <p:nvPr/>
          </p:nvSpPr>
          <p:spPr>
            <a:xfrm>
              <a:off x="5651128" y="4882974"/>
              <a:ext cx="1561491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ea typeface="宋体" pitchFamily="2" charset="-122"/>
                  <a:cs typeface="Arial" panose="020B0604020202020204" pitchFamily="34" charset="0"/>
                  <a:sym typeface="+mn-ea"/>
                </a:rPr>
                <a:t>Flag-</a:t>
              </a:r>
              <a:r>
                <a:rPr lang="en-US" altLang="zh-CN" sz="1639" dirty="0" err="1">
                  <a:latin typeface="Arial" panose="020B0604020202020204" pitchFamily="34" charset="0"/>
                  <a:ea typeface="宋体" pitchFamily="2" charset="-122"/>
                  <a:cs typeface="Arial" panose="020B0604020202020204" pitchFamily="34" charset="0"/>
                  <a:sym typeface="+mn-ea"/>
                </a:rPr>
                <a:t>prm</a:t>
              </a:r>
              <a:r>
                <a:rPr lang="en-US" altLang="zh-CN" sz="1639" dirty="0">
                  <a:latin typeface="Arial" panose="020B0604020202020204" pitchFamily="34" charset="0"/>
                  <a:ea typeface="宋体" pitchFamily="2" charset="-122"/>
                  <a:cs typeface="Arial" panose="020B0604020202020204" pitchFamily="34" charset="0"/>
                  <a:sym typeface="+mn-ea"/>
                </a:rPr>
                <a:t>    </a:t>
              </a:r>
            </a:p>
          </p:txBody>
        </p:sp>
        <p:cxnSp>
          <p:nvCxnSpPr>
            <p:cNvPr id="209" name="直接连接符 208">
              <a:extLst>
                <a:ext uri="{FF2B5EF4-FFF2-40B4-BE49-F238E27FC236}">
                  <a16:creationId xmlns:a16="http://schemas.microsoft.com/office/drawing/2014/main" id="{F6463ECD-BDB6-4424-B0F6-CF939EE5AE8F}"/>
                </a:ext>
              </a:extLst>
            </p:cNvPr>
            <p:cNvCxnSpPr/>
            <p:nvPr/>
          </p:nvCxnSpPr>
          <p:spPr>
            <a:xfrm flipV="1">
              <a:off x="6746669" y="4920994"/>
              <a:ext cx="8358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0" name="直接连接符 209">
              <a:extLst>
                <a:ext uri="{FF2B5EF4-FFF2-40B4-BE49-F238E27FC236}">
                  <a16:creationId xmlns:a16="http://schemas.microsoft.com/office/drawing/2014/main" id="{864E01DF-C424-49B6-A3F6-82A6E3D2295B}"/>
                </a:ext>
              </a:extLst>
            </p:cNvPr>
            <p:cNvCxnSpPr/>
            <p:nvPr/>
          </p:nvCxnSpPr>
          <p:spPr>
            <a:xfrm flipV="1">
              <a:off x="7772119" y="4920994"/>
              <a:ext cx="8358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1" name="文本框 210">
              <a:extLst>
                <a:ext uri="{FF2B5EF4-FFF2-40B4-BE49-F238E27FC236}">
                  <a16:creationId xmlns:a16="http://schemas.microsoft.com/office/drawing/2014/main" id="{C0FD8E23-0770-4A7D-82A5-ED978B56D6BC}"/>
                </a:ext>
              </a:extLst>
            </p:cNvPr>
            <p:cNvSpPr txBox="1"/>
            <p:nvPr/>
          </p:nvSpPr>
          <p:spPr>
            <a:xfrm>
              <a:off x="6691791" y="4515124"/>
              <a:ext cx="1756076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ea typeface="宋体" pitchFamily="2" charset="-122"/>
                  <a:cs typeface="Arial" panose="020B0604020202020204" pitchFamily="34" charset="0"/>
                  <a:sym typeface="+mn-ea"/>
                </a:rPr>
                <a:t> </a:t>
              </a:r>
              <a:r>
                <a:rPr lang="en-US" altLang="zh-CN" sz="1639" dirty="0" err="1">
                  <a:latin typeface="Arial" panose="020B0604020202020204" pitchFamily="34" charset="0"/>
                  <a:ea typeface="宋体" pitchFamily="2" charset="-122"/>
                  <a:cs typeface="Arial" panose="020B0604020202020204" pitchFamily="34" charset="0"/>
                  <a:sym typeface="+mn-ea"/>
                </a:rPr>
                <a:t>IP:Flag</a:t>
              </a:r>
              <a:endParaRPr lang="en-US" altLang="zh-CN" sz="1639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12" name="矩形 211">
              <a:extLst>
                <a:ext uri="{FF2B5EF4-FFF2-40B4-BE49-F238E27FC236}">
                  <a16:creationId xmlns:a16="http://schemas.microsoft.com/office/drawing/2014/main" id="{A9C00B00-0C42-48C0-B80F-C74CAE360C5F}"/>
                </a:ext>
              </a:extLst>
            </p:cNvPr>
            <p:cNvSpPr/>
            <p:nvPr/>
          </p:nvSpPr>
          <p:spPr>
            <a:xfrm>
              <a:off x="7848025" y="4508624"/>
              <a:ext cx="651140" cy="3445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ea typeface="宋体" pitchFamily="2" charset="-122"/>
                  <a:cs typeface="Arial" panose="020B0604020202020204" pitchFamily="34" charset="0"/>
                  <a:sym typeface="+mn-ea"/>
                </a:rPr>
                <a:t>Input</a:t>
              </a:r>
              <a:endParaRPr lang="zh-CN" altLang="en-US" sz="1639" dirty="0"/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1E6D3ED1-0462-4651-B526-D04436BF7534}"/>
                </a:ext>
              </a:extLst>
            </p:cNvPr>
            <p:cNvSpPr/>
            <p:nvPr/>
          </p:nvSpPr>
          <p:spPr>
            <a:xfrm>
              <a:off x="6705517" y="6459099"/>
              <a:ext cx="1742353" cy="40783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34F87CFD-F219-4056-9E14-A14D2C869CDA}"/>
                </a:ext>
              </a:extLst>
            </p:cNvPr>
            <p:cNvSpPr/>
            <p:nvPr/>
          </p:nvSpPr>
          <p:spPr>
            <a:xfrm>
              <a:off x="6694792" y="10670305"/>
              <a:ext cx="1753074" cy="33352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27BC027F-F7DC-4023-9169-4DF81112FFA2}"/>
                </a:ext>
              </a:extLst>
            </p:cNvPr>
            <p:cNvSpPr/>
            <p:nvPr/>
          </p:nvSpPr>
          <p:spPr>
            <a:xfrm>
              <a:off x="7599711" y="11497739"/>
              <a:ext cx="883093" cy="30417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</p:grpSp>
      <p:sp>
        <p:nvSpPr>
          <p:cNvPr id="263" name="文本框 262">
            <a:extLst>
              <a:ext uri="{FF2B5EF4-FFF2-40B4-BE49-F238E27FC236}">
                <a16:creationId xmlns:a16="http://schemas.microsoft.com/office/drawing/2014/main" id="{497E5553-C17F-4A28-98D8-7687AA83C387}"/>
              </a:ext>
            </a:extLst>
          </p:cNvPr>
          <p:cNvSpPr txBox="1"/>
          <p:nvPr/>
        </p:nvSpPr>
        <p:spPr>
          <a:xfrm>
            <a:off x="4186865" y="9780619"/>
            <a:ext cx="1585690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4c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88C6E56-D107-4042-A577-4530749B0007}"/>
              </a:ext>
            </a:extLst>
          </p:cNvPr>
          <p:cNvGrpSpPr/>
          <p:nvPr/>
        </p:nvGrpSpPr>
        <p:grpSpPr>
          <a:xfrm>
            <a:off x="766398" y="10264628"/>
            <a:ext cx="5247427" cy="5409334"/>
            <a:chOff x="353795" y="11238258"/>
            <a:chExt cx="5247427" cy="5409334"/>
          </a:xfrm>
        </p:grpSpPr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id="{9D1B3C2C-4656-47C7-9E14-26810EA42B1F}"/>
                </a:ext>
              </a:extLst>
            </p:cNvPr>
            <p:cNvGrpSpPr/>
            <p:nvPr/>
          </p:nvGrpSpPr>
          <p:grpSpPr>
            <a:xfrm>
              <a:off x="353795" y="11238258"/>
              <a:ext cx="4408100" cy="5409334"/>
              <a:chOff x="-1811833" y="5238961"/>
              <a:chExt cx="4408100" cy="5409334"/>
            </a:xfrm>
          </p:grpSpPr>
          <p:pic>
            <p:nvPicPr>
              <p:cNvPr id="159" name="图片 158">
                <a:extLst>
                  <a:ext uri="{FF2B5EF4-FFF2-40B4-BE49-F238E27FC236}">
                    <a16:creationId xmlns:a16="http://schemas.microsoft.com/office/drawing/2014/main" id="{01E20554-8DCB-4003-9E97-F0A2F725A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rightnessContrast bright="-10000"/>
                        </a14:imgEffect>
                      </a14:imgLayer>
                    </a14:imgProps>
                  </a:ext>
                </a:extLst>
              </a:blip>
              <a:srcRect l="10770" t="41340" b="-1"/>
              <a:stretch/>
            </p:blipFill>
            <p:spPr>
              <a:xfrm>
                <a:off x="-627780" y="6191008"/>
                <a:ext cx="1945117" cy="1289826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pic>
            <p:nvPicPr>
              <p:cNvPr id="223" name="图片 222">
                <a:extLst>
                  <a:ext uri="{FF2B5EF4-FFF2-40B4-BE49-F238E27FC236}">
                    <a16:creationId xmlns:a16="http://schemas.microsoft.com/office/drawing/2014/main" id="{2D03C055-F109-4471-BFD1-56E0BFF7F90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brightnessContrast bright="-10000"/>
                        </a14:imgEffect>
                      </a14:imgLayer>
                    </a14:imgProps>
                  </a:ext>
                </a:extLst>
              </a:blip>
              <a:srcRect l="10769" t="52896"/>
              <a:stretch/>
            </p:blipFill>
            <p:spPr>
              <a:xfrm>
                <a:off x="-653102" y="7616555"/>
                <a:ext cx="1970445" cy="1261050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sp>
            <p:nvSpPr>
              <p:cNvPr id="224" name="文本框 223">
                <a:extLst>
                  <a:ext uri="{FF2B5EF4-FFF2-40B4-BE49-F238E27FC236}">
                    <a16:creationId xmlns:a16="http://schemas.microsoft.com/office/drawing/2014/main" id="{4B3E2ADF-44A4-4819-8BA5-A53018A50066}"/>
                  </a:ext>
                </a:extLst>
              </p:cNvPr>
              <p:cNvSpPr txBox="1"/>
              <p:nvPr/>
            </p:nvSpPr>
            <p:spPr>
              <a:xfrm>
                <a:off x="1322416" y="8128896"/>
                <a:ext cx="1273851" cy="344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39" dirty="0">
                    <a:latin typeface="Arial" panose="020B0604020202020204" pitchFamily="34" charset="0"/>
                    <a:cs typeface="Arial" panose="020B0604020202020204" pitchFamily="34" charset="0"/>
                  </a:rPr>
                  <a:t>mTOR</a:t>
                </a:r>
                <a:endParaRPr lang="zh-CN" altLang="en-US" sz="1639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225" name="图片 224">
                <a:extLst>
                  <a:ext uri="{FF2B5EF4-FFF2-40B4-BE49-F238E27FC236}">
                    <a16:creationId xmlns:a16="http://schemas.microsoft.com/office/drawing/2014/main" id="{96F847BD-CC84-4FDA-8BC6-66758815533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8"/>
              <a:srcRect b="32972"/>
              <a:stretch/>
            </p:blipFill>
            <p:spPr>
              <a:xfrm>
                <a:off x="-653105" y="9076449"/>
                <a:ext cx="1970445" cy="1571846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sp>
            <p:nvSpPr>
              <p:cNvPr id="226" name="文本框 225">
                <a:extLst>
                  <a:ext uri="{FF2B5EF4-FFF2-40B4-BE49-F238E27FC236}">
                    <a16:creationId xmlns:a16="http://schemas.microsoft.com/office/drawing/2014/main" id="{A6FDDEB9-F88B-433C-B31F-988F664CA59B}"/>
                  </a:ext>
                </a:extLst>
              </p:cNvPr>
              <p:cNvSpPr txBox="1"/>
              <p:nvPr/>
            </p:nvSpPr>
            <p:spPr>
              <a:xfrm>
                <a:off x="-1811833" y="5696775"/>
                <a:ext cx="1026243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dirty="0">
                    <a:latin typeface="Arial" panose="020B0604020202020204" pitchFamily="34" charset="0"/>
                    <a:cs typeface="Arial" panose="020B0604020202020204" pitchFamily="34" charset="0"/>
                  </a:rPr>
                  <a:t>Flag-</a:t>
                </a:r>
                <a:r>
                  <a:rPr lang="en-US" altLang="zh-CN" sz="1639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prm</a:t>
                </a:r>
                <a:endParaRPr lang="zh-CN" altLang="en-US" sz="1639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矩形 226">
                <a:extLst>
                  <a:ext uri="{FF2B5EF4-FFF2-40B4-BE49-F238E27FC236}">
                    <a16:creationId xmlns:a16="http://schemas.microsoft.com/office/drawing/2014/main" id="{00556D0C-C5BC-4184-87EC-EF22D9C6E5C8}"/>
                  </a:ext>
                </a:extLst>
              </p:cNvPr>
              <p:cNvSpPr/>
              <p:nvPr/>
            </p:nvSpPr>
            <p:spPr>
              <a:xfrm>
                <a:off x="-706493" y="5689792"/>
                <a:ext cx="535724" cy="5127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732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  <a:endParaRPr lang="zh-CN" altLang="en-US" sz="2732" dirty="0"/>
              </a:p>
            </p:txBody>
          </p:sp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CA45BB62-B55E-491C-8414-BBD670A9C2A9}"/>
                  </a:ext>
                </a:extLst>
              </p:cNvPr>
              <p:cNvSpPr/>
              <p:nvPr/>
            </p:nvSpPr>
            <p:spPr>
              <a:xfrm>
                <a:off x="-336332" y="5689792"/>
                <a:ext cx="535724" cy="5127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732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  <a:endParaRPr lang="zh-CN" altLang="en-US" sz="2732" dirty="0"/>
              </a:p>
            </p:txBody>
          </p:sp>
          <p:sp>
            <p:nvSpPr>
              <p:cNvPr id="229" name="文本框 228">
                <a:extLst>
                  <a:ext uri="{FF2B5EF4-FFF2-40B4-BE49-F238E27FC236}">
                    <a16:creationId xmlns:a16="http://schemas.microsoft.com/office/drawing/2014/main" id="{278FA873-8B86-46EE-985C-8057DF167165}"/>
                  </a:ext>
                </a:extLst>
              </p:cNvPr>
              <p:cNvSpPr txBox="1"/>
              <p:nvPr/>
            </p:nvSpPr>
            <p:spPr>
              <a:xfrm>
                <a:off x="-1672559" y="5381155"/>
                <a:ext cx="942887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dirty="0">
                    <a:latin typeface="Arial" panose="020B0604020202020204" pitchFamily="34" charset="0"/>
                    <a:cs typeface="Arial" panose="020B0604020202020204" pitchFamily="34" charset="0"/>
                  </a:rPr>
                  <a:t>Flag-EV</a:t>
                </a:r>
                <a:endParaRPr lang="zh-CN" altLang="en-US" sz="1639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矩形 229">
                <a:extLst>
                  <a:ext uri="{FF2B5EF4-FFF2-40B4-BE49-F238E27FC236}">
                    <a16:creationId xmlns:a16="http://schemas.microsoft.com/office/drawing/2014/main" id="{865C411A-95ED-46E4-A018-269775546FB5}"/>
                  </a:ext>
                </a:extLst>
              </p:cNvPr>
              <p:cNvSpPr/>
              <p:nvPr/>
            </p:nvSpPr>
            <p:spPr>
              <a:xfrm>
                <a:off x="-721124" y="5238961"/>
                <a:ext cx="535724" cy="5127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732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  <a:endParaRPr lang="zh-CN" altLang="en-US" sz="2732" dirty="0"/>
              </a:p>
            </p:txBody>
          </p:sp>
          <p:sp>
            <p:nvSpPr>
              <p:cNvPr id="231" name="矩形 230">
                <a:extLst>
                  <a:ext uri="{FF2B5EF4-FFF2-40B4-BE49-F238E27FC236}">
                    <a16:creationId xmlns:a16="http://schemas.microsoft.com/office/drawing/2014/main" id="{D23C9E72-D73E-4872-9CA8-B83D1097AFD3}"/>
                  </a:ext>
                </a:extLst>
              </p:cNvPr>
              <p:cNvSpPr/>
              <p:nvPr/>
            </p:nvSpPr>
            <p:spPr>
              <a:xfrm>
                <a:off x="-305878" y="5258647"/>
                <a:ext cx="535724" cy="5127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  <a:endParaRPr lang="zh-CN" altLang="en-US" sz="2732" dirty="0"/>
              </a:p>
            </p:txBody>
          </p:sp>
          <p:sp>
            <p:nvSpPr>
              <p:cNvPr id="232" name="直角三角形 231">
                <a:extLst>
                  <a:ext uri="{FF2B5EF4-FFF2-40B4-BE49-F238E27FC236}">
                    <a16:creationId xmlns:a16="http://schemas.microsoft.com/office/drawing/2014/main" id="{584D75E7-1C29-42CA-B45B-20E08D0F6F41}"/>
                  </a:ext>
                </a:extLst>
              </p:cNvPr>
              <p:cNvSpPr/>
              <p:nvPr/>
            </p:nvSpPr>
            <p:spPr>
              <a:xfrm flipH="1">
                <a:off x="197327" y="5798185"/>
                <a:ext cx="1120010" cy="178409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233" name="矩形 232">
                <a:extLst>
                  <a:ext uri="{FF2B5EF4-FFF2-40B4-BE49-F238E27FC236}">
                    <a16:creationId xmlns:a16="http://schemas.microsoft.com/office/drawing/2014/main" id="{BA40426B-0208-4FFA-8EF3-BF4BE8434C32}"/>
                  </a:ext>
                </a:extLst>
              </p:cNvPr>
              <p:cNvSpPr/>
              <p:nvPr/>
            </p:nvSpPr>
            <p:spPr>
              <a:xfrm>
                <a:off x="75714" y="5268238"/>
                <a:ext cx="535724" cy="5127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732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  <a:endParaRPr lang="zh-CN" altLang="en-US" sz="2732" dirty="0"/>
              </a:p>
            </p:txBody>
          </p:sp>
          <p:sp>
            <p:nvSpPr>
              <p:cNvPr id="234" name="矩形 233">
                <a:extLst>
                  <a:ext uri="{FF2B5EF4-FFF2-40B4-BE49-F238E27FC236}">
                    <a16:creationId xmlns:a16="http://schemas.microsoft.com/office/drawing/2014/main" id="{27278C7E-37D2-49AF-B76B-0223808E50E7}"/>
                  </a:ext>
                </a:extLst>
              </p:cNvPr>
              <p:cNvSpPr/>
              <p:nvPr/>
            </p:nvSpPr>
            <p:spPr>
              <a:xfrm>
                <a:off x="460506" y="5268238"/>
                <a:ext cx="535724" cy="5127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732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  <a:endParaRPr lang="zh-CN" altLang="en-US" sz="2732" dirty="0"/>
              </a:p>
            </p:txBody>
          </p:sp>
          <p:sp>
            <p:nvSpPr>
              <p:cNvPr id="235" name="矩形 234">
                <a:extLst>
                  <a:ext uri="{FF2B5EF4-FFF2-40B4-BE49-F238E27FC236}">
                    <a16:creationId xmlns:a16="http://schemas.microsoft.com/office/drawing/2014/main" id="{604861E7-126D-4993-813F-253F8C9B7B17}"/>
                  </a:ext>
                </a:extLst>
              </p:cNvPr>
              <p:cNvSpPr/>
              <p:nvPr/>
            </p:nvSpPr>
            <p:spPr>
              <a:xfrm>
                <a:off x="872553" y="5268238"/>
                <a:ext cx="535724" cy="5127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732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  <a:endParaRPr lang="zh-CN" altLang="en-US" sz="2732" dirty="0"/>
              </a:p>
            </p:txBody>
          </p:sp>
          <p:cxnSp>
            <p:nvCxnSpPr>
              <p:cNvPr id="236" name="直接连接符 235">
                <a:extLst>
                  <a:ext uri="{FF2B5EF4-FFF2-40B4-BE49-F238E27FC236}">
                    <a16:creationId xmlns:a16="http://schemas.microsoft.com/office/drawing/2014/main" id="{59710634-D48D-4A18-BEDA-D6F52738C3F2}"/>
                  </a:ext>
                </a:extLst>
              </p:cNvPr>
              <p:cNvCxnSpPr/>
              <p:nvPr/>
            </p:nvCxnSpPr>
            <p:spPr>
              <a:xfrm>
                <a:off x="-898417" y="6658936"/>
                <a:ext cx="220384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7" name="文本框 332">
                <a:extLst>
                  <a:ext uri="{FF2B5EF4-FFF2-40B4-BE49-F238E27FC236}">
                    <a16:creationId xmlns:a16="http://schemas.microsoft.com/office/drawing/2014/main" id="{2A7DDA80-02A3-4A4A-AFA4-85C307A3ED70}"/>
                  </a:ext>
                </a:extLst>
              </p:cNvPr>
              <p:cNvSpPr txBox="1"/>
              <p:nvPr/>
            </p:nvSpPr>
            <p:spPr>
              <a:xfrm>
                <a:off x="-1388536" y="6476243"/>
                <a:ext cx="53572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38" name="直接连接符 237">
                <a:extLst>
                  <a:ext uri="{FF2B5EF4-FFF2-40B4-BE49-F238E27FC236}">
                    <a16:creationId xmlns:a16="http://schemas.microsoft.com/office/drawing/2014/main" id="{2AC5BC62-416D-4C27-9CF5-DC52E9E84142}"/>
                  </a:ext>
                </a:extLst>
              </p:cNvPr>
              <p:cNvCxnSpPr/>
              <p:nvPr/>
            </p:nvCxnSpPr>
            <p:spPr>
              <a:xfrm>
                <a:off x="-891950" y="6848095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9" name="文本框 334">
                <a:extLst>
                  <a:ext uri="{FF2B5EF4-FFF2-40B4-BE49-F238E27FC236}">
                    <a16:creationId xmlns:a16="http://schemas.microsoft.com/office/drawing/2014/main" id="{032020A0-C203-4591-80E8-6727916778EC}"/>
                  </a:ext>
                </a:extLst>
              </p:cNvPr>
              <p:cNvSpPr txBox="1"/>
              <p:nvPr/>
            </p:nvSpPr>
            <p:spPr>
              <a:xfrm>
                <a:off x="-1375563" y="6658942"/>
                <a:ext cx="53572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40" name="直接连接符 239">
                <a:extLst>
                  <a:ext uri="{FF2B5EF4-FFF2-40B4-BE49-F238E27FC236}">
                    <a16:creationId xmlns:a16="http://schemas.microsoft.com/office/drawing/2014/main" id="{5C7FD3E5-CB23-4954-AFF6-F0926CD5E00E}"/>
                  </a:ext>
                </a:extLst>
              </p:cNvPr>
              <p:cNvCxnSpPr/>
              <p:nvPr/>
            </p:nvCxnSpPr>
            <p:spPr>
              <a:xfrm>
                <a:off x="-882066" y="7180871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1" name="文本框 336">
                <a:extLst>
                  <a:ext uri="{FF2B5EF4-FFF2-40B4-BE49-F238E27FC236}">
                    <a16:creationId xmlns:a16="http://schemas.microsoft.com/office/drawing/2014/main" id="{B15ECE6B-4FB0-4E1C-8015-41FC5646B44E}"/>
                  </a:ext>
                </a:extLst>
              </p:cNvPr>
              <p:cNvSpPr txBox="1"/>
              <p:nvPr/>
            </p:nvSpPr>
            <p:spPr>
              <a:xfrm>
                <a:off x="-1366277" y="6991722"/>
                <a:ext cx="53572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42" name="直接连接符 241">
                <a:extLst>
                  <a:ext uri="{FF2B5EF4-FFF2-40B4-BE49-F238E27FC236}">
                    <a16:creationId xmlns:a16="http://schemas.microsoft.com/office/drawing/2014/main" id="{06E35C46-DA81-491F-B829-B5239987891B}"/>
                  </a:ext>
                </a:extLst>
              </p:cNvPr>
              <p:cNvCxnSpPr/>
              <p:nvPr/>
            </p:nvCxnSpPr>
            <p:spPr>
              <a:xfrm>
                <a:off x="-891352" y="7391888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3" name="文本框 338">
                <a:extLst>
                  <a:ext uri="{FF2B5EF4-FFF2-40B4-BE49-F238E27FC236}">
                    <a16:creationId xmlns:a16="http://schemas.microsoft.com/office/drawing/2014/main" id="{C4014D57-61ED-4CF7-8C8E-9632A480A502}"/>
                  </a:ext>
                </a:extLst>
              </p:cNvPr>
              <p:cNvSpPr txBox="1"/>
              <p:nvPr/>
            </p:nvSpPr>
            <p:spPr>
              <a:xfrm>
                <a:off x="-1349856" y="7216774"/>
                <a:ext cx="53572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44" name="直接连接符 243">
                <a:extLst>
                  <a:ext uri="{FF2B5EF4-FFF2-40B4-BE49-F238E27FC236}">
                    <a16:creationId xmlns:a16="http://schemas.microsoft.com/office/drawing/2014/main" id="{5E896547-A140-4AEA-9774-280A7D602D63}"/>
                  </a:ext>
                </a:extLst>
              </p:cNvPr>
              <p:cNvCxnSpPr/>
              <p:nvPr/>
            </p:nvCxnSpPr>
            <p:spPr>
              <a:xfrm>
                <a:off x="-914835" y="8128887"/>
                <a:ext cx="220384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5" name="文本框 332">
                <a:extLst>
                  <a:ext uri="{FF2B5EF4-FFF2-40B4-BE49-F238E27FC236}">
                    <a16:creationId xmlns:a16="http://schemas.microsoft.com/office/drawing/2014/main" id="{F2C46D85-BFD8-4BAD-8405-D5ABF4980F4E}"/>
                  </a:ext>
                </a:extLst>
              </p:cNvPr>
              <p:cNvSpPr txBox="1"/>
              <p:nvPr/>
            </p:nvSpPr>
            <p:spPr>
              <a:xfrm>
                <a:off x="-1404956" y="7946195"/>
                <a:ext cx="53572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46" name="直接连接符 245">
                <a:extLst>
                  <a:ext uri="{FF2B5EF4-FFF2-40B4-BE49-F238E27FC236}">
                    <a16:creationId xmlns:a16="http://schemas.microsoft.com/office/drawing/2014/main" id="{7D93BFA0-58B8-443B-9B1F-E0D60B6DDBE2}"/>
                  </a:ext>
                </a:extLst>
              </p:cNvPr>
              <p:cNvCxnSpPr/>
              <p:nvPr/>
            </p:nvCxnSpPr>
            <p:spPr>
              <a:xfrm>
                <a:off x="-908371" y="8318045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7" name="文本框 334">
                <a:extLst>
                  <a:ext uri="{FF2B5EF4-FFF2-40B4-BE49-F238E27FC236}">
                    <a16:creationId xmlns:a16="http://schemas.microsoft.com/office/drawing/2014/main" id="{4FD3C636-08EA-4CF7-86EA-2284CDD60D75}"/>
                  </a:ext>
                </a:extLst>
              </p:cNvPr>
              <p:cNvSpPr txBox="1"/>
              <p:nvPr/>
            </p:nvSpPr>
            <p:spPr>
              <a:xfrm>
                <a:off x="-1391983" y="8128895"/>
                <a:ext cx="53572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48" name="直接连接符 247">
                <a:extLst>
                  <a:ext uri="{FF2B5EF4-FFF2-40B4-BE49-F238E27FC236}">
                    <a16:creationId xmlns:a16="http://schemas.microsoft.com/office/drawing/2014/main" id="{518B7826-8CC3-4562-A329-931A5B2515AA}"/>
                  </a:ext>
                </a:extLst>
              </p:cNvPr>
              <p:cNvCxnSpPr/>
              <p:nvPr/>
            </p:nvCxnSpPr>
            <p:spPr>
              <a:xfrm>
                <a:off x="-898485" y="8650821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9" name="文本框 336">
                <a:extLst>
                  <a:ext uri="{FF2B5EF4-FFF2-40B4-BE49-F238E27FC236}">
                    <a16:creationId xmlns:a16="http://schemas.microsoft.com/office/drawing/2014/main" id="{E79E8658-74AF-44D5-8A0A-D939B7E9C256}"/>
                  </a:ext>
                </a:extLst>
              </p:cNvPr>
              <p:cNvSpPr txBox="1"/>
              <p:nvPr/>
            </p:nvSpPr>
            <p:spPr>
              <a:xfrm>
                <a:off x="-1382695" y="8461675"/>
                <a:ext cx="53572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50" name="直接连接符 249">
                <a:extLst>
                  <a:ext uri="{FF2B5EF4-FFF2-40B4-BE49-F238E27FC236}">
                    <a16:creationId xmlns:a16="http://schemas.microsoft.com/office/drawing/2014/main" id="{AA3C5925-C574-486F-8388-80983E8A7DA1}"/>
                  </a:ext>
                </a:extLst>
              </p:cNvPr>
              <p:cNvCxnSpPr/>
              <p:nvPr/>
            </p:nvCxnSpPr>
            <p:spPr>
              <a:xfrm>
                <a:off x="-907772" y="8861838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1" name="文本框 338">
                <a:extLst>
                  <a:ext uri="{FF2B5EF4-FFF2-40B4-BE49-F238E27FC236}">
                    <a16:creationId xmlns:a16="http://schemas.microsoft.com/office/drawing/2014/main" id="{278EFDD6-05ED-4304-9C3D-9ACFD9B62C00}"/>
                  </a:ext>
                </a:extLst>
              </p:cNvPr>
              <p:cNvSpPr txBox="1"/>
              <p:nvPr/>
            </p:nvSpPr>
            <p:spPr>
              <a:xfrm>
                <a:off x="-1366277" y="8686726"/>
                <a:ext cx="53572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52" name="直接连接符 251">
                <a:extLst>
                  <a:ext uri="{FF2B5EF4-FFF2-40B4-BE49-F238E27FC236}">
                    <a16:creationId xmlns:a16="http://schemas.microsoft.com/office/drawing/2014/main" id="{788A6AAE-022E-4384-ABE2-F5412F89665A}"/>
                  </a:ext>
                </a:extLst>
              </p:cNvPr>
              <p:cNvCxnSpPr/>
              <p:nvPr/>
            </p:nvCxnSpPr>
            <p:spPr>
              <a:xfrm>
                <a:off x="-886703" y="9075821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直接连接符 252">
                <a:extLst>
                  <a:ext uri="{FF2B5EF4-FFF2-40B4-BE49-F238E27FC236}">
                    <a16:creationId xmlns:a16="http://schemas.microsoft.com/office/drawing/2014/main" id="{2CD35139-7D0B-4855-8FAC-5B64E81C0C3A}"/>
                  </a:ext>
                </a:extLst>
              </p:cNvPr>
              <p:cNvCxnSpPr/>
              <p:nvPr/>
            </p:nvCxnSpPr>
            <p:spPr>
              <a:xfrm>
                <a:off x="-886703" y="9366217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4" name="文本框 253">
                <a:extLst>
                  <a:ext uri="{FF2B5EF4-FFF2-40B4-BE49-F238E27FC236}">
                    <a16:creationId xmlns:a16="http://schemas.microsoft.com/office/drawing/2014/main" id="{BC21A63B-D34B-4C5B-BF8F-D040194C2CDB}"/>
                  </a:ext>
                </a:extLst>
              </p:cNvPr>
              <p:cNvSpPr txBox="1"/>
              <p:nvPr/>
            </p:nvSpPr>
            <p:spPr>
              <a:xfrm>
                <a:off x="-1272750" y="9177068"/>
                <a:ext cx="41870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55" name="直接连接符 254">
                <a:extLst>
                  <a:ext uri="{FF2B5EF4-FFF2-40B4-BE49-F238E27FC236}">
                    <a16:creationId xmlns:a16="http://schemas.microsoft.com/office/drawing/2014/main" id="{FFAE781B-003C-45BD-9762-93D13F90764E}"/>
                  </a:ext>
                </a:extLst>
              </p:cNvPr>
              <p:cNvCxnSpPr/>
              <p:nvPr/>
            </p:nvCxnSpPr>
            <p:spPr>
              <a:xfrm>
                <a:off x="-886703" y="9615782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6" name="文本框 255">
                <a:extLst>
                  <a:ext uri="{FF2B5EF4-FFF2-40B4-BE49-F238E27FC236}">
                    <a16:creationId xmlns:a16="http://schemas.microsoft.com/office/drawing/2014/main" id="{6D06B6E1-9633-4617-A75D-862E06475AC7}"/>
                  </a:ext>
                </a:extLst>
              </p:cNvPr>
              <p:cNvSpPr txBox="1"/>
              <p:nvPr/>
            </p:nvSpPr>
            <p:spPr>
              <a:xfrm>
                <a:off x="-1272750" y="9426630"/>
                <a:ext cx="41870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57" name="直接连接符 256">
                <a:extLst>
                  <a:ext uri="{FF2B5EF4-FFF2-40B4-BE49-F238E27FC236}">
                    <a16:creationId xmlns:a16="http://schemas.microsoft.com/office/drawing/2014/main" id="{523D2D40-2ABB-4776-B51C-514FD05959A0}"/>
                  </a:ext>
                </a:extLst>
              </p:cNvPr>
              <p:cNvCxnSpPr/>
              <p:nvPr/>
            </p:nvCxnSpPr>
            <p:spPr>
              <a:xfrm>
                <a:off x="-886703" y="10225553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8" name="文本框 257">
                <a:extLst>
                  <a:ext uri="{FF2B5EF4-FFF2-40B4-BE49-F238E27FC236}">
                    <a16:creationId xmlns:a16="http://schemas.microsoft.com/office/drawing/2014/main" id="{7A063186-D8B5-4F52-8CF8-AADA7A289C42}"/>
                  </a:ext>
                </a:extLst>
              </p:cNvPr>
              <p:cNvSpPr txBox="1"/>
              <p:nvPr/>
            </p:nvSpPr>
            <p:spPr>
              <a:xfrm>
                <a:off x="-1272750" y="10036403"/>
                <a:ext cx="41870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文本框 258">
                <a:extLst>
                  <a:ext uri="{FF2B5EF4-FFF2-40B4-BE49-F238E27FC236}">
                    <a16:creationId xmlns:a16="http://schemas.microsoft.com/office/drawing/2014/main" id="{87C41F2F-A1FA-45A3-B9B1-87504846E1AC}"/>
                  </a:ext>
                </a:extLst>
              </p:cNvPr>
              <p:cNvSpPr txBox="1"/>
              <p:nvPr/>
            </p:nvSpPr>
            <p:spPr>
              <a:xfrm>
                <a:off x="-1264394" y="8900667"/>
                <a:ext cx="41870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矩形 259">
                <a:extLst>
                  <a:ext uri="{FF2B5EF4-FFF2-40B4-BE49-F238E27FC236}">
                    <a16:creationId xmlns:a16="http://schemas.microsoft.com/office/drawing/2014/main" id="{40C2D4AB-A362-4EA4-B312-D33A1C18F125}"/>
                  </a:ext>
                </a:extLst>
              </p:cNvPr>
              <p:cNvSpPr/>
              <p:nvPr/>
            </p:nvSpPr>
            <p:spPr>
              <a:xfrm>
                <a:off x="-584154" y="6568528"/>
                <a:ext cx="1901496" cy="444003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261" name="矩形 260">
                <a:extLst>
                  <a:ext uri="{FF2B5EF4-FFF2-40B4-BE49-F238E27FC236}">
                    <a16:creationId xmlns:a16="http://schemas.microsoft.com/office/drawing/2014/main" id="{F4F1566A-6DA0-403C-ACF1-412E55FEE1C5}"/>
                  </a:ext>
                </a:extLst>
              </p:cNvPr>
              <p:cNvSpPr/>
              <p:nvPr/>
            </p:nvSpPr>
            <p:spPr>
              <a:xfrm>
                <a:off x="-599545" y="8080979"/>
                <a:ext cx="1901496" cy="444003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262" name="矩形 261">
                <a:extLst>
                  <a:ext uri="{FF2B5EF4-FFF2-40B4-BE49-F238E27FC236}">
                    <a16:creationId xmlns:a16="http://schemas.microsoft.com/office/drawing/2014/main" id="{BDD98EBF-9015-4867-B863-342EADC16DC1}"/>
                  </a:ext>
                </a:extLst>
              </p:cNvPr>
              <p:cNvSpPr/>
              <p:nvPr/>
            </p:nvSpPr>
            <p:spPr>
              <a:xfrm>
                <a:off x="-635540" y="9814399"/>
                <a:ext cx="1901496" cy="444003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</p:grpSp>
        <p:sp>
          <p:nvSpPr>
            <p:cNvPr id="264" name="文本框 263">
              <a:extLst>
                <a:ext uri="{FF2B5EF4-FFF2-40B4-BE49-F238E27FC236}">
                  <a16:creationId xmlns:a16="http://schemas.microsoft.com/office/drawing/2014/main" id="{9EE52E66-9E47-48F7-A030-17A1F3F5F067}"/>
                </a:ext>
              </a:extLst>
            </p:cNvPr>
            <p:cNvSpPr txBox="1"/>
            <p:nvPr/>
          </p:nvSpPr>
          <p:spPr>
            <a:xfrm>
              <a:off x="3499988" y="12548977"/>
              <a:ext cx="2101234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P-mTOR</a:t>
              </a:r>
            </a:p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S2448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8835B31B-E0FA-42E0-BA6C-2F08A875DF70}"/>
                </a:ext>
              </a:extLst>
            </p:cNvPr>
            <p:cNvSpPr txBox="1"/>
            <p:nvPr/>
          </p:nvSpPr>
          <p:spPr>
            <a:xfrm>
              <a:off x="3440990" y="15991858"/>
              <a:ext cx="2101234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Flag-</a:t>
              </a:r>
              <a:r>
                <a:rPr lang="en-US" altLang="zh-CN" sz="1639" dirty="0" err="1">
                  <a:latin typeface="Arial" panose="020B0604020202020204" pitchFamily="34" charset="0"/>
                  <a:cs typeface="Arial" panose="020B0604020202020204" pitchFamily="34" charset="0"/>
                </a:rPr>
                <a:t>prM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6" name="组合 265">
            <a:extLst>
              <a:ext uri="{FF2B5EF4-FFF2-40B4-BE49-F238E27FC236}">
                <a16:creationId xmlns:a16="http://schemas.microsoft.com/office/drawing/2014/main" id="{B1FD5B1B-2C9D-4AA6-8DEC-FB0EAA3CF538}"/>
              </a:ext>
            </a:extLst>
          </p:cNvPr>
          <p:cNvGrpSpPr/>
          <p:nvPr/>
        </p:nvGrpSpPr>
        <p:grpSpPr>
          <a:xfrm>
            <a:off x="5618240" y="10221918"/>
            <a:ext cx="5216130" cy="6787868"/>
            <a:chOff x="2370389" y="5185734"/>
            <a:chExt cx="5216130" cy="6787868"/>
          </a:xfrm>
        </p:grpSpPr>
        <p:pic>
          <p:nvPicPr>
            <p:cNvPr id="267" name="图片 266">
              <a:extLst>
                <a:ext uri="{FF2B5EF4-FFF2-40B4-BE49-F238E27FC236}">
                  <a16:creationId xmlns:a16="http://schemas.microsoft.com/office/drawing/2014/main" id="{8EE5B959-2F7B-4E9E-B659-508B8CCFF2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rightnessContrast bright="-10000"/>
                      </a14:imgEffect>
                    </a14:imgLayer>
                  </a14:imgProps>
                </a:ext>
              </a:extLst>
            </a:blip>
            <a:srcRect l="14066" t="2570"/>
            <a:stretch/>
          </p:blipFill>
          <p:spPr>
            <a:xfrm>
              <a:off x="3494551" y="7577684"/>
              <a:ext cx="1947021" cy="1204995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268" name="文本框 267">
              <a:extLst>
                <a:ext uri="{FF2B5EF4-FFF2-40B4-BE49-F238E27FC236}">
                  <a16:creationId xmlns:a16="http://schemas.microsoft.com/office/drawing/2014/main" id="{DE141B11-38D3-4BC9-B678-D04481F66594}"/>
                </a:ext>
              </a:extLst>
            </p:cNvPr>
            <p:cNvSpPr txBox="1"/>
            <p:nvPr/>
          </p:nvSpPr>
          <p:spPr>
            <a:xfrm>
              <a:off x="5485285" y="7985748"/>
              <a:ext cx="2101234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P-ATK1 T308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69" name="图片 268">
              <a:extLst>
                <a:ext uri="{FF2B5EF4-FFF2-40B4-BE49-F238E27FC236}">
                  <a16:creationId xmlns:a16="http://schemas.microsoft.com/office/drawing/2014/main" id="{6E1CEF3D-11D3-4F12-A380-1AAE03B569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rightnessContrast bright="-1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04837" y="6079269"/>
              <a:ext cx="1947021" cy="1389853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270" name="文本框 269">
              <a:extLst>
                <a:ext uri="{FF2B5EF4-FFF2-40B4-BE49-F238E27FC236}">
                  <a16:creationId xmlns:a16="http://schemas.microsoft.com/office/drawing/2014/main" id="{AB509A00-7FE8-4CCB-88F1-58447DAC295D}"/>
                </a:ext>
              </a:extLst>
            </p:cNvPr>
            <p:cNvSpPr txBox="1"/>
            <p:nvPr/>
          </p:nvSpPr>
          <p:spPr>
            <a:xfrm>
              <a:off x="5448429" y="6768802"/>
              <a:ext cx="1812386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P-ATK1 S473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71" name="图片 270">
              <a:extLst>
                <a:ext uri="{FF2B5EF4-FFF2-40B4-BE49-F238E27FC236}">
                  <a16:creationId xmlns:a16="http://schemas.microsoft.com/office/drawing/2014/main" id="{223B4E92-B6AE-4CE8-B011-2E9FC703F6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rightnessContrast brigh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494551" y="8884756"/>
              <a:ext cx="1947021" cy="1381938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272" name="文本框 271">
              <a:extLst>
                <a:ext uri="{FF2B5EF4-FFF2-40B4-BE49-F238E27FC236}">
                  <a16:creationId xmlns:a16="http://schemas.microsoft.com/office/drawing/2014/main" id="{AE481F0F-D860-4E60-A7C3-EEB8378C673F}"/>
                </a:ext>
              </a:extLst>
            </p:cNvPr>
            <p:cNvSpPr txBox="1"/>
            <p:nvPr/>
          </p:nvSpPr>
          <p:spPr>
            <a:xfrm>
              <a:off x="5501891" y="9371393"/>
              <a:ext cx="1952563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ATK1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73" name="图片 272">
              <a:extLst>
                <a:ext uri="{FF2B5EF4-FFF2-40B4-BE49-F238E27FC236}">
                  <a16:creationId xmlns:a16="http://schemas.microsoft.com/office/drawing/2014/main" id="{DBB6A447-6FF3-4DF2-911C-3E9B3F009B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5"/>
            <a:srcRect b="18138"/>
            <a:stretch/>
          </p:blipFill>
          <p:spPr>
            <a:xfrm>
              <a:off x="3538265" y="10406937"/>
              <a:ext cx="1947021" cy="1566665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274" name="文本框 273">
              <a:extLst>
                <a:ext uri="{FF2B5EF4-FFF2-40B4-BE49-F238E27FC236}">
                  <a16:creationId xmlns:a16="http://schemas.microsoft.com/office/drawing/2014/main" id="{47A65D03-12C4-42B9-927E-166F77601316}"/>
                </a:ext>
              </a:extLst>
            </p:cNvPr>
            <p:cNvSpPr txBox="1"/>
            <p:nvPr/>
          </p:nvSpPr>
          <p:spPr>
            <a:xfrm>
              <a:off x="5478141" y="10607202"/>
              <a:ext cx="944489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75" name="直接连接符 274">
              <a:extLst>
                <a:ext uri="{FF2B5EF4-FFF2-40B4-BE49-F238E27FC236}">
                  <a16:creationId xmlns:a16="http://schemas.microsoft.com/office/drawing/2014/main" id="{07E149F6-D23B-4908-A67E-9B4CAC8BA37F}"/>
                </a:ext>
              </a:extLst>
            </p:cNvPr>
            <p:cNvCxnSpPr/>
            <p:nvPr/>
          </p:nvCxnSpPr>
          <p:spPr>
            <a:xfrm>
              <a:off x="3262639" y="665868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>
              <a:extLst>
                <a:ext uri="{FF2B5EF4-FFF2-40B4-BE49-F238E27FC236}">
                  <a16:creationId xmlns:a16="http://schemas.microsoft.com/office/drawing/2014/main" id="{932826C1-FD97-4929-9856-724A0B176AC7}"/>
                </a:ext>
              </a:extLst>
            </p:cNvPr>
            <p:cNvCxnSpPr/>
            <p:nvPr/>
          </p:nvCxnSpPr>
          <p:spPr>
            <a:xfrm>
              <a:off x="3262639" y="651082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7" name="文本框 276">
              <a:extLst>
                <a:ext uri="{FF2B5EF4-FFF2-40B4-BE49-F238E27FC236}">
                  <a16:creationId xmlns:a16="http://schemas.microsoft.com/office/drawing/2014/main" id="{A94BB4AF-D6CB-4129-80AE-CEF8B09B5668}"/>
                </a:ext>
              </a:extLst>
            </p:cNvPr>
            <p:cNvSpPr txBox="1"/>
            <p:nvPr/>
          </p:nvSpPr>
          <p:spPr>
            <a:xfrm>
              <a:off x="2791839" y="6469539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8" name="文本框 277">
              <a:extLst>
                <a:ext uri="{FF2B5EF4-FFF2-40B4-BE49-F238E27FC236}">
                  <a16:creationId xmlns:a16="http://schemas.microsoft.com/office/drawing/2014/main" id="{83740D52-B392-46B1-9598-4E6291C32A3A}"/>
                </a:ext>
              </a:extLst>
            </p:cNvPr>
            <p:cNvSpPr txBox="1"/>
            <p:nvPr/>
          </p:nvSpPr>
          <p:spPr>
            <a:xfrm>
              <a:off x="2791839" y="6304650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79" name="直接连接符 278">
              <a:extLst>
                <a:ext uri="{FF2B5EF4-FFF2-40B4-BE49-F238E27FC236}">
                  <a16:creationId xmlns:a16="http://schemas.microsoft.com/office/drawing/2014/main" id="{40365EFB-D0EF-4D7A-BCD9-A329288CD637}"/>
                </a:ext>
              </a:extLst>
            </p:cNvPr>
            <p:cNvCxnSpPr/>
            <p:nvPr/>
          </p:nvCxnSpPr>
          <p:spPr>
            <a:xfrm>
              <a:off x="3267198" y="6831056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0" name="文本框 279">
              <a:extLst>
                <a:ext uri="{FF2B5EF4-FFF2-40B4-BE49-F238E27FC236}">
                  <a16:creationId xmlns:a16="http://schemas.microsoft.com/office/drawing/2014/main" id="{C30497C3-B30B-4542-9B4B-BB8B879386AD}"/>
                </a:ext>
              </a:extLst>
            </p:cNvPr>
            <p:cNvSpPr txBox="1"/>
            <p:nvPr/>
          </p:nvSpPr>
          <p:spPr>
            <a:xfrm>
              <a:off x="2881151" y="6641907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1" name="直接连接符 280">
              <a:extLst>
                <a:ext uri="{FF2B5EF4-FFF2-40B4-BE49-F238E27FC236}">
                  <a16:creationId xmlns:a16="http://schemas.microsoft.com/office/drawing/2014/main" id="{718619BF-FAD5-426E-A2FE-5CCACDBAB699}"/>
                </a:ext>
              </a:extLst>
            </p:cNvPr>
            <p:cNvCxnSpPr/>
            <p:nvPr/>
          </p:nvCxnSpPr>
          <p:spPr>
            <a:xfrm>
              <a:off x="3262227" y="630074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2" name="文本框 281">
              <a:extLst>
                <a:ext uri="{FF2B5EF4-FFF2-40B4-BE49-F238E27FC236}">
                  <a16:creationId xmlns:a16="http://schemas.microsoft.com/office/drawing/2014/main" id="{2273DEB4-61A2-44E7-97D8-9E8D8433EFB2}"/>
                </a:ext>
              </a:extLst>
            </p:cNvPr>
            <p:cNvSpPr txBox="1"/>
            <p:nvPr/>
          </p:nvSpPr>
          <p:spPr>
            <a:xfrm>
              <a:off x="2776970" y="6072566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3" name="直接连接符 282">
              <a:extLst>
                <a:ext uri="{FF2B5EF4-FFF2-40B4-BE49-F238E27FC236}">
                  <a16:creationId xmlns:a16="http://schemas.microsoft.com/office/drawing/2014/main" id="{8C5D24CE-31E9-4C36-AD4C-7599ECF38C53}"/>
                </a:ext>
              </a:extLst>
            </p:cNvPr>
            <p:cNvCxnSpPr/>
            <p:nvPr/>
          </p:nvCxnSpPr>
          <p:spPr>
            <a:xfrm>
              <a:off x="3293918" y="718087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4" name="文本框 283">
              <a:extLst>
                <a:ext uri="{FF2B5EF4-FFF2-40B4-BE49-F238E27FC236}">
                  <a16:creationId xmlns:a16="http://schemas.microsoft.com/office/drawing/2014/main" id="{6FE39B4D-0FFB-4741-A809-7BDCBBEC0D4A}"/>
                </a:ext>
              </a:extLst>
            </p:cNvPr>
            <p:cNvSpPr txBox="1"/>
            <p:nvPr/>
          </p:nvSpPr>
          <p:spPr>
            <a:xfrm>
              <a:off x="2914377" y="6991719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5" name="直接连接符 284">
              <a:extLst>
                <a:ext uri="{FF2B5EF4-FFF2-40B4-BE49-F238E27FC236}">
                  <a16:creationId xmlns:a16="http://schemas.microsoft.com/office/drawing/2014/main" id="{B19BEB6A-32CA-4E86-BA76-1C8FFDD9E187}"/>
                </a:ext>
              </a:extLst>
            </p:cNvPr>
            <p:cNvCxnSpPr/>
            <p:nvPr/>
          </p:nvCxnSpPr>
          <p:spPr>
            <a:xfrm>
              <a:off x="3229413" y="808097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>
              <a:extLst>
                <a:ext uri="{FF2B5EF4-FFF2-40B4-BE49-F238E27FC236}">
                  <a16:creationId xmlns:a16="http://schemas.microsoft.com/office/drawing/2014/main" id="{592DB60E-1FB2-4400-A341-47567FEFEEA6}"/>
                </a:ext>
              </a:extLst>
            </p:cNvPr>
            <p:cNvCxnSpPr/>
            <p:nvPr/>
          </p:nvCxnSpPr>
          <p:spPr>
            <a:xfrm>
              <a:off x="3229413" y="793311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" name="文本框 286">
              <a:extLst>
                <a:ext uri="{FF2B5EF4-FFF2-40B4-BE49-F238E27FC236}">
                  <a16:creationId xmlns:a16="http://schemas.microsoft.com/office/drawing/2014/main" id="{4C6BDBFB-CC49-4353-B265-44A33C12C1B2}"/>
                </a:ext>
              </a:extLst>
            </p:cNvPr>
            <p:cNvSpPr txBox="1"/>
            <p:nvPr/>
          </p:nvSpPr>
          <p:spPr>
            <a:xfrm>
              <a:off x="2758613" y="7891825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文本框 287">
              <a:extLst>
                <a:ext uri="{FF2B5EF4-FFF2-40B4-BE49-F238E27FC236}">
                  <a16:creationId xmlns:a16="http://schemas.microsoft.com/office/drawing/2014/main" id="{301DCF88-763D-4E04-8B5F-D1CBD858B0A6}"/>
                </a:ext>
              </a:extLst>
            </p:cNvPr>
            <p:cNvSpPr txBox="1"/>
            <p:nvPr/>
          </p:nvSpPr>
          <p:spPr>
            <a:xfrm>
              <a:off x="2758613" y="7726936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9" name="直接连接符 288">
              <a:extLst>
                <a:ext uri="{FF2B5EF4-FFF2-40B4-BE49-F238E27FC236}">
                  <a16:creationId xmlns:a16="http://schemas.microsoft.com/office/drawing/2014/main" id="{06A347AB-5798-425B-A60A-C04A12C36F15}"/>
                </a:ext>
              </a:extLst>
            </p:cNvPr>
            <p:cNvCxnSpPr/>
            <p:nvPr/>
          </p:nvCxnSpPr>
          <p:spPr>
            <a:xfrm>
              <a:off x="3233972" y="8253345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0" name="文本框 289">
              <a:extLst>
                <a:ext uri="{FF2B5EF4-FFF2-40B4-BE49-F238E27FC236}">
                  <a16:creationId xmlns:a16="http://schemas.microsoft.com/office/drawing/2014/main" id="{ED26EFD4-71BF-4DFA-9719-979497E68854}"/>
                </a:ext>
              </a:extLst>
            </p:cNvPr>
            <p:cNvSpPr txBox="1"/>
            <p:nvPr/>
          </p:nvSpPr>
          <p:spPr>
            <a:xfrm>
              <a:off x="2847925" y="8064193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91" name="直接连接符 290">
              <a:extLst>
                <a:ext uri="{FF2B5EF4-FFF2-40B4-BE49-F238E27FC236}">
                  <a16:creationId xmlns:a16="http://schemas.microsoft.com/office/drawing/2014/main" id="{8BCB21AB-72E5-42F5-B93E-444C5C6F1E0F}"/>
                </a:ext>
              </a:extLst>
            </p:cNvPr>
            <p:cNvCxnSpPr/>
            <p:nvPr/>
          </p:nvCxnSpPr>
          <p:spPr>
            <a:xfrm>
              <a:off x="3229001" y="772303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2" name="文本框 291">
              <a:extLst>
                <a:ext uri="{FF2B5EF4-FFF2-40B4-BE49-F238E27FC236}">
                  <a16:creationId xmlns:a16="http://schemas.microsoft.com/office/drawing/2014/main" id="{DEDCEBD0-A435-4638-82CF-F33B95C794A9}"/>
                </a:ext>
              </a:extLst>
            </p:cNvPr>
            <p:cNvSpPr txBox="1"/>
            <p:nvPr/>
          </p:nvSpPr>
          <p:spPr>
            <a:xfrm>
              <a:off x="2743744" y="7494855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93" name="直接连接符 292">
              <a:extLst>
                <a:ext uri="{FF2B5EF4-FFF2-40B4-BE49-F238E27FC236}">
                  <a16:creationId xmlns:a16="http://schemas.microsoft.com/office/drawing/2014/main" id="{17CA62AF-CF24-46E1-8322-60127938CCF6}"/>
                </a:ext>
              </a:extLst>
            </p:cNvPr>
            <p:cNvCxnSpPr/>
            <p:nvPr/>
          </p:nvCxnSpPr>
          <p:spPr>
            <a:xfrm>
              <a:off x="3260692" y="8603160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4" name="文本框 293">
              <a:extLst>
                <a:ext uri="{FF2B5EF4-FFF2-40B4-BE49-F238E27FC236}">
                  <a16:creationId xmlns:a16="http://schemas.microsoft.com/office/drawing/2014/main" id="{7BC718C6-5BD4-4544-A942-B56C6F4CB9AC}"/>
                </a:ext>
              </a:extLst>
            </p:cNvPr>
            <p:cNvSpPr txBox="1"/>
            <p:nvPr/>
          </p:nvSpPr>
          <p:spPr>
            <a:xfrm>
              <a:off x="2881151" y="8414008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95" name="直接连接符 294">
              <a:extLst>
                <a:ext uri="{FF2B5EF4-FFF2-40B4-BE49-F238E27FC236}">
                  <a16:creationId xmlns:a16="http://schemas.microsoft.com/office/drawing/2014/main" id="{389B4CCE-FF77-4755-A55E-C204A02988F3}"/>
                </a:ext>
              </a:extLst>
            </p:cNvPr>
            <p:cNvCxnSpPr/>
            <p:nvPr/>
          </p:nvCxnSpPr>
          <p:spPr>
            <a:xfrm>
              <a:off x="3312330" y="10634706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>
              <a:extLst>
                <a:ext uri="{FF2B5EF4-FFF2-40B4-BE49-F238E27FC236}">
                  <a16:creationId xmlns:a16="http://schemas.microsoft.com/office/drawing/2014/main" id="{9E441255-A4EA-478E-BC8C-B6B3D6600396}"/>
                </a:ext>
              </a:extLst>
            </p:cNvPr>
            <p:cNvCxnSpPr/>
            <p:nvPr/>
          </p:nvCxnSpPr>
          <p:spPr>
            <a:xfrm>
              <a:off x="3312330" y="1092510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7" name="文本框 296">
              <a:extLst>
                <a:ext uri="{FF2B5EF4-FFF2-40B4-BE49-F238E27FC236}">
                  <a16:creationId xmlns:a16="http://schemas.microsoft.com/office/drawing/2014/main" id="{B18FC473-D62D-4966-8289-DD58F24EF758}"/>
                </a:ext>
              </a:extLst>
            </p:cNvPr>
            <p:cNvSpPr txBox="1"/>
            <p:nvPr/>
          </p:nvSpPr>
          <p:spPr>
            <a:xfrm>
              <a:off x="2926283" y="10735954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98" name="直接连接符 297">
              <a:extLst>
                <a:ext uri="{FF2B5EF4-FFF2-40B4-BE49-F238E27FC236}">
                  <a16:creationId xmlns:a16="http://schemas.microsoft.com/office/drawing/2014/main" id="{51B4A0A3-424E-4EEB-A7C4-60AE84A9A4DC}"/>
                </a:ext>
              </a:extLst>
            </p:cNvPr>
            <p:cNvCxnSpPr/>
            <p:nvPr/>
          </p:nvCxnSpPr>
          <p:spPr>
            <a:xfrm>
              <a:off x="3312330" y="1117466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9" name="文本框 298">
              <a:extLst>
                <a:ext uri="{FF2B5EF4-FFF2-40B4-BE49-F238E27FC236}">
                  <a16:creationId xmlns:a16="http://schemas.microsoft.com/office/drawing/2014/main" id="{D49DF464-8A07-4E95-B377-026B64F688D4}"/>
                </a:ext>
              </a:extLst>
            </p:cNvPr>
            <p:cNvSpPr txBox="1"/>
            <p:nvPr/>
          </p:nvSpPr>
          <p:spPr>
            <a:xfrm>
              <a:off x="2926283" y="10985518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00" name="直接连接符 299">
              <a:extLst>
                <a:ext uri="{FF2B5EF4-FFF2-40B4-BE49-F238E27FC236}">
                  <a16:creationId xmlns:a16="http://schemas.microsoft.com/office/drawing/2014/main" id="{B3F62808-58A0-42BE-8D8D-49E6F55C53B0}"/>
                </a:ext>
              </a:extLst>
            </p:cNvPr>
            <p:cNvCxnSpPr/>
            <p:nvPr/>
          </p:nvCxnSpPr>
          <p:spPr>
            <a:xfrm>
              <a:off x="3312330" y="1178443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1" name="文本框 300">
              <a:extLst>
                <a:ext uri="{FF2B5EF4-FFF2-40B4-BE49-F238E27FC236}">
                  <a16:creationId xmlns:a16="http://schemas.microsoft.com/office/drawing/2014/main" id="{55EF2997-35DE-48AB-BD13-7D4FC1266E87}"/>
                </a:ext>
              </a:extLst>
            </p:cNvPr>
            <p:cNvSpPr txBox="1"/>
            <p:nvPr/>
          </p:nvSpPr>
          <p:spPr>
            <a:xfrm>
              <a:off x="2926283" y="11595288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2" name="文本框 301">
              <a:extLst>
                <a:ext uri="{FF2B5EF4-FFF2-40B4-BE49-F238E27FC236}">
                  <a16:creationId xmlns:a16="http://schemas.microsoft.com/office/drawing/2014/main" id="{E43135E9-5FCC-4922-A175-4ED636F90239}"/>
                </a:ext>
              </a:extLst>
            </p:cNvPr>
            <p:cNvSpPr txBox="1"/>
            <p:nvPr/>
          </p:nvSpPr>
          <p:spPr>
            <a:xfrm>
              <a:off x="2934640" y="10459555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03" name="直接连接符 302">
              <a:extLst>
                <a:ext uri="{FF2B5EF4-FFF2-40B4-BE49-F238E27FC236}">
                  <a16:creationId xmlns:a16="http://schemas.microsoft.com/office/drawing/2014/main" id="{9038F9E4-357A-4BFD-947F-F64C90F2C8A1}"/>
                </a:ext>
              </a:extLst>
            </p:cNvPr>
            <p:cNvCxnSpPr/>
            <p:nvPr/>
          </p:nvCxnSpPr>
          <p:spPr>
            <a:xfrm>
              <a:off x="3226982" y="958785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>
              <a:extLst>
                <a:ext uri="{FF2B5EF4-FFF2-40B4-BE49-F238E27FC236}">
                  <a16:creationId xmlns:a16="http://schemas.microsoft.com/office/drawing/2014/main" id="{AB6929FA-CC66-44A1-9E2F-5291798FE65D}"/>
                </a:ext>
              </a:extLst>
            </p:cNvPr>
            <p:cNvCxnSpPr/>
            <p:nvPr/>
          </p:nvCxnSpPr>
          <p:spPr>
            <a:xfrm>
              <a:off x="3226982" y="943999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5" name="文本框 304">
              <a:extLst>
                <a:ext uri="{FF2B5EF4-FFF2-40B4-BE49-F238E27FC236}">
                  <a16:creationId xmlns:a16="http://schemas.microsoft.com/office/drawing/2014/main" id="{4B57461A-895E-46F1-ADCA-C8722F40958B}"/>
                </a:ext>
              </a:extLst>
            </p:cNvPr>
            <p:cNvSpPr txBox="1"/>
            <p:nvPr/>
          </p:nvSpPr>
          <p:spPr>
            <a:xfrm>
              <a:off x="2756182" y="9398708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" name="文本框 305">
              <a:extLst>
                <a:ext uri="{FF2B5EF4-FFF2-40B4-BE49-F238E27FC236}">
                  <a16:creationId xmlns:a16="http://schemas.microsoft.com/office/drawing/2014/main" id="{93998406-71C9-421A-AFDF-D4F077CD751B}"/>
                </a:ext>
              </a:extLst>
            </p:cNvPr>
            <p:cNvSpPr txBox="1"/>
            <p:nvPr/>
          </p:nvSpPr>
          <p:spPr>
            <a:xfrm>
              <a:off x="2756182" y="9233821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07" name="直接连接符 306">
              <a:extLst>
                <a:ext uri="{FF2B5EF4-FFF2-40B4-BE49-F238E27FC236}">
                  <a16:creationId xmlns:a16="http://schemas.microsoft.com/office/drawing/2014/main" id="{509A7260-E610-4EFA-A9C7-CE4705D3B2D6}"/>
                </a:ext>
              </a:extLst>
            </p:cNvPr>
            <p:cNvCxnSpPr/>
            <p:nvPr/>
          </p:nvCxnSpPr>
          <p:spPr>
            <a:xfrm>
              <a:off x="3231541" y="9760227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8" name="文本框 307">
              <a:extLst>
                <a:ext uri="{FF2B5EF4-FFF2-40B4-BE49-F238E27FC236}">
                  <a16:creationId xmlns:a16="http://schemas.microsoft.com/office/drawing/2014/main" id="{3865305A-CF2F-4D48-BB58-9FDF54D76429}"/>
                </a:ext>
              </a:extLst>
            </p:cNvPr>
            <p:cNvSpPr txBox="1"/>
            <p:nvPr/>
          </p:nvSpPr>
          <p:spPr>
            <a:xfrm>
              <a:off x="2845494" y="9571076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09" name="直接连接符 308">
              <a:extLst>
                <a:ext uri="{FF2B5EF4-FFF2-40B4-BE49-F238E27FC236}">
                  <a16:creationId xmlns:a16="http://schemas.microsoft.com/office/drawing/2014/main" id="{0B3676BA-E0AE-4557-9A8D-7525B009A729}"/>
                </a:ext>
              </a:extLst>
            </p:cNvPr>
            <p:cNvCxnSpPr/>
            <p:nvPr/>
          </p:nvCxnSpPr>
          <p:spPr>
            <a:xfrm>
              <a:off x="3226570" y="922991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0" name="文本框 309">
              <a:extLst>
                <a:ext uri="{FF2B5EF4-FFF2-40B4-BE49-F238E27FC236}">
                  <a16:creationId xmlns:a16="http://schemas.microsoft.com/office/drawing/2014/main" id="{FC9FEBEE-2C31-42EA-B2A6-90271B987B39}"/>
                </a:ext>
              </a:extLst>
            </p:cNvPr>
            <p:cNvSpPr txBox="1"/>
            <p:nvPr/>
          </p:nvSpPr>
          <p:spPr>
            <a:xfrm>
              <a:off x="2741313" y="9001737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11" name="直接连接符 310">
              <a:extLst>
                <a:ext uri="{FF2B5EF4-FFF2-40B4-BE49-F238E27FC236}">
                  <a16:creationId xmlns:a16="http://schemas.microsoft.com/office/drawing/2014/main" id="{E9D9DA57-EE44-415E-BC79-27DB41E222D3}"/>
                </a:ext>
              </a:extLst>
            </p:cNvPr>
            <p:cNvCxnSpPr/>
            <p:nvPr/>
          </p:nvCxnSpPr>
          <p:spPr>
            <a:xfrm>
              <a:off x="3258264" y="10110040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2" name="文本框 311">
              <a:extLst>
                <a:ext uri="{FF2B5EF4-FFF2-40B4-BE49-F238E27FC236}">
                  <a16:creationId xmlns:a16="http://schemas.microsoft.com/office/drawing/2014/main" id="{661E3BBD-93BC-405F-BED7-B479734ABDC8}"/>
                </a:ext>
              </a:extLst>
            </p:cNvPr>
            <p:cNvSpPr txBox="1"/>
            <p:nvPr/>
          </p:nvSpPr>
          <p:spPr>
            <a:xfrm>
              <a:off x="2878720" y="9920889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" name="文本框 312">
              <a:extLst>
                <a:ext uri="{FF2B5EF4-FFF2-40B4-BE49-F238E27FC236}">
                  <a16:creationId xmlns:a16="http://schemas.microsoft.com/office/drawing/2014/main" id="{BEE57A21-F854-4BBD-81AD-27996FD6563E}"/>
                </a:ext>
              </a:extLst>
            </p:cNvPr>
            <p:cNvSpPr txBox="1"/>
            <p:nvPr/>
          </p:nvSpPr>
          <p:spPr>
            <a:xfrm>
              <a:off x="2385424" y="5698813"/>
              <a:ext cx="1026243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Flag-</a:t>
              </a:r>
              <a:r>
                <a:rPr lang="en-US" altLang="zh-CN" sz="1639" dirty="0" err="1">
                  <a:latin typeface="Arial" panose="020B0604020202020204" pitchFamily="34" charset="0"/>
                  <a:cs typeface="Arial" panose="020B0604020202020204" pitchFamily="34" charset="0"/>
                </a:rPr>
                <a:t>prm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" name="文本框 313">
              <a:extLst>
                <a:ext uri="{FF2B5EF4-FFF2-40B4-BE49-F238E27FC236}">
                  <a16:creationId xmlns:a16="http://schemas.microsoft.com/office/drawing/2014/main" id="{DAC15CEB-CCAF-45DB-9F4B-C77C9CB0F42B}"/>
                </a:ext>
              </a:extLst>
            </p:cNvPr>
            <p:cNvSpPr txBox="1"/>
            <p:nvPr/>
          </p:nvSpPr>
          <p:spPr>
            <a:xfrm>
              <a:off x="2370389" y="5327928"/>
              <a:ext cx="942887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Flag-EV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" name="矩形 314">
              <a:extLst>
                <a:ext uri="{FF2B5EF4-FFF2-40B4-BE49-F238E27FC236}">
                  <a16:creationId xmlns:a16="http://schemas.microsoft.com/office/drawing/2014/main" id="{D3872A9D-11A0-4E3E-B170-9B74EEC52FAE}"/>
                </a:ext>
              </a:extLst>
            </p:cNvPr>
            <p:cNvSpPr/>
            <p:nvPr/>
          </p:nvSpPr>
          <p:spPr>
            <a:xfrm>
              <a:off x="3321822" y="5185734"/>
              <a:ext cx="535724" cy="5127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  <a:endParaRPr lang="zh-CN" altLang="en-US" sz="2732" dirty="0"/>
            </a:p>
          </p:txBody>
        </p:sp>
        <p:sp>
          <p:nvSpPr>
            <p:cNvPr id="316" name="矩形 315">
              <a:extLst>
                <a:ext uri="{FF2B5EF4-FFF2-40B4-BE49-F238E27FC236}">
                  <a16:creationId xmlns:a16="http://schemas.microsoft.com/office/drawing/2014/main" id="{67CB22D1-CA42-4A02-B262-FB34A19D7BB7}"/>
                </a:ext>
              </a:extLst>
            </p:cNvPr>
            <p:cNvSpPr/>
            <p:nvPr/>
          </p:nvSpPr>
          <p:spPr>
            <a:xfrm>
              <a:off x="3737067" y="5205418"/>
              <a:ext cx="535724" cy="51276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2732" dirty="0"/>
            </a:p>
          </p:txBody>
        </p:sp>
        <p:sp>
          <p:nvSpPr>
            <p:cNvPr id="317" name="直角三角形 316">
              <a:extLst>
                <a:ext uri="{FF2B5EF4-FFF2-40B4-BE49-F238E27FC236}">
                  <a16:creationId xmlns:a16="http://schemas.microsoft.com/office/drawing/2014/main" id="{EB09AE0E-3993-4D82-920F-6E5073764BE1}"/>
                </a:ext>
              </a:extLst>
            </p:cNvPr>
            <p:cNvSpPr/>
            <p:nvPr/>
          </p:nvSpPr>
          <p:spPr>
            <a:xfrm flipH="1">
              <a:off x="4240273" y="5744956"/>
              <a:ext cx="1120010" cy="178409"/>
            </a:xfrm>
            <a:prstGeom prst="rt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318" name="矩形 317">
              <a:extLst>
                <a:ext uri="{FF2B5EF4-FFF2-40B4-BE49-F238E27FC236}">
                  <a16:creationId xmlns:a16="http://schemas.microsoft.com/office/drawing/2014/main" id="{65800E54-7542-4CFD-961F-E36157CF0B21}"/>
                </a:ext>
              </a:extLst>
            </p:cNvPr>
            <p:cNvSpPr/>
            <p:nvPr/>
          </p:nvSpPr>
          <p:spPr>
            <a:xfrm>
              <a:off x="4118659" y="5215013"/>
              <a:ext cx="535724" cy="5127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  <a:endParaRPr lang="zh-CN" altLang="en-US" sz="2732" dirty="0"/>
            </a:p>
          </p:txBody>
        </p:sp>
        <p:sp>
          <p:nvSpPr>
            <p:cNvPr id="319" name="矩形 318">
              <a:extLst>
                <a:ext uri="{FF2B5EF4-FFF2-40B4-BE49-F238E27FC236}">
                  <a16:creationId xmlns:a16="http://schemas.microsoft.com/office/drawing/2014/main" id="{5D4D164A-0509-4DDE-8E61-8FCAE56F9EF9}"/>
                </a:ext>
              </a:extLst>
            </p:cNvPr>
            <p:cNvSpPr/>
            <p:nvPr/>
          </p:nvSpPr>
          <p:spPr>
            <a:xfrm>
              <a:off x="4503454" y="5215013"/>
              <a:ext cx="535724" cy="5127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  <a:endParaRPr lang="zh-CN" altLang="en-US" sz="2732" dirty="0"/>
            </a:p>
          </p:txBody>
        </p:sp>
        <p:sp>
          <p:nvSpPr>
            <p:cNvPr id="320" name="矩形 319">
              <a:extLst>
                <a:ext uri="{FF2B5EF4-FFF2-40B4-BE49-F238E27FC236}">
                  <a16:creationId xmlns:a16="http://schemas.microsoft.com/office/drawing/2014/main" id="{DBFF9A5D-0A14-4861-9B5E-40DE1988BD1E}"/>
                </a:ext>
              </a:extLst>
            </p:cNvPr>
            <p:cNvSpPr/>
            <p:nvPr/>
          </p:nvSpPr>
          <p:spPr>
            <a:xfrm>
              <a:off x="4915501" y="5215013"/>
              <a:ext cx="535724" cy="5127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  <a:endParaRPr lang="zh-CN" altLang="en-US" sz="2732" dirty="0"/>
            </a:p>
          </p:txBody>
        </p:sp>
        <p:sp>
          <p:nvSpPr>
            <p:cNvPr id="321" name="矩形 320">
              <a:extLst>
                <a:ext uri="{FF2B5EF4-FFF2-40B4-BE49-F238E27FC236}">
                  <a16:creationId xmlns:a16="http://schemas.microsoft.com/office/drawing/2014/main" id="{D421A095-6D24-4EAC-8B13-A04B2368DAA3}"/>
                </a:ext>
              </a:extLst>
            </p:cNvPr>
            <p:cNvSpPr/>
            <p:nvPr/>
          </p:nvSpPr>
          <p:spPr>
            <a:xfrm>
              <a:off x="3523441" y="6871352"/>
              <a:ext cx="1901496" cy="44400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322" name="矩形 321">
              <a:extLst>
                <a:ext uri="{FF2B5EF4-FFF2-40B4-BE49-F238E27FC236}">
                  <a16:creationId xmlns:a16="http://schemas.microsoft.com/office/drawing/2014/main" id="{29CBC14A-7F61-4F1B-A443-B2D3671E86A0}"/>
                </a:ext>
              </a:extLst>
            </p:cNvPr>
            <p:cNvSpPr/>
            <p:nvPr/>
          </p:nvSpPr>
          <p:spPr>
            <a:xfrm>
              <a:off x="3509424" y="8201813"/>
              <a:ext cx="1901496" cy="44400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323" name="矩形 322">
              <a:extLst>
                <a:ext uri="{FF2B5EF4-FFF2-40B4-BE49-F238E27FC236}">
                  <a16:creationId xmlns:a16="http://schemas.microsoft.com/office/drawing/2014/main" id="{3FB468C8-A554-447B-9702-5786C56334B1}"/>
                </a:ext>
              </a:extLst>
            </p:cNvPr>
            <p:cNvSpPr/>
            <p:nvPr/>
          </p:nvSpPr>
          <p:spPr>
            <a:xfrm>
              <a:off x="3508618" y="9819807"/>
              <a:ext cx="1901496" cy="44400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324" name="矩形 323">
              <a:extLst>
                <a:ext uri="{FF2B5EF4-FFF2-40B4-BE49-F238E27FC236}">
                  <a16:creationId xmlns:a16="http://schemas.microsoft.com/office/drawing/2014/main" id="{B9D247F1-DC27-4CDE-B4CD-F7FD3B43437B}"/>
                </a:ext>
              </a:extLst>
            </p:cNvPr>
            <p:cNvSpPr/>
            <p:nvPr/>
          </p:nvSpPr>
          <p:spPr>
            <a:xfrm>
              <a:off x="3505932" y="10582773"/>
              <a:ext cx="1979354" cy="45765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</p:grpSp>
    </p:spTree>
    <p:extLst>
      <p:ext uri="{BB962C8B-B14F-4D97-AF65-F5344CB8AC3E}">
        <p14:creationId xmlns:p14="http://schemas.microsoft.com/office/powerpoint/2010/main" val="3998638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4497AE9-2400-496B-8DFF-CC6242CEB3BF}"/>
              </a:ext>
            </a:extLst>
          </p:cNvPr>
          <p:cNvGrpSpPr/>
          <p:nvPr/>
        </p:nvGrpSpPr>
        <p:grpSpPr>
          <a:xfrm>
            <a:off x="323850" y="753068"/>
            <a:ext cx="3618966" cy="9337895"/>
            <a:chOff x="-19050" y="911004"/>
            <a:chExt cx="3618966" cy="11591979"/>
          </a:xfrm>
        </p:grpSpPr>
        <p:pic>
          <p:nvPicPr>
            <p:cNvPr id="115" name="图片 114">
              <a:extLst>
                <a:ext uri="{FF2B5EF4-FFF2-40B4-BE49-F238E27FC236}">
                  <a16:creationId xmlns:a16="http://schemas.microsoft.com/office/drawing/2014/main" id="{27589BFB-0E73-4821-AD64-269C49B50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47754" y="8443868"/>
              <a:ext cx="1258679" cy="4059115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135" name="图片 134">
              <a:extLst>
                <a:ext uri="{FF2B5EF4-FFF2-40B4-BE49-F238E27FC236}">
                  <a16:creationId xmlns:a16="http://schemas.microsoft.com/office/drawing/2014/main" id="{1D8B8F06-9D66-4F7E-BFC7-8504C0CD7B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15000"/>
                      </a14:imgEffect>
                    </a14:imgLayer>
                  </a14:imgProps>
                </a:ext>
              </a:extLst>
            </a:blip>
            <a:srcRect t="40756"/>
            <a:stretch/>
          </p:blipFill>
          <p:spPr>
            <a:xfrm>
              <a:off x="1036818" y="5773435"/>
              <a:ext cx="1258679" cy="2562789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EA71F3D5-5A30-4C21-914D-F1465B7B69C1}"/>
                </a:ext>
              </a:extLst>
            </p:cNvPr>
            <p:cNvCxnSpPr/>
            <p:nvPr/>
          </p:nvCxnSpPr>
          <p:spPr>
            <a:xfrm>
              <a:off x="885347" y="352671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F069C5BD-CFE9-4C5E-8737-9B136E55D0FB}"/>
                </a:ext>
              </a:extLst>
            </p:cNvPr>
            <p:cNvCxnSpPr/>
            <p:nvPr/>
          </p:nvCxnSpPr>
          <p:spPr>
            <a:xfrm>
              <a:off x="885347" y="3817112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C7BEE272-F44B-4DD3-A2E4-D62E8588B82F}"/>
                </a:ext>
              </a:extLst>
            </p:cNvPr>
            <p:cNvSpPr txBox="1"/>
            <p:nvPr/>
          </p:nvSpPr>
          <p:spPr>
            <a:xfrm>
              <a:off x="499299" y="3627960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id="{7C927473-EA32-40D0-BEE9-0C69D9114175}"/>
                </a:ext>
              </a:extLst>
            </p:cNvPr>
            <p:cNvCxnSpPr/>
            <p:nvPr/>
          </p:nvCxnSpPr>
          <p:spPr>
            <a:xfrm>
              <a:off x="885347" y="406667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274B4587-7E0F-477F-9A96-A2F16E20F321}"/>
                </a:ext>
              </a:extLst>
            </p:cNvPr>
            <p:cNvSpPr txBox="1"/>
            <p:nvPr/>
          </p:nvSpPr>
          <p:spPr>
            <a:xfrm>
              <a:off x="499299" y="3877525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id="{47909F40-B34F-4846-B647-B8FA546022EA}"/>
                </a:ext>
              </a:extLst>
            </p:cNvPr>
            <p:cNvCxnSpPr/>
            <p:nvPr/>
          </p:nvCxnSpPr>
          <p:spPr>
            <a:xfrm>
              <a:off x="885347" y="467644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0EEAF370-5F72-4409-8F26-A0EC3F4A40CF}"/>
                </a:ext>
              </a:extLst>
            </p:cNvPr>
            <p:cNvSpPr txBox="1"/>
            <p:nvPr/>
          </p:nvSpPr>
          <p:spPr>
            <a:xfrm>
              <a:off x="499299" y="4487295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F3AD2564-16BD-4259-9864-D9060AC94AAA}"/>
                </a:ext>
              </a:extLst>
            </p:cNvPr>
            <p:cNvSpPr txBox="1"/>
            <p:nvPr/>
          </p:nvSpPr>
          <p:spPr>
            <a:xfrm>
              <a:off x="507653" y="3351562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id="{3BBD17A2-3580-4C24-8C37-932A0123B500}"/>
                </a:ext>
              </a:extLst>
            </p:cNvPr>
            <p:cNvCxnSpPr/>
            <p:nvPr/>
          </p:nvCxnSpPr>
          <p:spPr>
            <a:xfrm>
              <a:off x="799998" y="247986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id="{2A83D09B-A225-4CAD-8117-26C5FFE12684}"/>
                </a:ext>
              </a:extLst>
            </p:cNvPr>
            <p:cNvCxnSpPr/>
            <p:nvPr/>
          </p:nvCxnSpPr>
          <p:spPr>
            <a:xfrm>
              <a:off x="799998" y="233200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CBE8451C-0920-4E28-8072-8C34E0A34D39}"/>
                </a:ext>
              </a:extLst>
            </p:cNvPr>
            <p:cNvSpPr txBox="1"/>
            <p:nvPr/>
          </p:nvSpPr>
          <p:spPr>
            <a:xfrm>
              <a:off x="329198" y="2290715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69328692-B01A-4FE3-98B4-B0A8F4B9AA35}"/>
                </a:ext>
              </a:extLst>
            </p:cNvPr>
            <p:cNvSpPr txBox="1"/>
            <p:nvPr/>
          </p:nvSpPr>
          <p:spPr>
            <a:xfrm>
              <a:off x="329198" y="2125828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id="{8B2998ED-E5D6-4273-9B34-E7F474F6644E}"/>
                </a:ext>
              </a:extLst>
            </p:cNvPr>
            <p:cNvCxnSpPr/>
            <p:nvPr/>
          </p:nvCxnSpPr>
          <p:spPr>
            <a:xfrm>
              <a:off x="804557" y="2652234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ACB95C71-96C2-4F2E-850C-ACD66D175605}"/>
                </a:ext>
              </a:extLst>
            </p:cNvPr>
            <p:cNvSpPr txBox="1"/>
            <p:nvPr/>
          </p:nvSpPr>
          <p:spPr>
            <a:xfrm>
              <a:off x="418510" y="2463083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id="{1C016714-CD5A-489D-A935-A630CC36C17C}"/>
                </a:ext>
              </a:extLst>
            </p:cNvPr>
            <p:cNvCxnSpPr/>
            <p:nvPr/>
          </p:nvCxnSpPr>
          <p:spPr>
            <a:xfrm>
              <a:off x="799586" y="212191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C8C6B9DC-2B78-4386-BD6C-46197AFA759A}"/>
                </a:ext>
              </a:extLst>
            </p:cNvPr>
            <p:cNvSpPr txBox="1"/>
            <p:nvPr/>
          </p:nvSpPr>
          <p:spPr>
            <a:xfrm>
              <a:off x="314329" y="1893743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id="{5DF5192D-4CE8-41A9-9D9D-E0B1CE948266}"/>
                </a:ext>
              </a:extLst>
            </p:cNvPr>
            <p:cNvCxnSpPr/>
            <p:nvPr/>
          </p:nvCxnSpPr>
          <p:spPr>
            <a:xfrm>
              <a:off x="831277" y="300204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59232F65-96D9-45C4-9684-3D8EE66355BD}"/>
                </a:ext>
              </a:extLst>
            </p:cNvPr>
            <p:cNvSpPr txBox="1"/>
            <p:nvPr/>
          </p:nvSpPr>
          <p:spPr>
            <a:xfrm>
              <a:off x="451736" y="2812895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id="{58E2CFB5-D888-4AF4-AC1E-BB4FD5D7A7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15000"/>
                      </a14:imgEffect>
                    </a14:imgLayer>
                  </a14:imgProps>
                </a:ext>
              </a:extLst>
            </a:blip>
            <a:srcRect t="22972" b="30699"/>
            <a:stretch/>
          </p:blipFill>
          <p:spPr>
            <a:xfrm>
              <a:off x="1026254" y="1766848"/>
              <a:ext cx="1257141" cy="3817648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9A21E26A-E16A-4F23-B24C-9214192D12C2}"/>
                </a:ext>
              </a:extLst>
            </p:cNvPr>
            <p:cNvSpPr txBox="1"/>
            <p:nvPr/>
          </p:nvSpPr>
          <p:spPr>
            <a:xfrm>
              <a:off x="-4012" y="1389322"/>
              <a:ext cx="1026243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Flag-</a:t>
              </a:r>
              <a:r>
                <a:rPr lang="en-US" altLang="zh-CN" sz="1639" dirty="0" err="1">
                  <a:latin typeface="Arial" panose="020B0604020202020204" pitchFamily="34" charset="0"/>
                  <a:cs typeface="Arial" panose="020B0604020202020204" pitchFamily="34" charset="0"/>
                </a:rPr>
                <a:t>prm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796B5340-617C-49FF-B96E-8E36FA93FC53}"/>
                </a:ext>
              </a:extLst>
            </p:cNvPr>
            <p:cNvSpPr txBox="1"/>
            <p:nvPr/>
          </p:nvSpPr>
          <p:spPr>
            <a:xfrm>
              <a:off x="-19050" y="1018438"/>
              <a:ext cx="942887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Flag-EV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4210A704-4582-462C-81DE-5D3B102F5448}"/>
                </a:ext>
              </a:extLst>
            </p:cNvPr>
            <p:cNvSpPr/>
            <p:nvPr/>
          </p:nvSpPr>
          <p:spPr>
            <a:xfrm>
              <a:off x="913564" y="928288"/>
              <a:ext cx="535724" cy="5127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  <a:endParaRPr lang="zh-CN" altLang="en-US" sz="2732" dirty="0"/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DFE25B1-6A8C-418E-AACE-29AD41C5E96A}"/>
                </a:ext>
              </a:extLst>
            </p:cNvPr>
            <p:cNvSpPr/>
            <p:nvPr/>
          </p:nvSpPr>
          <p:spPr>
            <a:xfrm>
              <a:off x="1361014" y="928288"/>
              <a:ext cx="535724" cy="51276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2732" dirty="0"/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E731400B-37FF-4187-AAB6-B2B85BC0C644}"/>
                </a:ext>
              </a:extLst>
            </p:cNvPr>
            <p:cNvSpPr/>
            <p:nvPr/>
          </p:nvSpPr>
          <p:spPr>
            <a:xfrm>
              <a:off x="1806858" y="911004"/>
              <a:ext cx="535724" cy="5127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  <a:endParaRPr lang="zh-CN" altLang="en-US" sz="2732" dirty="0"/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FB69211C-8BC7-4302-ABEF-C7BD56807974}"/>
                </a:ext>
              </a:extLst>
            </p:cNvPr>
            <p:cNvSpPr/>
            <p:nvPr/>
          </p:nvSpPr>
          <p:spPr>
            <a:xfrm>
              <a:off x="934676" y="1262717"/>
              <a:ext cx="535724" cy="5127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  <a:endParaRPr lang="zh-CN" altLang="en-US" sz="2732" dirty="0"/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14310317-1BEF-492B-A225-E38B18B2E387}"/>
                </a:ext>
              </a:extLst>
            </p:cNvPr>
            <p:cNvSpPr/>
            <p:nvPr/>
          </p:nvSpPr>
          <p:spPr>
            <a:xfrm>
              <a:off x="1365595" y="1234217"/>
              <a:ext cx="535724" cy="5127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732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  <a:endParaRPr lang="zh-CN" altLang="en-US" sz="2732" dirty="0"/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B541430B-5239-4527-81B1-750818A383BD}"/>
                </a:ext>
              </a:extLst>
            </p:cNvPr>
            <p:cNvSpPr/>
            <p:nvPr/>
          </p:nvSpPr>
          <p:spPr>
            <a:xfrm>
              <a:off x="1827966" y="1237293"/>
              <a:ext cx="535724" cy="51276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732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2732" dirty="0"/>
            </a:p>
          </p:txBody>
        </p:sp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64672D4C-3DD9-4538-9D84-B014E3F85D74}"/>
                </a:ext>
              </a:extLst>
            </p:cNvPr>
            <p:cNvSpPr/>
            <p:nvPr/>
          </p:nvSpPr>
          <p:spPr>
            <a:xfrm>
              <a:off x="1027593" y="2538182"/>
              <a:ext cx="1247747" cy="37431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AE71D907-84ED-4D3A-B34D-3EBA08ACD4A5}"/>
                </a:ext>
              </a:extLst>
            </p:cNvPr>
            <p:cNvSpPr/>
            <p:nvPr/>
          </p:nvSpPr>
          <p:spPr>
            <a:xfrm>
              <a:off x="1047754" y="4499476"/>
              <a:ext cx="1247747" cy="79845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441B3E58-F026-4F8F-8087-7C5BAB8DA0FC}"/>
                </a:ext>
              </a:extLst>
            </p:cNvPr>
            <p:cNvSpPr txBox="1"/>
            <p:nvPr/>
          </p:nvSpPr>
          <p:spPr>
            <a:xfrm>
              <a:off x="2230588" y="2532956"/>
              <a:ext cx="1273851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P62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4998F43A-08AC-4742-90AC-CE4305B2E5A1}"/>
                </a:ext>
              </a:extLst>
            </p:cNvPr>
            <p:cNvSpPr txBox="1"/>
            <p:nvPr/>
          </p:nvSpPr>
          <p:spPr>
            <a:xfrm>
              <a:off x="2326065" y="4735128"/>
              <a:ext cx="1273851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LC3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AE621A95-8F45-4392-BFC8-23C7A225BA9D}"/>
                </a:ext>
              </a:extLst>
            </p:cNvPr>
            <p:cNvSpPr/>
            <p:nvPr/>
          </p:nvSpPr>
          <p:spPr>
            <a:xfrm>
              <a:off x="1049524" y="5971716"/>
              <a:ext cx="1247747" cy="37431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0B3AB01E-E5FB-422C-8325-C89911E53347}"/>
                </a:ext>
              </a:extLst>
            </p:cNvPr>
            <p:cNvSpPr txBox="1"/>
            <p:nvPr/>
          </p:nvSpPr>
          <p:spPr>
            <a:xfrm>
              <a:off x="2235569" y="5947020"/>
              <a:ext cx="944489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0" name="直接连接符 169">
              <a:extLst>
                <a:ext uri="{FF2B5EF4-FFF2-40B4-BE49-F238E27FC236}">
                  <a16:creationId xmlns:a16="http://schemas.microsoft.com/office/drawing/2014/main" id="{2BC1F35C-2E70-4BC3-90EB-C96A2881EFCB}"/>
                </a:ext>
              </a:extLst>
            </p:cNvPr>
            <p:cNvCxnSpPr/>
            <p:nvPr/>
          </p:nvCxnSpPr>
          <p:spPr>
            <a:xfrm>
              <a:off x="797130" y="608541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id="{F5938E08-67FE-4547-B269-26DC5BD0EB74}"/>
                </a:ext>
              </a:extLst>
            </p:cNvPr>
            <p:cNvCxnSpPr/>
            <p:nvPr/>
          </p:nvCxnSpPr>
          <p:spPr>
            <a:xfrm>
              <a:off x="797130" y="6375810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F65C4091-C095-49D2-9D84-379E18C2ACC1}"/>
                </a:ext>
              </a:extLst>
            </p:cNvPr>
            <p:cNvSpPr txBox="1"/>
            <p:nvPr/>
          </p:nvSpPr>
          <p:spPr>
            <a:xfrm>
              <a:off x="411083" y="6186661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id="{2D59CC02-0221-46D8-9393-0670D614F36A}"/>
                </a:ext>
              </a:extLst>
            </p:cNvPr>
            <p:cNvCxnSpPr/>
            <p:nvPr/>
          </p:nvCxnSpPr>
          <p:spPr>
            <a:xfrm>
              <a:off x="797130" y="662537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A3E67074-2147-4F2A-BF63-79B30D737650}"/>
                </a:ext>
              </a:extLst>
            </p:cNvPr>
            <p:cNvSpPr txBox="1"/>
            <p:nvPr/>
          </p:nvSpPr>
          <p:spPr>
            <a:xfrm>
              <a:off x="411083" y="6436222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CD22F8AF-1F52-4616-9BB4-B2ABFDF20D09}"/>
                </a:ext>
              </a:extLst>
            </p:cNvPr>
            <p:cNvCxnSpPr/>
            <p:nvPr/>
          </p:nvCxnSpPr>
          <p:spPr>
            <a:xfrm>
              <a:off x="797130" y="7235146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79D245C2-1647-4124-A4D4-6A8843BB44D0}"/>
                </a:ext>
              </a:extLst>
            </p:cNvPr>
            <p:cNvSpPr txBox="1"/>
            <p:nvPr/>
          </p:nvSpPr>
          <p:spPr>
            <a:xfrm>
              <a:off x="411083" y="7045995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D74EC6E2-E208-45B2-8902-EFD553DFFFDF}"/>
                </a:ext>
              </a:extLst>
            </p:cNvPr>
            <p:cNvSpPr txBox="1"/>
            <p:nvPr/>
          </p:nvSpPr>
          <p:spPr>
            <a:xfrm>
              <a:off x="419436" y="5910259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" name="矩形 185">
              <a:extLst>
                <a:ext uri="{FF2B5EF4-FFF2-40B4-BE49-F238E27FC236}">
                  <a16:creationId xmlns:a16="http://schemas.microsoft.com/office/drawing/2014/main" id="{614E61C2-F17D-46AA-8CB1-F8F6E4E53CF1}"/>
                </a:ext>
              </a:extLst>
            </p:cNvPr>
            <p:cNvSpPr/>
            <p:nvPr/>
          </p:nvSpPr>
          <p:spPr>
            <a:xfrm>
              <a:off x="1063304" y="10717090"/>
              <a:ext cx="1247747" cy="37431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id="{1C54AB2D-DF84-4AAD-913D-6C65FCEE0629}"/>
                </a:ext>
              </a:extLst>
            </p:cNvPr>
            <p:cNvSpPr txBox="1"/>
            <p:nvPr/>
          </p:nvSpPr>
          <p:spPr>
            <a:xfrm>
              <a:off x="2367308" y="10764159"/>
              <a:ext cx="1187761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TBEV-</a:t>
              </a:r>
              <a:r>
                <a:rPr lang="en-US" altLang="zh-CN" sz="1639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prM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id="{07DA2F7F-882F-401C-9E59-3D5FE7996A63}"/>
                </a:ext>
              </a:extLst>
            </p:cNvPr>
            <p:cNvCxnSpPr/>
            <p:nvPr/>
          </p:nvCxnSpPr>
          <p:spPr>
            <a:xfrm>
              <a:off x="848662" y="1034098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id="{B57B1D04-68BC-444B-B068-505886C1A80C}"/>
                </a:ext>
              </a:extLst>
            </p:cNvPr>
            <p:cNvCxnSpPr/>
            <p:nvPr/>
          </p:nvCxnSpPr>
          <p:spPr>
            <a:xfrm>
              <a:off x="848662" y="1063138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BEDC4A95-1F2F-4969-9903-A0ACC1FF3EC7}"/>
                </a:ext>
              </a:extLst>
            </p:cNvPr>
            <p:cNvSpPr txBox="1"/>
            <p:nvPr/>
          </p:nvSpPr>
          <p:spPr>
            <a:xfrm>
              <a:off x="462615" y="10442232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1" name="直接连接符 190">
              <a:extLst>
                <a:ext uri="{FF2B5EF4-FFF2-40B4-BE49-F238E27FC236}">
                  <a16:creationId xmlns:a16="http://schemas.microsoft.com/office/drawing/2014/main" id="{BA5B90A3-4845-4AF0-B3A1-9A4DC0AF3E96}"/>
                </a:ext>
              </a:extLst>
            </p:cNvPr>
            <p:cNvCxnSpPr/>
            <p:nvPr/>
          </p:nvCxnSpPr>
          <p:spPr>
            <a:xfrm>
              <a:off x="848662" y="1088094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6243DC34-65BA-47C8-9E1F-F7D5FE78B177}"/>
                </a:ext>
              </a:extLst>
            </p:cNvPr>
            <p:cNvSpPr txBox="1"/>
            <p:nvPr/>
          </p:nvSpPr>
          <p:spPr>
            <a:xfrm>
              <a:off x="462615" y="10691793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id="{30BE1491-B347-4D73-8087-066AF71326C7}"/>
                </a:ext>
              </a:extLst>
            </p:cNvPr>
            <p:cNvCxnSpPr/>
            <p:nvPr/>
          </p:nvCxnSpPr>
          <p:spPr>
            <a:xfrm>
              <a:off x="848662" y="1149071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BCD74C07-2DBD-4803-8E52-BC7EC081F778}"/>
                </a:ext>
              </a:extLst>
            </p:cNvPr>
            <p:cNvSpPr txBox="1"/>
            <p:nvPr/>
          </p:nvSpPr>
          <p:spPr>
            <a:xfrm>
              <a:off x="462615" y="11301566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EEF078A0-AF0D-4E27-8562-BCDBFE9FF96C}"/>
                </a:ext>
              </a:extLst>
            </p:cNvPr>
            <p:cNvSpPr txBox="1"/>
            <p:nvPr/>
          </p:nvSpPr>
          <p:spPr>
            <a:xfrm>
              <a:off x="470972" y="10165830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6" name="直接连接符 195">
              <a:extLst>
                <a:ext uri="{FF2B5EF4-FFF2-40B4-BE49-F238E27FC236}">
                  <a16:creationId xmlns:a16="http://schemas.microsoft.com/office/drawing/2014/main" id="{0F33A383-793A-4731-AA07-81F9163B430B}"/>
                </a:ext>
              </a:extLst>
            </p:cNvPr>
            <p:cNvCxnSpPr/>
            <p:nvPr/>
          </p:nvCxnSpPr>
          <p:spPr>
            <a:xfrm>
              <a:off x="763315" y="929413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>
              <a:extLst>
                <a:ext uri="{FF2B5EF4-FFF2-40B4-BE49-F238E27FC236}">
                  <a16:creationId xmlns:a16="http://schemas.microsoft.com/office/drawing/2014/main" id="{D4BA61E5-F773-4114-A84D-0292D0B154BA}"/>
                </a:ext>
              </a:extLst>
            </p:cNvPr>
            <p:cNvCxnSpPr/>
            <p:nvPr/>
          </p:nvCxnSpPr>
          <p:spPr>
            <a:xfrm>
              <a:off x="763315" y="914626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8" name="文本框 197">
              <a:extLst>
                <a:ext uri="{FF2B5EF4-FFF2-40B4-BE49-F238E27FC236}">
                  <a16:creationId xmlns:a16="http://schemas.microsoft.com/office/drawing/2014/main" id="{10167BC4-D446-4EC8-8426-C715619B3E06}"/>
                </a:ext>
              </a:extLst>
            </p:cNvPr>
            <p:cNvSpPr txBox="1"/>
            <p:nvPr/>
          </p:nvSpPr>
          <p:spPr>
            <a:xfrm>
              <a:off x="292514" y="9104987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文本框 198">
              <a:extLst>
                <a:ext uri="{FF2B5EF4-FFF2-40B4-BE49-F238E27FC236}">
                  <a16:creationId xmlns:a16="http://schemas.microsoft.com/office/drawing/2014/main" id="{F88D2220-177E-41A7-A193-440A3953714E}"/>
                </a:ext>
              </a:extLst>
            </p:cNvPr>
            <p:cNvSpPr txBox="1"/>
            <p:nvPr/>
          </p:nvSpPr>
          <p:spPr>
            <a:xfrm>
              <a:off x="292514" y="8940099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id="{FBDD27D2-F8E2-4ABF-B10B-B26DE32CC922}"/>
                </a:ext>
              </a:extLst>
            </p:cNvPr>
            <p:cNvCxnSpPr/>
            <p:nvPr/>
          </p:nvCxnSpPr>
          <p:spPr>
            <a:xfrm>
              <a:off x="767874" y="9466505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995FB5B3-9AF9-4C13-9C01-B43E1080F1E4}"/>
                </a:ext>
              </a:extLst>
            </p:cNvPr>
            <p:cNvSpPr txBox="1"/>
            <p:nvPr/>
          </p:nvSpPr>
          <p:spPr>
            <a:xfrm>
              <a:off x="381827" y="9277354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5EB5EB89-B3BB-4E15-9AEA-BE92A953CE22}"/>
                </a:ext>
              </a:extLst>
            </p:cNvPr>
            <p:cNvCxnSpPr/>
            <p:nvPr/>
          </p:nvCxnSpPr>
          <p:spPr>
            <a:xfrm>
              <a:off x="762902" y="8936190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3" name="文本框 202">
              <a:extLst>
                <a:ext uri="{FF2B5EF4-FFF2-40B4-BE49-F238E27FC236}">
                  <a16:creationId xmlns:a16="http://schemas.microsoft.com/office/drawing/2014/main" id="{0E0DAF6F-00E1-4C9D-ACB8-9108727CD8B9}"/>
                </a:ext>
              </a:extLst>
            </p:cNvPr>
            <p:cNvSpPr txBox="1"/>
            <p:nvPr/>
          </p:nvSpPr>
          <p:spPr>
            <a:xfrm>
              <a:off x="277645" y="8708015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id="{FEC4A8DF-FD6C-4167-84E7-C91BFDBDCF8E}"/>
                </a:ext>
              </a:extLst>
            </p:cNvPr>
            <p:cNvCxnSpPr/>
            <p:nvPr/>
          </p:nvCxnSpPr>
          <p:spPr>
            <a:xfrm>
              <a:off x="794596" y="981631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B660D54A-4980-4299-B48A-6E5D701E3669}"/>
                </a:ext>
              </a:extLst>
            </p:cNvPr>
            <p:cNvSpPr txBox="1"/>
            <p:nvPr/>
          </p:nvSpPr>
          <p:spPr>
            <a:xfrm>
              <a:off x="415053" y="9627167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6" name="文本框 205">
            <a:extLst>
              <a:ext uri="{FF2B5EF4-FFF2-40B4-BE49-F238E27FC236}">
                <a16:creationId xmlns:a16="http://schemas.microsoft.com/office/drawing/2014/main" id="{FE895DF4-8802-4261-95C3-F029FB660844}"/>
              </a:ext>
            </a:extLst>
          </p:cNvPr>
          <p:cNvSpPr txBox="1"/>
          <p:nvPr/>
        </p:nvSpPr>
        <p:spPr>
          <a:xfrm>
            <a:off x="1120900" y="99321"/>
            <a:ext cx="1585690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4e</a:t>
            </a:r>
          </a:p>
        </p:txBody>
      </p:sp>
      <p:grpSp>
        <p:nvGrpSpPr>
          <p:cNvPr id="251" name="组合 250">
            <a:extLst>
              <a:ext uri="{FF2B5EF4-FFF2-40B4-BE49-F238E27FC236}">
                <a16:creationId xmlns:a16="http://schemas.microsoft.com/office/drawing/2014/main" id="{CA8D7CB1-7401-4221-A1DA-E8DC3A9B40F3}"/>
              </a:ext>
            </a:extLst>
          </p:cNvPr>
          <p:cNvGrpSpPr/>
          <p:nvPr/>
        </p:nvGrpSpPr>
        <p:grpSpPr>
          <a:xfrm>
            <a:off x="4106537" y="99321"/>
            <a:ext cx="3978925" cy="7870603"/>
            <a:chOff x="-804250" y="4639475"/>
            <a:chExt cx="3978925" cy="7870603"/>
          </a:xfrm>
        </p:grpSpPr>
        <p:sp>
          <p:nvSpPr>
            <p:cNvPr id="252" name="文本框 8">
              <a:extLst>
                <a:ext uri="{FF2B5EF4-FFF2-40B4-BE49-F238E27FC236}">
                  <a16:creationId xmlns:a16="http://schemas.microsoft.com/office/drawing/2014/main" id="{2103E336-DB82-4CF3-87EF-45FFBAE4FC9E}"/>
                </a:ext>
              </a:extLst>
            </p:cNvPr>
            <p:cNvSpPr txBox="1"/>
            <p:nvPr/>
          </p:nvSpPr>
          <p:spPr>
            <a:xfrm>
              <a:off x="1669010" y="7802431"/>
              <a:ext cx="1505665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TBEV-NS1</a:t>
              </a:r>
            </a:p>
          </p:txBody>
        </p:sp>
        <p:grpSp>
          <p:nvGrpSpPr>
            <p:cNvPr id="253" name="组合 252">
              <a:extLst>
                <a:ext uri="{FF2B5EF4-FFF2-40B4-BE49-F238E27FC236}">
                  <a16:creationId xmlns:a16="http://schemas.microsoft.com/office/drawing/2014/main" id="{71C55D42-6FDB-4A65-827D-E545A3FB6F08}"/>
                </a:ext>
              </a:extLst>
            </p:cNvPr>
            <p:cNvGrpSpPr/>
            <p:nvPr/>
          </p:nvGrpSpPr>
          <p:grpSpPr>
            <a:xfrm>
              <a:off x="-804250" y="4639475"/>
              <a:ext cx="3404918" cy="7870603"/>
              <a:chOff x="-804250" y="4639475"/>
              <a:chExt cx="3404918" cy="7870603"/>
            </a:xfrm>
          </p:grpSpPr>
          <p:pic>
            <p:nvPicPr>
              <p:cNvPr id="255" name="图片 254">
                <a:extLst>
                  <a:ext uri="{FF2B5EF4-FFF2-40B4-BE49-F238E27FC236}">
                    <a16:creationId xmlns:a16="http://schemas.microsoft.com/office/drawing/2014/main" id="{B41B8B5D-0A18-4454-82D1-6E82010A0C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-10000"/>
                        </a14:imgEffect>
                      </a14:imgLayer>
                    </a14:imgProps>
                  </a:ext>
                </a:extLst>
              </a:blip>
              <a:srcRect t="9796"/>
              <a:stretch/>
            </p:blipFill>
            <p:spPr>
              <a:xfrm>
                <a:off x="12091" y="6291334"/>
                <a:ext cx="1690216" cy="2159430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pic>
            <p:nvPicPr>
              <p:cNvPr id="256" name="图片 255">
                <a:extLst>
                  <a:ext uri="{FF2B5EF4-FFF2-40B4-BE49-F238E27FC236}">
                    <a16:creationId xmlns:a16="http://schemas.microsoft.com/office/drawing/2014/main" id="{61469C41-B054-4448-996B-19FE106C49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-10000"/>
                        </a14:imgEffect>
                      </a14:imgLayer>
                    </a14:imgProps>
                  </a:ext>
                </a:extLst>
              </a:blip>
              <a:srcRect t="9075" b="8881"/>
              <a:stretch/>
            </p:blipFill>
            <p:spPr>
              <a:xfrm>
                <a:off x="1422" y="8600549"/>
                <a:ext cx="1700884" cy="3909529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cxnSp>
            <p:nvCxnSpPr>
              <p:cNvPr id="257" name="直接连接符 256">
                <a:extLst>
                  <a:ext uri="{FF2B5EF4-FFF2-40B4-BE49-F238E27FC236}">
                    <a16:creationId xmlns:a16="http://schemas.microsoft.com/office/drawing/2014/main" id="{118CBB97-CFAB-4248-95E9-FAFE5A150D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36226" y="9805069"/>
                <a:ext cx="220384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8" name="文本框 257">
                <a:extLst>
                  <a:ext uri="{FF2B5EF4-FFF2-40B4-BE49-F238E27FC236}">
                    <a16:creationId xmlns:a16="http://schemas.microsoft.com/office/drawing/2014/main" id="{0E7E84D5-CB46-454E-9037-BAC49C5E0975}"/>
                  </a:ext>
                </a:extLst>
              </p:cNvPr>
              <p:cNvSpPr txBox="1"/>
              <p:nvPr/>
            </p:nvSpPr>
            <p:spPr>
              <a:xfrm>
                <a:off x="-659826" y="9641936"/>
                <a:ext cx="41870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59" name="直接连接符 258">
                <a:extLst>
                  <a:ext uri="{FF2B5EF4-FFF2-40B4-BE49-F238E27FC236}">
                    <a16:creationId xmlns:a16="http://schemas.microsoft.com/office/drawing/2014/main" id="{D8DF52A0-3155-4A3F-8AE7-7F6BA598DD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34525" y="8806233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0" name="文本框 259">
                <a:extLst>
                  <a:ext uri="{FF2B5EF4-FFF2-40B4-BE49-F238E27FC236}">
                    <a16:creationId xmlns:a16="http://schemas.microsoft.com/office/drawing/2014/main" id="{097474AB-02A9-48D8-9CF7-C1DAF3018F01}"/>
                  </a:ext>
                </a:extLst>
              </p:cNvPr>
              <p:cNvSpPr txBox="1"/>
              <p:nvPr/>
            </p:nvSpPr>
            <p:spPr>
              <a:xfrm>
                <a:off x="-743145" y="8593637"/>
                <a:ext cx="53572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61" name="直接连接符 260">
                <a:extLst>
                  <a:ext uri="{FF2B5EF4-FFF2-40B4-BE49-F238E27FC236}">
                    <a16:creationId xmlns:a16="http://schemas.microsoft.com/office/drawing/2014/main" id="{CF8B9508-8B4D-4952-8333-CDEE310945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36226" y="10102671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2" name="文本框 261">
                <a:extLst>
                  <a:ext uri="{FF2B5EF4-FFF2-40B4-BE49-F238E27FC236}">
                    <a16:creationId xmlns:a16="http://schemas.microsoft.com/office/drawing/2014/main" id="{B2F4A157-14BA-4D9E-BA07-889636DA13DF}"/>
                  </a:ext>
                </a:extLst>
              </p:cNvPr>
              <p:cNvSpPr txBox="1"/>
              <p:nvPr/>
            </p:nvSpPr>
            <p:spPr>
              <a:xfrm>
                <a:off x="-635572" y="9913520"/>
                <a:ext cx="41870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63" name="直接连接符 262">
                <a:extLst>
                  <a:ext uri="{FF2B5EF4-FFF2-40B4-BE49-F238E27FC236}">
                    <a16:creationId xmlns:a16="http://schemas.microsoft.com/office/drawing/2014/main" id="{956FCD44-08B7-44F0-A05E-A1C59F0C74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34525" y="9071650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4" name="文本框 263">
                <a:extLst>
                  <a:ext uri="{FF2B5EF4-FFF2-40B4-BE49-F238E27FC236}">
                    <a16:creationId xmlns:a16="http://schemas.microsoft.com/office/drawing/2014/main" id="{21E41C7C-8F23-44E5-A0E9-9B9DD8C0214C}"/>
                  </a:ext>
                </a:extLst>
              </p:cNvPr>
              <p:cNvSpPr txBox="1"/>
              <p:nvPr/>
            </p:nvSpPr>
            <p:spPr>
              <a:xfrm>
                <a:off x="-734340" y="8869492"/>
                <a:ext cx="53572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65" name="直接连接符 264">
                <a:extLst>
                  <a:ext uri="{FF2B5EF4-FFF2-40B4-BE49-F238E27FC236}">
                    <a16:creationId xmlns:a16="http://schemas.microsoft.com/office/drawing/2014/main" id="{CB897233-042D-4281-BB29-86B6FD99FB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36226" y="9595149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6" name="文本框 265">
                <a:extLst>
                  <a:ext uri="{FF2B5EF4-FFF2-40B4-BE49-F238E27FC236}">
                    <a16:creationId xmlns:a16="http://schemas.microsoft.com/office/drawing/2014/main" id="{64A4D8A5-F094-479F-AF6B-63CB4ABDD28F}"/>
                  </a:ext>
                </a:extLst>
              </p:cNvPr>
              <p:cNvSpPr txBox="1"/>
              <p:nvPr/>
            </p:nvSpPr>
            <p:spPr>
              <a:xfrm>
                <a:off x="-731385" y="9402377"/>
                <a:ext cx="53572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67" name="直接连接符 266">
                <a:extLst>
                  <a:ext uri="{FF2B5EF4-FFF2-40B4-BE49-F238E27FC236}">
                    <a16:creationId xmlns:a16="http://schemas.microsoft.com/office/drawing/2014/main" id="{714C0CD5-A9DA-426C-8084-08FE9B1893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36226" y="10586898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8" name="文本框 267">
                <a:extLst>
                  <a:ext uri="{FF2B5EF4-FFF2-40B4-BE49-F238E27FC236}">
                    <a16:creationId xmlns:a16="http://schemas.microsoft.com/office/drawing/2014/main" id="{50199699-5EEE-4FEB-9ADE-DCB7DAE9C1AA}"/>
                  </a:ext>
                </a:extLst>
              </p:cNvPr>
              <p:cNvSpPr txBox="1"/>
              <p:nvPr/>
            </p:nvSpPr>
            <p:spPr>
              <a:xfrm>
                <a:off x="-624958" y="10397749"/>
                <a:ext cx="41870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69" name="直接连接符 268">
                <a:extLst>
                  <a:ext uri="{FF2B5EF4-FFF2-40B4-BE49-F238E27FC236}">
                    <a16:creationId xmlns:a16="http://schemas.microsoft.com/office/drawing/2014/main" id="{319084DA-8D6F-42CC-A9C2-0F97FF248D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36226" y="11025972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0" name="文本框 269">
                <a:extLst>
                  <a:ext uri="{FF2B5EF4-FFF2-40B4-BE49-F238E27FC236}">
                    <a16:creationId xmlns:a16="http://schemas.microsoft.com/office/drawing/2014/main" id="{1DAC722C-58DD-4C36-8B71-19C542BEADEC}"/>
                  </a:ext>
                </a:extLst>
              </p:cNvPr>
              <p:cNvSpPr txBox="1"/>
              <p:nvPr/>
            </p:nvSpPr>
            <p:spPr>
              <a:xfrm>
                <a:off x="-636965" y="10836820"/>
                <a:ext cx="41870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71" name="直接连接符 270">
                <a:extLst>
                  <a:ext uri="{FF2B5EF4-FFF2-40B4-BE49-F238E27FC236}">
                    <a16:creationId xmlns:a16="http://schemas.microsoft.com/office/drawing/2014/main" id="{CC0CF569-FCC2-4611-BAD6-E6A0C5E887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36226" y="11421079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2" name="文本框 271">
                <a:extLst>
                  <a:ext uri="{FF2B5EF4-FFF2-40B4-BE49-F238E27FC236}">
                    <a16:creationId xmlns:a16="http://schemas.microsoft.com/office/drawing/2014/main" id="{D6FC36B0-BCC2-46BE-B6C0-FE577352CCF6}"/>
                  </a:ext>
                </a:extLst>
              </p:cNvPr>
              <p:cNvSpPr txBox="1"/>
              <p:nvPr/>
            </p:nvSpPr>
            <p:spPr>
              <a:xfrm>
                <a:off x="-640120" y="11231930"/>
                <a:ext cx="41870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73" name="直接连接符 272">
                <a:extLst>
                  <a:ext uri="{FF2B5EF4-FFF2-40B4-BE49-F238E27FC236}">
                    <a16:creationId xmlns:a16="http://schemas.microsoft.com/office/drawing/2014/main" id="{4026F2BD-F80B-42C5-8867-147696EFAEEB}"/>
                  </a:ext>
                </a:extLst>
              </p:cNvPr>
              <p:cNvCxnSpPr/>
              <p:nvPr/>
            </p:nvCxnSpPr>
            <p:spPr>
              <a:xfrm>
                <a:off x="-254075" y="12080365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4" name="文本框 273">
                <a:extLst>
                  <a:ext uri="{FF2B5EF4-FFF2-40B4-BE49-F238E27FC236}">
                    <a16:creationId xmlns:a16="http://schemas.microsoft.com/office/drawing/2014/main" id="{9284900A-FD5F-4657-9BEF-78F190991C74}"/>
                  </a:ext>
                </a:extLst>
              </p:cNvPr>
              <p:cNvSpPr txBox="1"/>
              <p:nvPr/>
            </p:nvSpPr>
            <p:spPr>
              <a:xfrm>
                <a:off x="-640120" y="11891213"/>
                <a:ext cx="41870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75" name="直接连接符 274">
                <a:extLst>
                  <a:ext uri="{FF2B5EF4-FFF2-40B4-BE49-F238E27FC236}">
                    <a16:creationId xmlns:a16="http://schemas.microsoft.com/office/drawing/2014/main" id="{A075911F-9E05-44B7-8A88-80965275D1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18962" y="7675170"/>
                <a:ext cx="220384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6" name="文本框 275">
                <a:extLst>
                  <a:ext uri="{FF2B5EF4-FFF2-40B4-BE49-F238E27FC236}">
                    <a16:creationId xmlns:a16="http://schemas.microsoft.com/office/drawing/2014/main" id="{4B2D334E-0495-4157-9C4D-B3119D0EABF1}"/>
                  </a:ext>
                </a:extLst>
              </p:cNvPr>
              <p:cNvSpPr txBox="1"/>
              <p:nvPr/>
            </p:nvSpPr>
            <p:spPr>
              <a:xfrm>
                <a:off x="-642562" y="7512038"/>
                <a:ext cx="41870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77" name="直接连接符 276">
                <a:extLst>
                  <a:ext uri="{FF2B5EF4-FFF2-40B4-BE49-F238E27FC236}">
                    <a16:creationId xmlns:a16="http://schemas.microsoft.com/office/drawing/2014/main" id="{DC7BDECF-C094-48AE-8E6C-EAEC3CD708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17260" y="6676336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8" name="文本框 277">
                <a:extLst>
                  <a:ext uri="{FF2B5EF4-FFF2-40B4-BE49-F238E27FC236}">
                    <a16:creationId xmlns:a16="http://schemas.microsoft.com/office/drawing/2014/main" id="{F264EA98-5DE5-41C1-A096-0BADDEAD44A7}"/>
                  </a:ext>
                </a:extLst>
              </p:cNvPr>
              <p:cNvSpPr txBox="1"/>
              <p:nvPr/>
            </p:nvSpPr>
            <p:spPr>
              <a:xfrm>
                <a:off x="-725881" y="6463740"/>
                <a:ext cx="53572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79" name="直接连接符 278">
                <a:extLst>
                  <a:ext uri="{FF2B5EF4-FFF2-40B4-BE49-F238E27FC236}">
                    <a16:creationId xmlns:a16="http://schemas.microsoft.com/office/drawing/2014/main" id="{25947CE5-2828-4BC5-B8B2-3575CF2BD0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18962" y="7972773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0" name="文本框 279">
                <a:extLst>
                  <a:ext uri="{FF2B5EF4-FFF2-40B4-BE49-F238E27FC236}">
                    <a16:creationId xmlns:a16="http://schemas.microsoft.com/office/drawing/2014/main" id="{AE6811F0-3AAB-4336-B8E4-EB6954B624F2}"/>
                  </a:ext>
                </a:extLst>
              </p:cNvPr>
              <p:cNvSpPr txBox="1"/>
              <p:nvPr/>
            </p:nvSpPr>
            <p:spPr>
              <a:xfrm>
                <a:off x="-618307" y="7783623"/>
                <a:ext cx="41870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55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81" name="直接连接符 280">
                <a:extLst>
                  <a:ext uri="{FF2B5EF4-FFF2-40B4-BE49-F238E27FC236}">
                    <a16:creationId xmlns:a16="http://schemas.microsoft.com/office/drawing/2014/main" id="{1F3E9EEE-E3E9-47D8-A065-1618CAC5A3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17260" y="6941753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2" name="文本框 281">
                <a:extLst>
                  <a:ext uri="{FF2B5EF4-FFF2-40B4-BE49-F238E27FC236}">
                    <a16:creationId xmlns:a16="http://schemas.microsoft.com/office/drawing/2014/main" id="{A06C093F-E030-4F6D-B650-41A539D6079F}"/>
                  </a:ext>
                </a:extLst>
              </p:cNvPr>
              <p:cNvSpPr txBox="1"/>
              <p:nvPr/>
            </p:nvSpPr>
            <p:spPr>
              <a:xfrm>
                <a:off x="-717076" y="6739595"/>
                <a:ext cx="53572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83" name="直接连接符 282">
                <a:extLst>
                  <a:ext uri="{FF2B5EF4-FFF2-40B4-BE49-F238E27FC236}">
                    <a16:creationId xmlns:a16="http://schemas.microsoft.com/office/drawing/2014/main" id="{D2D5BBD4-790C-4E1B-B53D-2A6E993487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18962" y="7465251"/>
                <a:ext cx="220384" cy="0"/>
              </a:xfrm>
              <a:prstGeom prst="line">
                <a:avLst/>
              </a:prstGeom>
              <a:ln w="19050">
                <a:solidFill>
                  <a:srgbClr val="151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4" name="文本框 283">
                <a:extLst>
                  <a:ext uri="{FF2B5EF4-FFF2-40B4-BE49-F238E27FC236}">
                    <a16:creationId xmlns:a16="http://schemas.microsoft.com/office/drawing/2014/main" id="{910728A1-DADB-42AE-A92F-BA5B9332FC64}"/>
                  </a:ext>
                </a:extLst>
              </p:cNvPr>
              <p:cNvSpPr txBox="1"/>
              <p:nvPr/>
            </p:nvSpPr>
            <p:spPr>
              <a:xfrm>
                <a:off x="-714120" y="7272480"/>
                <a:ext cx="53572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1639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文本框 284">
                <a:extLst>
                  <a:ext uri="{FF2B5EF4-FFF2-40B4-BE49-F238E27FC236}">
                    <a16:creationId xmlns:a16="http://schemas.microsoft.com/office/drawing/2014/main" id="{EF4A9117-752B-49F8-ABA0-267AF7AAF4CA}"/>
                  </a:ext>
                </a:extLst>
              </p:cNvPr>
              <p:cNvSpPr txBox="1"/>
              <p:nvPr/>
            </p:nvSpPr>
            <p:spPr>
              <a:xfrm>
                <a:off x="-804250" y="5901965"/>
                <a:ext cx="1165704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dirty="0">
                    <a:latin typeface="Arial" panose="020B0604020202020204" pitchFamily="34" charset="0"/>
                    <a:cs typeface="Arial" panose="020B0604020202020204" pitchFamily="34" charset="0"/>
                  </a:rPr>
                  <a:t>Myc-AKT1</a:t>
                </a:r>
                <a:endParaRPr lang="zh-CN" altLang="en-US" sz="1639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文本框 285">
                <a:extLst>
                  <a:ext uri="{FF2B5EF4-FFF2-40B4-BE49-F238E27FC236}">
                    <a16:creationId xmlns:a16="http://schemas.microsoft.com/office/drawing/2014/main" id="{1AC091CA-B9D2-4CFF-AD02-3C879AB049ED}"/>
                  </a:ext>
                </a:extLst>
              </p:cNvPr>
              <p:cNvSpPr txBox="1"/>
              <p:nvPr/>
            </p:nvSpPr>
            <p:spPr>
              <a:xfrm>
                <a:off x="-423022" y="5598903"/>
                <a:ext cx="731290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dirty="0">
                    <a:latin typeface="Arial" panose="020B0604020202020204" pitchFamily="34" charset="0"/>
                    <a:cs typeface="Arial" panose="020B0604020202020204" pitchFamily="34" charset="0"/>
                  </a:rPr>
                  <a:t>TBEV</a:t>
                </a:r>
                <a:endParaRPr lang="zh-CN" altLang="en-US" sz="1639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矩形 286">
                <a:extLst>
                  <a:ext uri="{FF2B5EF4-FFF2-40B4-BE49-F238E27FC236}">
                    <a16:creationId xmlns:a16="http://schemas.microsoft.com/office/drawing/2014/main" id="{44FF3B06-1254-4947-B77B-B908D7134DCA}"/>
                  </a:ext>
                </a:extLst>
              </p:cNvPr>
              <p:cNvSpPr/>
              <p:nvPr/>
            </p:nvSpPr>
            <p:spPr>
              <a:xfrm>
                <a:off x="370199" y="5838696"/>
                <a:ext cx="535724" cy="5127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732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  <a:endParaRPr lang="zh-CN" altLang="en-US" sz="2732" dirty="0"/>
              </a:p>
            </p:txBody>
          </p:sp>
          <p:sp>
            <p:nvSpPr>
              <p:cNvPr id="288" name="矩形 287">
                <a:extLst>
                  <a:ext uri="{FF2B5EF4-FFF2-40B4-BE49-F238E27FC236}">
                    <a16:creationId xmlns:a16="http://schemas.microsoft.com/office/drawing/2014/main" id="{BE479EAF-25E8-4568-9386-D01BA0540A5C}"/>
                  </a:ext>
                </a:extLst>
              </p:cNvPr>
              <p:cNvSpPr/>
              <p:nvPr/>
            </p:nvSpPr>
            <p:spPr>
              <a:xfrm>
                <a:off x="1089112" y="5838696"/>
                <a:ext cx="535724" cy="5127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  <a:endParaRPr lang="zh-CN" altLang="en-US" sz="2732" dirty="0"/>
              </a:p>
            </p:txBody>
          </p:sp>
          <p:sp>
            <p:nvSpPr>
              <p:cNvPr id="289" name="矩形 288">
                <a:extLst>
                  <a:ext uri="{FF2B5EF4-FFF2-40B4-BE49-F238E27FC236}">
                    <a16:creationId xmlns:a16="http://schemas.microsoft.com/office/drawing/2014/main" id="{370180D3-CB71-43F8-B6F4-29CB3E00F3B5}"/>
                  </a:ext>
                </a:extLst>
              </p:cNvPr>
              <p:cNvSpPr/>
              <p:nvPr/>
            </p:nvSpPr>
            <p:spPr>
              <a:xfrm>
                <a:off x="740363" y="5838696"/>
                <a:ext cx="535724" cy="5127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732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  <a:endParaRPr lang="zh-CN" altLang="en-US" sz="2732" dirty="0"/>
              </a:p>
            </p:txBody>
          </p:sp>
          <p:sp>
            <p:nvSpPr>
              <p:cNvPr id="290" name="矩形 289">
                <a:extLst>
                  <a:ext uri="{FF2B5EF4-FFF2-40B4-BE49-F238E27FC236}">
                    <a16:creationId xmlns:a16="http://schemas.microsoft.com/office/drawing/2014/main" id="{F7539AC6-B49E-4309-927D-654579B40127}"/>
                  </a:ext>
                </a:extLst>
              </p:cNvPr>
              <p:cNvSpPr/>
              <p:nvPr/>
            </p:nvSpPr>
            <p:spPr>
              <a:xfrm>
                <a:off x="357294" y="5482424"/>
                <a:ext cx="535724" cy="5127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732" dirty="0">
                    <a:latin typeface="Arial" panose="020B0604020202020204" pitchFamily="34" charset="0"/>
                    <a:cs typeface="Arial" panose="020B0604020202020204" pitchFamily="34" charset="0"/>
                  </a:rPr>
                  <a:t>－</a:t>
                </a:r>
                <a:endParaRPr lang="zh-CN" altLang="en-US" sz="2732" dirty="0"/>
              </a:p>
            </p:txBody>
          </p:sp>
          <p:sp>
            <p:nvSpPr>
              <p:cNvPr id="292" name="矩形 291">
                <a:extLst>
                  <a:ext uri="{FF2B5EF4-FFF2-40B4-BE49-F238E27FC236}">
                    <a16:creationId xmlns:a16="http://schemas.microsoft.com/office/drawing/2014/main" id="{A974B527-6655-43EC-8BA3-15EE32F110D2}"/>
                  </a:ext>
                </a:extLst>
              </p:cNvPr>
              <p:cNvSpPr/>
              <p:nvPr/>
            </p:nvSpPr>
            <p:spPr>
              <a:xfrm>
                <a:off x="1099806" y="5482424"/>
                <a:ext cx="535724" cy="5127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732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  <a:endParaRPr lang="zh-CN" altLang="en-US" sz="2732" dirty="0"/>
              </a:p>
            </p:txBody>
          </p:sp>
          <p:sp>
            <p:nvSpPr>
              <p:cNvPr id="293" name="矩形 292">
                <a:extLst>
                  <a:ext uri="{FF2B5EF4-FFF2-40B4-BE49-F238E27FC236}">
                    <a16:creationId xmlns:a16="http://schemas.microsoft.com/office/drawing/2014/main" id="{4FD4FCA9-224D-4640-833A-7220E90EA47E}"/>
                  </a:ext>
                </a:extLst>
              </p:cNvPr>
              <p:cNvSpPr/>
              <p:nvPr/>
            </p:nvSpPr>
            <p:spPr>
              <a:xfrm>
                <a:off x="727455" y="5488432"/>
                <a:ext cx="535724" cy="5127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732" dirty="0">
                    <a:latin typeface="Arial" panose="020B0604020202020204" pitchFamily="34" charset="0"/>
                    <a:cs typeface="Arial" panose="020B0604020202020204" pitchFamily="34" charset="0"/>
                  </a:rPr>
                  <a:t>＋</a:t>
                </a:r>
                <a:endParaRPr lang="zh-CN" altLang="en-US" sz="2732" dirty="0"/>
              </a:p>
            </p:txBody>
          </p:sp>
          <p:sp>
            <p:nvSpPr>
              <p:cNvPr id="294" name="文本框 293">
                <a:extLst>
                  <a:ext uri="{FF2B5EF4-FFF2-40B4-BE49-F238E27FC236}">
                    <a16:creationId xmlns:a16="http://schemas.microsoft.com/office/drawing/2014/main" id="{84BA42BF-DE22-4BE6-9780-7E13907B1391}"/>
                  </a:ext>
                </a:extLst>
              </p:cNvPr>
              <p:cNvSpPr txBox="1"/>
              <p:nvPr/>
            </p:nvSpPr>
            <p:spPr>
              <a:xfrm>
                <a:off x="-218961" y="4639475"/>
                <a:ext cx="2369603" cy="4705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58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Figure 4i</a:t>
                </a:r>
              </a:p>
            </p:txBody>
          </p:sp>
          <p:sp>
            <p:nvSpPr>
              <p:cNvPr id="295" name="矩形 294">
                <a:extLst>
                  <a:ext uri="{FF2B5EF4-FFF2-40B4-BE49-F238E27FC236}">
                    <a16:creationId xmlns:a16="http://schemas.microsoft.com/office/drawing/2014/main" id="{308AF5F0-31DE-4E82-A89C-12DF85D253B8}"/>
                  </a:ext>
                </a:extLst>
              </p:cNvPr>
              <p:cNvSpPr/>
              <p:nvPr/>
            </p:nvSpPr>
            <p:spPr>
              <a:xfrm>
                <a:off x="114692" y="7722102"/>
                <a:ext cx="1587621" cy="461972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296" name="矩形 295">
                <a:extLst>
                  <a:ext uri="{FF2B5EF4-FFF2-40B4-BE49-F238E27FC236}">
                    <a16:creationId xmlns:a16="http://schemas.microsoft.com/office/drawing/2014/main" id="{B56A717F-4689-44C6-B216-3313D3973708}"/>
                  </a:ext>
                </a:extLst>
              </p:cNvPr>
              <p:cNvSpPr/>
              <p:nvPr/>
            </p:nvSpPr>
            <p:spPr>
              <a:xfrm>
                <a:off x="103997" y="10560460"/>
                <a:ext cx="1565012" cy="461972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297" name="矩形 296">
                <a:extLst>
                  <a:ext uri="{FF2B5EF4-FFF2-40B4-BE49-F238E27FC236}">
                    <a16:creationId xmlns:a16="http://schemas.microsoft.com/office/drawing/2014/main" id="{F319CD81-AABA-4996-9123-541AB2F72681}"/>
                  </a:ext>
                </a:extLst>
              </p:cNvPr>
              <p:cNvSpPr/>
              <p:nvPr/>
            </p:nvSpPr>
            <p:spPr>
              <a:xfrm>
                <a:off x="97426" y="9534034"/>
                <a:ext cx="1587621" cy="461972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58"/>
              </a:p>
            </p:txBody>
          </p:sp>
          <p:sp>
            <p:nvSpPr>
              <p:cNvPr id="298" name="文本框 297">
                <a:extLst>
                  <a:ext uri="{FF2B5EF4-FFF2-40B4-BE49-F238E27FC236}">
                    <a16:creationId xmlns:a16="http://schemas.microsoft.com/office/drawing/2014/main" id="{018499A2-F6BC-4B56-B732-6A2EC8CEB0D0}"/>
                  </a:ext>
                </a:extLst>
              </p:cNvPr>
              <p:cNvSpPr txBox="1"/>
              <p:nvPr/>
            </p:nvSpPr>
            <p:spPr>
              <a:xfrm>
                <a:off x="1669003" y="10647663"/>
                <a:ext cx="931665" cy="344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39" dirty="0">
                    <a:latin typeface="Arial" panose="020B0604020202020204" pitchFamily="34" charset="0"/>
                    <a:cs typeface="Arial" panose="020B0604020202020204" pitchFamily="34" charset="0"/>
                  </a:rPr>
                  <a:t>GAPDH</a:t>
                </a:r>
                <a:endParaRPr lang="zh-CN" altLang="en-US" sz="1639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4" name="文本框 8">
              <a:extLst>
                <a:ext uri="{FF2B5EF4-FFF2-40B4-BE49-F238E27FC236}">
                  <a16:creationId xmlns:a16="http://schemas.microsoft.com/office/drawing/2014/main" id="{8AEF2C16-D7D3-47E0-8358-B612C552193E}"/>
                </a:ext>
              </a:extLst>
            </p:cNvPr>
            <p:cNvSpPr txBox="1"/>
            <p:nvPr/>
          </p:nvSpPr>
          <p:spPr>
            <a:xfrm>
              <a:off x="1654378" y="9575983"/>
              <a:ext cx="1505665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AKT1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6877C3B-21C5-4D56-84AE-717466225E55}"/>
              </a:ext>
            </a:extLst>
          </p:cNvPr>
          <p:cNvGrpSpPr/>
          <p:nvPr/>
        </p:nvGrpSpPr>
        <p:grpSpPr>
          <a:xfrm>
            <a:off x="3922981" y="8368981"/>
            <a:ext cx="5239782" cy="8441426"/>
            <a:chOff x="3922981" y="8368981"/>
            <a:chExt cx="5239782" cy="8441426"/>
          </a:xfrm>
        </p:grpSpPr>
        <p:sp>
          <p:nvSpPr>
            <p:cNvPr id="303" name="文本框 302">
              <a:extLst>
                <a:ext uri="{FF2B5EF4-FFF2-40B4-BE49-F238E27FC236}">
                  <a16:creationId xmlns:a16="http://schemas.microsoft.com/office/drawing/2014/main" id="{7DA69459-D9A2-4F32-ABDD-2F74F890E1FD}"/>
                </a:ext>
              </a:extLst>
            </p:cNvPr>
            <p:cNvSpPr txBox="1"/>
            <p:nvPr/>
          </p:nvSpPr>
          <p:spPr>
            <a:xfrm>
              <a:off x="6793160" y="8368981"/>
              <a:ext cx="2369603" cy="470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58" b="1" dirty="0">
                  <a:latin typeface="Arial" panose="020B0604020202020204" pitchFamily="34" charset="0"/>
                  <a:cs typeface="Arial" panose="020B0604020202020204" pitchFamily="34" charset="0"/>
                </a:rPr>
                <a:t>Figure 4l</a:t>
              </a:r>
            </a:p>
          </p:txBody>
        </p:sp>
        <p:pic>
          <p:nvPicPr>
            <p:cNvPr id="304" name="图片 303">
              <a:extLst>
                <a:ext uri="{FF2B5EF4-FFF2-40B4-BE49-F238E27FC236}">
                  <a16:creationId xmlns:a16="http://schemas.microsoft.com/office/drawing/2014/main" id="{586C0CD9-D120-4290-9D1A-21BFF35A3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-1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105896" y="10452002"/>
              <a:ext cx="1674285" cy="2471804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305" name="矩形 304">
              <a:extLst>
                <a:ext uri="{FF2B5EF4-FFF2-40B4-BE49-F238E27FC236}">
                  <a16:creationId xmlns:a16="http://schemas.microsoft.com/office/drawing/2014/main" id="{4B077E31-F2B4-4BAC-9E05-8ABB02D748F4}"/>
                </a:ext>
              </a:extLst>
            </p:cNvPr>
            <p:cNvSpPr/>
            <p:nvPr/>
          </p:nvSpPr>
          <p:spPr>
            <a:xfrm>
              <a:off x="5105901" y="10505669"/>
              <a:ext cx="1690216" cy="461972"/>
            </a:xfrm>
            <a:prstGeom prst="rect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pic>
          <p:nvPicPr>
            <p:cNvPr id="306" name="图片 305">
              <a:extLst>
                <a:ext uri="{FF2B5EF4-FFF2-40B4-BE49-F238E27FC236}">
                  <a16:creationId xmlns:a16="http://schemas.microsoft.com/office/drawing/2014/main" id="{46D0FB2C-3E86-4322-A7F9-C6D8F68141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-10000"/>
                      </a14:imgEffect>
                    </a14:imgLayer>
                  </a14:imgProps>
                </a:ext>
              </a:extLst>
            </a:blip>
            <a:srcRect l="5542" r="67387"/>
            <a:stretch/>
          </p:blipFill>
          <p:spPr>
            <a:xfrm>
              <a:off x="5060959" y="15092017"/>
              <a:ext cx="1748373" cy="1606145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307" name="矩形 306">
              <a:extLst>
                <a:ext uri="{FF2B5EF4-FFF2-40B4-BE49-F238E27FC236}">
                  <a16:creationId xmlns:a16="http://schemas.microsoft.com/office/drawing/2014/main" id="{81AF28B8-4841-4403-823C-CEF081110514}"/>
                </a:ext>
              </a:extLst>
            </p:cNvPr>
            <p:cNvSpPr/>
            <p:nvPr/>
          </p:nvSpPr>
          <p:spPr>
            <a:xfrm>
              <a:off x="5843081" y="16237451"/>
              <a:ext cx="897807" cy="449176"/>
            </a:xfrm>
            <a:prstGeom prst="rect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pic>
          <p:nvPicPr>
            <p:cNvPr id="308" name="图片 307">
              <a:extLst>
                <a:ext uri="{FF2B5EF4-FFF2-40B4-BE49-F238E27FC236}">
                  <a16:creationId xmlns:a16="http://schemas.microsoft.com/office/drawing/2014/main" id="{8583F8CB-4B09-4082-A9C2-4C1504124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-10000"/>
                      </a14:imgEffect>
                    </a14:imgLayer>
                  </a14:imgProps>
                </a:ext>
              </a:extLst>
            </a:blip>
            <a:srcRect l="66614" b="33126"/>
            <a:stretch/>
          </p:blipFill>
          <p:spPr>
            <a:xfrm>
              <a:off x="5095232" y="13112429"/>
              <a:ext cx="1700884" cy="1841072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309" name="矩形 308">
              <a:extLst>
                <a:ext uri="{FF2B5EF4-FFF2-40B4-BE49-F238E27FC236}">
                  <a16:creationId xmlns:a16="http://schemas.microsoft.com/office/drawing/2014/main" id="{5155217B-823B-47B6-8E15-87AE699EF557}"/>
                </a:ext>
              </a:extLst>
            </p:cNvPr>
            <p:cNvSpPr/>
            <p:nvPr/>
          </p:nvSpPr>
          <p:spPr>
            <a:xfrm>
              <a:off x="5047748" y="14064039"/>
              <a:ext cx="1748373" cy="461972"/>
            </a:xfrm>
            <a:prstGeom prst="rect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310" name="文本框 4">
              <a:extLst>
                <a:ext uri="{FF2B5EF4-FFF2-40B4-BE49-F238E27FC236}">
                  <a16:creationId xmlns:a16="http://schemas.microsoft.com/office/drawing/2014/main" id="{5B093698-1AAE-418E-A254-E30CD83579E0}"/>
                </a:ext>
              </a:extLst>
            </p:cNvPr>
            <p:cNvSpPr txBox="1"/>
            <p:nvPr/>
          </p:nvSpPr>
          <p:spPr>
            <a:xfrm>
              <a:off x="5142809" y="9687877"/>
              <a:ext cx="2271785" cy="428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185" dirty="0">
                  <a:latin typeface="+mn-ea"/>
                  <a:cs typeface="宋体" panose="02010600030101010101" pitchFamily="2" charset="-122"/>
                </a:rPr>
                <a:t>＋</a:t>
              </a:r>
              <a:r>
                <a:rPr lang="en-US" altLang="zh-CN" sz="2185" dirty="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zh-CN" altLang="en-US" sz="2185" dirty="0">
                  <a:latin typeface="+mn-ea"/>
                  <a:cs typeface="宋体" panose="02010600030101010101" pitchFamily="2" charset="-122"/>
                </a:rPr>
                <a:t>－</a:t>
              </a:r>
              <a:r>
                <a:rPr lang="en-US" altLang="zh-CN" sz="2185" dirty="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zh-CN" altLang="en-US" sz="2185" dirty="0">
                  <a:latin typeface="+mn-ea"/>
                  <a:cs typeface="宋体" panose="02010600030101010101" pitchFamily="2" charset="-122"/>
                  <a:sym typeface="+mn-ea"/>
                </a:rPr>
                <a:t>＋</a:t>
              </a:r>
              <a:r>
                <a:rPr lang="en-US" altLang="zh-CN" sz="2185" dirty="0">
                  <a:latin typeface="+mn-ea"/>
                  <a:cs typeface="宋体" panose="02010600030101010101" pitchFamily="2" charset="-122"/>
                  <a:sym typeface="+mn-ea"/>
                </a:rPr>
                <a:t> </a:t>
              </a:r>
              <a:r>
                <a:rPr lang="zh-CN" altLang="en-US" sz="2185" dirty="0">
                  <a:latin typeface="+mn-ea"/>
                  <a:cs typeface="宋体" panose="02010600030101010101" pitchFamily="2" charset="-122"/>
                  <a:sym typeface="+mn-ea"/>
                </a:rPr>
                <a:t>－</a:t>
              </a:r>
              <a:endParaRPr lang="zh-CN" altLang="en-US" sz="2185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12" name="文本框 5">
              <a:extLst>
                <a:ext uri="{FF2B5EF4-FFF2-40B4-BE49-F238E27FC236}">
                  <a16:creationId xmlns:a16="http://schemas.microsoft.com/office/drawing/2014/main" id="{DB7661F6-BFF9-4E08-A48F-B276D8216A59}"/>
                </a:ext>
              </a:extLst>
            </p:cNvPr>
            <p:cNvSpPr txBox="1"/>
            <p:nvPr/>
          </p:nvSpPr>
          <p:spPr>
            <a:xfrm>
              <a:off x="5145399" y="9399769"/>
              <a:ext cx="2187343" cy="428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185" dirty="0">
                  <a:latin typeface="+mn-ea"/>
                  <a:cs typeface="宋体" panose="02010600030101010101" pitchFamily="2" charset="-122"/>
                  <a:sym typeface="+mn-ea"/>
                </a:rPr>
                <a:t>－</a:t>
              </a:r>
              <a:r>
                <a:rPr lang="en-US" altLang="zh-CN" sz="2185" dirty="0">
                  <a:latin typeface="+mn-ea"/>
                  <a:cs typeface="宋体" panose="02010600030101010101" pitchFamily="2" charset="-122"/>
                  <a:sym typeface="+mn-ea"/>
                </a:rPr>
                <a:t> </a:t>
              </a:r>
              <a:r>
                <a:rPr lang="zh-CN" altLang="en-US" sz="2185" dirty="0">
                  <a:latin typeface="+mn-ea"/>
                  <a:cs typeface="宋体" panose="02010600030101010101" pitchFamily="2" charset="-122"/>
                  <a:sym typeface="+mn-ea"/>
                </a:rPr>
                <a:t>＋</a:t>
              </a:r>
              <a:r>
                <a:rPr lang="en-US" altLang="zh-CN" sz="2185" dirty="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zh-CN" altLang="en-US" sz="2185" dirty="0">
                  <a:latin typeface="+mn-ea"/>
                  <a:cs typeface="宋体" panose="02010600030101010101" pitchFamily="2" charset="-122"/>
                  <a:sym typeface="+mn-ea"/>
                </a:rPr>
                <a:t>－</a:t>
              </a:r>
              <a:r>
                <a:rPr lang="en-US" altLang="zh-CN" sz="2185" dirty="0">
                  <a:latin typeface="+mn-ea"/>
                  <a:cs typeface="宋体" panose="02010600030101010101" pitchFamily="2" charset="-122"/>
                  <a:sym typeface="+mn-ea"/>
                </a:rPr>
                <a:t> </a:t>
              </a:r>
              <a:r>
                <a:rPr lang="zh-CN" altLang="en-US" sz="2185" dirty="0">
                  <a:latin typeface="+mn-ea"/>
                  <a:cs typeface="宋体" panose="02010600030101010101" pitchFamily="2" charset="-122"/>
                  <a:sym typeface="+mn-ea"/>
                </a:rPr>
                <a:t>＋</a:t>
              </a:r>
              <a:endParaRPr lang="zh-CN" altLang="en-US" sz="2185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13" name="文本框 6">
              <a:extLst>
                <a:ext uri="{FF2B5EF4-FFF2-40B4-BE49-F238E27FC236}">
                  <a16:creationId xmlns:a16="http://schemas.microsoft.com/office/drawing/2014/main" id="{800EE96C-E50D-436B-88F1-0E9F49680854}"/>
                </a:ext>
              </a:extLst>
            </p:cNvPr>
            <p:cNvSpPr txBox="1"/>
            <p:nvPr/>
          </p:nvSpPr>
          <p:spPr>
            <a:xfrm>
              <a:off x="4119557" y="9766568"/>
              <a:ext cx="1920102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Flag-EV </a:t>
              </a:r>
            </a:p>
          </p:txBody>
        </p:sp>
        <p:sp>
          <p:nvSpPr>
            <p:cNvPr id="314" name="文本框 7">
              <a:extLst>
                <a:ext uri="{FF2B5EF4-FFF2-40B4-BE49-F238E27FC236}">
                  <a16:creationId xmlns:a16="http://schemas.microsoft.com/office/drawing/2014/main" id="{21059D67-CF70-4CDB-89EB-F87F1F9F4192}"/>
                </a:ext>
              </a:extLst>
            </p:cNvPr>
            <p:cNvSpPr txBox="1"/>
            <p:nvPr/>
          </p:nvSpPr>
          <p:spPr>
            <a:xfrm>
              <a:off x="4049853" y="9420600"/>
              <a:ext cx="1561491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Flag-prM   </a:t>
              </a:r>
            </a:p>
          </p:txBody>
        </p:sp>
        <p:sp>
          <p:nvSpPr>
            <p:cNvPr id="315" name="文本框 8">
              <a:extLst>
                <a:ext uri="{FF2B5EF4-FFF2-40B4-BE49-F238E27FC236}">
                  <a16:creationId xmlns:a16="http://schemas.microsoft.com/office/drawing/2014/main" id="{2E028615-453C-47D4-BD25-C1A48DA8FA26}"/>
                </a:ext>
              </a:extLst>
            </p:cNvPr>
            <p:cNvSpPr txBox="1"/>
            <p:nvPr/>
          </p:nvSpPr>
          <p:spPr>
            <a:xfrm>
              <a:off x="6780188" y="11258546"/>
              <a:ext cx="1505665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Myc-VPS11</a:t>
              </a:r>
            </a:p>
          </p:txBody>
        </p:sp>
        <p:cxnSp>
          <p:nvCxnSpPr>
            <p:cNvPr id="316" name="直接连接符 315">
              <a:extLst>
                <a:ext uri="{FF2B5EF4-FFF2-40B4-BE49-F238E27FC236}">
                  <a16:creationId xmlns:a16="http://schemas.microsoft.com/office/drawing/2014/main" id="{1B0B96DA-7018-449F-9D9F-DFA59257DF39}"/>
                </a:ext>
              </a:extLst>
            </p:cNvPr>
            <p:cNvCxnSpPr/>
            <p:nvPr/>
          </p:nvCxnSpPr>
          <p:spPr>
            <a:xfrm>
              <a:off x="5253514" y="9462100"/>
              <a:ext cx="555507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17" name="文本框 316">
              <a:extLst>
                <a:ext uri="{FF2B5EF4-FFF2-40B4-BE49-F238E27FC236}">
                  <a16:creationId xmlns:a16="http://schemas.microsoft.com/office/drawing/2014/main" id="{AD34CF16-E9E3-47EA-9979-28765B8728CC}"/>
                </a:ext>
              </a:extLst>
            </p:cNvPr>
            <p:cNvSpPr txBox="1"/>
            <p:nvPr/>
          </p:nvSpPr>
          <p:spPr>
            <a:xfrm>
              <a:off x="5084207" y="9099475"/>
              <a:ext cx="1011330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IP:Flag</a:t>
              </a:r>
            </a:p>
          </p:txBody>
        </p:sp>
        <p:sp>
          <p:nvSpPr>
            <p:cNvPr id="318" name="矩形 317">
              <a:extLst>
                <a:ext uri="{FF2B5EF4-FFF2-40B4-BE49-F238E27FC236}">
                  <a16:creationId xmlns:a16="http://schemas.microsoft.com/office/drawing/2014/main" id="{21ED751B-6175-4AAE-B4F2-1C3F98A17B6A}"/>
                </a:ext>
              </a:extLst>
            </p:cNvPr>
            <p:cNvSpPr/>
            <p:nvPr/>
          </p:nvSpPr>
          <p:spPr>
            <a:xfrm>
              <a:off x="5988293" y="9110740"/>
              <a:ext cx="651140" cy="3445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Input</a:t>
              </a:r>
              <a:endParaRPr lang="zh-CN" altLang="en-US" sz="1639" dirty="0"/>
            </a:p>
          </p:txBody>
        </p:sp>
        <p:cxnSp>
          <p:nvCxnSpPr>
            <p:cNvPr id="319" name="直接连接符 318">
              <a:extLst>
                <a:ext uri="{FF2B5EF4-FFF2-40B4-BE49-F238E27FC236}">
                  <a16:creationId xmlns:a16="http://schemas.microsoft.com/office/drawing/2014/main" id="{00FBDEF8-3296-4F56-A03A-59208A03BED5}"/>
                </a:ext>
              </a:extLst>
            </p:cNvPr>
            <p:cNvCxnSpPr/>
            <p:nvPr/>
          </p:nvCxnSpPr>
          <p:spPr>
            <a:xfrm>
              <a:off x="6000941" y="9462100"/>
              <a:ext cx="555507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0" name="文本框 6">
              <a:extLst>
                <a:ext uri="{FF2B5EF4-FFF2-40B4-BE49-F238E27FC236}">
                  <a16:creationId xmlns:a16="http://schemas.microsoft.com/office/drawing/2014/main" id="{78C5B101-4FD0-47F5-ACDC-36878C3AFDF4}"/>
                </a:ext>
              </a:extLst>
            </p:cNvPr>
            <p:cNvSpPr txBox="1"/>
            <p:nvPr/>
          </p:nvSpPr>
          <p:spPr>
            <a:xfrm>
              <a:off x="3922981" y="10088035"/>
              <a:ext cx="1920102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Myc-vsp11 </a:t>
              </a:r>
            </a:p>
          </p:txBody>
        </p:sp>
        <p:sp>
          <p:nvSpPr>
            <p:cNvPr id="321" name="文本框 5">
              <a:extLst>
                <a:ext uri="{FF2B5EF4-FFF2-40B4-BE49-F238E27FC236}">
                  <a16:creationId xmlns:a16="http://schemas.microsoft.com/office/drawing/2014/main" id="{7732C811-8967-478C-A755-97C8994DAD40}"/>
                </a:ext>
              </a:extLst>
            </p:cNvPr>
            <p:cNvSpPr txBox="1"/>
            <p:nvPr/>
          </p:nvSpPr>
          <p:spPr>
            <a:xfrm>
              <a:off x="5060961" y="10035756"/>
              <a:ext cx="2271785" cy="428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185" dirty="0">
                  <a:latin typeface="+mn-ea"/>
                  <a:cs typeface="宋体" panose="02010600030101010101" pitchFamily="2" charset="-122"/>
                  <a:sym typeface="+mn-ea"/>
                </a:rPr>
                <a:t> </a:t>
              </a:r>
              <a:r>
                <a:rPr lang="zh-CN" altLang="en-US" sz="2185" dirty="0">
                  <a:latin typeface="+mn-ea"/>
                  <a:cs typeface="宋体" panose="02010600030101010101" pitchFamily="2" charset="-122"/>
                  <a:sym typeface="+mn-ea"/>
                </a:rPr>
                <a:t>＋ ＋ ＋</a:t>
              </a:r>
              <a:r>
                <a:rPr lang="en-US" altLang="zh-CN" sz="2185" dirty="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zh-CN" altLang="en-US" sz="2185" dirty="0">
                  <a:latin typeface="+mn-ea"/>
                  <a:cs typeface="宋体" panose="02010600030101010101" pitchFamily="2" charset="-122"/>
                  <a:sym typeface="+mn-ea"/>
                </a:rPr>
                <a:t>＋</a:t>
              </a:r>
              <a:endParaRPr lang="zh-CN" altLang="en-US" sz="2185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22" name="文本框 8">
              <a:extLst>
                <a:ext uri="{FF2B5EF4-FFF2-40B4-BE49-F238E27FC236}">
                  <a16:creationId xmlns:a16="http://schemas.microsoft.com/office/drawing/2014/main" id="{D2AC9EEA-0ACB-400F-BDA9-E4980B93BA06}"/>
                </a:ext>
              </a:extLst>
            </p:cNvPr>
            <p:cNvSpPr txBox="1"/>
            <p:nvPr/>
          </p:nvSpPr>
          <p:spPr>
            <a:xfrm>
              <a:off x="6796120" y="13780579"/>
              <a:ext cx="1505665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Flag-</a:t>
              </a:r>
              <a:r>
                <a:rPr lang="en-US" altLang="zh-CN" sz="1639" dirty="0" err="1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prM</a:t>
              </a:r>
              <a:endParaRPr lang="en-US" altLang="zh-CN" sz="1639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23" name="文本框 8">
              <a:extLst>
                <a:ext uri="{FF2B5EF4-FFF2-40B4-BE49-F238E27FC236}">
                  <a16:creationId xmlns:a16="http://schemas.microsoft.com/office/drawing/2014/main" id="{FDD51EC0-7A93-4AB7-BE81-CF0CC1DEB6A7}"/>
                </a:ext>
              </a:extLst>
            </p:cNvPr>
            <p:cNvSpPr txBox="1"/>
            <p:nvPr/>
          </p:nvSpPr>
          <p:spPr>
            <a:xfrm>
              <a:off x="6796120" y="16465825"/>
              <a:ext cx="1505665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Actin</a:t>
              </a:r>
            </a:p>
          </p:txBody>
        </p:sp>
        <p:cxnSp>
          <p:nvCxnSpPr>
            <p:cNvPr id="324" name="直接连接符 323">
              <a:extLst>
                <a:ext uri="{FF2B5EF4-FFF2-40B4-BE49-F238E27FC236}">
                  <a16:creationId xmlns:a16="http://schemas.microsoft.com/office/drawing/2014/main" id="{F0FE1A28-D68D-4960-9FC7-4493CAB46A42}"/>
                </a:ext>
              </a:extLst>
            </p:cNvPr>
            <p:cNvCxnSpPr>
              <a:cxnSpLocks/>
            </p:cNvCxnSpPr>
            <p:nvPr/>
          </p:nvCxnSpPr>
          <p:spPr>
            <a:xfrm>
              <a:off x="4871202" y="11227161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5" name="文本框 324">
              <a:extLst>
                <a:ext uri="{FF2B5EF4-FFF2-40B4-BE49-F238E27FC236}">
                  <a16:creationId xmlns:a16="http://schemas.microsoft.com/office/drawing/2014/main" id="{A8AA0385-D394-4B00-B327-FE0062A639FA}"/>
                </a:ext>
              </a:extLst>
            </p:cNvPr>
            <p:cNvSpPr txBox="1"/>
            <p:nvPr/>
          </p:nvSpPr>
          <p:spPr>
            <a:xfrm>
              <a:off x="4447601" y="11064030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26" name="直接连接符 325">
              <a:extLst>
                <a:ext uri="{FF2B5EF4-FFF2-40B4-BE49-F238E27FC236}">
                  <a16:creationId xmlns:a16="http://schemas.microsoft.com/office/drawing/2014/main" id="{A67404EF-190A-490B-9D3D-11939106286C}"/>
                </a:ext>
              </a:extLst>
            </p:cNvPr>
            <p:cNvCxnSpPr>
              <a:cxnSpLocks/>
            </p:cNvCxnSpPr>
            <p:nvPr/>
          </p:nvCxnSpPr>
          <p:spPr>
            <a:xfrm>
              <a:off x="4871202" y="1152476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7" name="文本框 326">
              <a:extLst>
                <a:ext uri="{FF2B5EF4-FFF2-40B4-BE49-F238E27FC236}">
                  <a16:creationId xmlns:a16="http://schemas.microsoft.com/office/drawing/2014/main" id="{1393C6A6-5781-40CD-953A-8217328DA5B9}"/>
                </a:ext>
              </a:extLst>
            </p:cNvPr>
            <p:cNvSpPr txBox="1"/>
            <p:nvPr/>
          </p:nvSpPr>
          <p:spPr>
            <a:xfrm>
              <a:off x="4471857" y="11335612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28" name="直接连接符 327">
              <a:extLst>
                <a:ext uri="{FF2B5EF4-FFF2-40B4-BE49-F238E27FC236}">
                  <a16:creationId xmlns:a16="http://schemas.microsoft.com/office/drawing/2014/main" id="{26D2B3A2-CE0C-406F-B0CB-CCF07E6F9F44}"/>
                </a:ext>
              </a:extLst>
            </p:cNvPr>
            <p:cNvCxnSpPr>
              <a:cxnSpLocks/>
            </p:cNvCxnSpPr>
            <p:nvPr/>
          </p:nvCxnSpPr>
          <p:spPr>
            <a:xfrm>
              <a:off x="4872906" y="1049374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9" name="文本框 328">
              <a:extLst>
                <a:ext uri="{FF2B5EF4-FFF2-40B4-BE49-F238E27FC236}">
                  <a16:creationId xmlns:a16="http://schemas.microsoft.com/office/drawing/2014/main" id="{0AF366CB-FBDE-4C5B-B4D5-893C315C3843}"/>
                </a:ext>
              </a:extLst>
            </p:cNvPr>
            <p:cNvSpPr txBox="1"/>
            <p:nvPr/>
          </p:nvSpPr>
          <p:spPr>
            <a:xfrm>
              <a:off x="4373086" y="10291586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30" name="直接连接符 329">
              <a:extLst>
                <a:ext uri="{FF2B5EF4-FFF2-40B4-BE49-F238E27FC236}">
                  <a16:creationId xmlns:a16="http://schemas.microsoft.com/office/drawing/2014/main" id="{9699B47C-DFBA-4E00-96D1-A50C651AFD75}"/>
                </a:ext>
              </a:extLst>
            </p:cNvPr>
            <p:cNvCxnSpPr>
              <a:cxnSpLocks/>
            </p:cNvCxnSpPr>
            <p:nvPr/>
          </p:nvCxnSpPr>
          <p:spPr>
            <a:xfrm>
              <a:off x="4871202" y="1101724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1" name="文本框 330">
              <a:extLst>
                <a:ext uri="{FF2B5EF4-FFF2-40B4-BE49-F238E27FC236}">
                  <a16:creationId xmlns:a16="http://schemas.microsoft.com/office/drawing/2014/main" id="{644352B2-1FB0-48C1-9A83-4DFAB6560E97}"/>
                </a:ext>
              </a:extLst>
            </p:cNvPr>
            <p:cNvSpPr txBox="1"/>
            <p:nvPr/>
          </p:nvSpPr>
          <p:spPr>
            <a:xfrm>
              <a:off x="4376046" y="10824471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32" name="直接连接符 331">
              <a:extLst>
                <a:ext uri="{FF2B5EF4-FFF2-40B4-BE49-F238E27FC236}">
                  <a16:creationId xmlns:a16="http://schemas.microsoft.com/office/drawing/2014/main" id="{6B4A3797-7BAD-4332-96A4-013EE84DF2F8}"/>
                </a:ext>
              </a:extLst>
            </p:cNvPr>
            <p:cNvCxnSpPr>
              <a:cxnSpLocks/>
            </p:cNvCxnSpPr>
            <p:nvPr/>
          </p:nvCxnSpPr>
          <p:spPr>
            <a:xfrm>
              <a:off x="4797013" y="16071724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3" name="文本框 332">
              <a:extLst>
                <a:ext uri="{FF2B5EF4-FFF2-40B4-BE49-F238E27FC236}">
                  <a16:creationId xmlns:a16="http://schemas.microsoft.com/office/drawing/2014/main" id="{3E4B29A9-CC2C-4832-A12B-6E61CF0B67F3}"/>
                </a:ext>
              </a:extLst>
            </p:cNvPr>
            <p:cNvSpPr txBox="1"/>
            <p:nvPr/>
          </p:nvSpPr>
          <p:spPr>
            <a:xfrm>
              <a:off x="4373414" y="15908591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34" name="直接连接符 333">
              <a:extLst>
                <a:ext uri="{FF2B5EF4-FFF2-40B4-BE49-F238E27FC236}">
                  <a16:creationId xmlns:a16="http://schemas.microsoft.com/office/drawing/2014/main" id="{54B6292D-3480-4DBD-9217-943324CC89EF}"/>
                </a:ext>
              </a:extLst>
            </p:cNvPr>
            <p:cNvCxnSpPr>
              <a:cxnSpLocks/>
            </p:cNvCxnSpPr>
            <p:nvPr/>
          </p:nvCxnSpPr>
          <p:spPr>
            <a:xfrm>
              <a:off x="4797013" y="16369326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212EA5E2-8546-4A60-B2D4-0D34DF9EF307}"/>
                </a:ext>
              </a:extLst>
            </p:cNvPr>
            <p:cNvSpPr txBox="1"/>
            <p:nvPr/>
          </p:nvSpPr>
          <p:spPr>
            <a:xfrm>
              <a:off x="4397667" y="16180174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36" name="直接连接符 335">
              <a:extLst>
                <a:ext uri="{FF2B5EF4-FFF2-40B4-BE49-F238E27FC236}">
                  <a16:creationId xmlns:a16="http://schemas.microsoft.com/office/drawing/2014/main" id="{23255000-AE23-4703-B80D-F37C2C7C6122}"/>
                </a:ext>
              </a:extLst>
            </p:cNvPr>
            <p:cNvCxnSpPr>
              <a:cxnSpLocks/>
            </p:cNvCxnSpPr>
            <p:nvPr/>
          </p:nvCxnSpPr>
          <p:spPr>
            <a:xfrm>
              <a:off x="4798717" y="15338306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7" name="文本框 336">
              <a:extLst>
                <a:ext uri="{FF2B5EF4-FFF2-40B4-BE49-F238E27FC236}">
                  <a16:creationId xmlns:a16="http://schemas.microsoft.com/office/drawing/2014/main" id="{1AD874D3-4800-428C-A93E-F4876E637839}"/>
                </a:ext>
              </a:extLst>
            </p:cNvPr>
            <p:cNvSpPr txBox="1"/>
            <p:nvPr/>
          </p:nvSpPr>
          <p:spPr>
            <a:xfrm>
              <a:off x="4298898" y="15136148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38" name="直接连接符 337">
              <a:extLst>
                <a:ext uri="{FF2B5EF4-FFF2-40B4-BE49-F238E27FC236}">
                  <a16:creationId xmlns:a16="http://schemas.microsoft.com/office/drawing/2014/main" id="{C2BF9A41-5D2D-4204-8BA2-050642274271}"/>
                </a:ext>
              </a:extLst>
            </p:cNvPr>
            <p:cNvCxnSpPr>
              <a:cxnSpLocks/>
            </p:cNvCxnSpPr>
            <p:nvPr/>
          </p:nvCxnSpPr>
          <p:spPr>
            <a:xfrm>
              <a:off x="4797013" y="1586180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9" name="文本框 338">
              <a:extLst>
                <a:ext uri="{FF2B5EF4-FFF2-40B4-BE49-F238E27FC236}">
                  <a16:creationId xmlns:a16="http://schemas.microsoft.com/office/drawing/2014/main" id="{110D3E3D-B080-4036-82B2-9CC92A17F236}"/>
                </a:ext>
              </a:extLst>
            </p:cNvPr>
            <p:cNvSpPr txBox="1"/>
            <p:nvPr/>
          </p:nvSpPr>
          <p:spPr>
            <a:xfrm>
              <a:off x="4301857" y="15669033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40" name="直接连接符 339">
              <a:extLst>
                <a:ext uri="{FF2B5EF4-FFF2-40B4-BE49-F238E27FC236}">
                  <a16:creationId xmlns:a16="http://schemas.microsoft.com/office/drawing/2014/main" id="{4CD230C1-FCDA-47E8-AEC6-A9DEFA2C46A8}"/>
                </a:ext>
              </a:extLst>
            </p:cNvPr>
            <p:cNvCxnSpPr/>
            <p:nvPr/>
          </p:nvCxnSpPr>
          <p:spPr>
            <a:xfrm>
              <a:off x="4833648" y="1326074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>
              <a:extLst>
                <a:ext uri="{FF2B5EF4-FFF2-40B4-BE49-F238E27FC236}">
                  <a16:creationId xmlns:a16="http://schemas.microsoft.com/office/drawing/2014/main" id="{E0DC9E1F-23A4-4FB8-A330-D5B138BB120F}"/>
                </a:ext>
              </a:extLst>
            </p:cNvPr>
            <p:cNvCxnSpPr/>
            <p:nvPr/>
          </p:nvCxnSpPr>
          <p:spPr>
            <a:xfrm>
              <a:off x="4833648" y="1355113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2" name="文本框 341">
              <a:extLst>
                <a:ext uri="{FF2B5EF4-FFF2-40B4-BE49-F238E27FC236}">
                  <a16:creationId xmlns:a16="http://schemas.microsoft.com/office/drawing/2014/main" id="{C760C476-9A15-4E00-A9BB-973C30F89D9E}"/>
                </a:ext>
              </a:extLst>
            </p:cNvPr>
            <p:cNvSpPr txBox="1"/>
            <p:nvPr/>
          </p:nvSpPr>
          <p:spPr>
            <a:xfrm>
              <a:off x="4447601" y="13361987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43" name="直接连接符 342">
              <a:extLst>
                <a:ext uri="{FF2B5EF4-FFF2-40B4-BE49-F238E27FC236}">
                  <a16:creationId xmlns:a16="http://schemas.microsoft.com/office/drawing/2014/main" id="{27F91A06-4336-4C02-9CD2-AC2FAEA51A06}"/>
                </a:ext>
              </a:extLst>
            </p:cNvPr>
            <p:cNvCxnSpPr/>
            <p:nvPr/>
          </p:nvCxnSpPr>
          <p:spPr>
            <a:xfrm>
              <a:off x="4833648" y="1380070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4" name="文本框 343">
              <a:extLst>
                <a:ext uri="{FF2B5EF4-FFF2-40B4-BE49-F238E27FC236}">
                  <a16:creationId xmlns:a16="http://schemas.microsoft.com/office/drawing/2014/main" id="{B66340F5-3D76-4B45-B29A-DECCA493EC6E}"/>
                </a:ext>
              </a:extLst>
            </p:cNvPr>
            <p:cNvSpPr txBox="1"/>
            <p:nvPr/>
          </p:nvSpPr>
          <p:spPr>
            <a:xfrm>
              <a:off x="4447601" y="13611552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45" name="直接连接符 344">
              <a:extLst>
                <a:ext uri="{FF2B5EF4-FFF2-40B4-BE49-F238E27FC236}">
                  <a16:creationId xmlns:a16="http://schemas.microsoft.com/office/drawing/2014/main" id="{65226D11-CAEF-4999-B425-ED7FAE77AB25}"/>
                </a:ext>
              </a:extLst>
            </p:cNvPr>
            <p:cNvCxnSpPr/>
            <p:nvPr/>
          </p:nvCxnSpPr>
          <p:spPr>
            <a:xfrm>
              <a:off x="4833648" y="1441047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6" name="文本框 345">
              <a:extLst>
                <a:ext uri="{FF2B5EF4-FFF2-40B4-BE49-F238E27FC236}">
                  <a16:creationId xmlns:a16="http://schemas.microsoft.com/office/drawing/2014/main" id="{23BFC723-E1C9-4BBD-A01B-1F00C731052E}"/>
                </a:ext>
              </a:extLst>
            </p:cNvPr>
            <p:cNvSpPr txBox="1"/>
            <p:nvPr/>
          </p:nvSpPr>
          <p:spPr>
            <a:xfrm>
              <a:off x="4447601" y="14221323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7" name="文本框 346">
              <a:extLst>
                <a:ext uri="{FF2B5EF4-FFF2-40B4-BE49-F238E27FC236}">
                  <a16:creationId xmlns:a16="http://schemas.microsoft.com/office/drawing/2014/main" id="{D085DC23-51AA-498F-ACF9-1F8DC3B05E97}"/>
                </a:ext>
              </a:extLst>
            </p:cNvPr>
            <p:cNvSpPr txBox="1"/>
            <p:nvPr/>
          </p:nvSpPr>
          <p:spPr>
            <a:xfrm>
              <a:off x="4458258" y="13041760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690B4B5-47B5-45BE-B65C-C7AF6FB3BB45}"/>
              </a:ext>
            </a:extLst>
          </p:cNvPr>
          <p:cNvGrpSpPr/>
          <p:nvPr/>
        </p:nvGrpSpPr>
        <p:grpSpPr>
          <a:xfrm>
            <a:off x="7934101" y="9485822"/>
            <a:ext cx="4499747" cy="5331881"/>
            <a:chOff x="7934101" y="9485822"/>
            <a:chExt cx="4499747" cy="5331881"/>
          </a:xfrm>
        </p:grpSpPr>
        <p:pic>
          <p:nvPicPr>
            <p:cNvPr id="299" name="图片 298">
              <a:extLst>
                <a:ext uri="{FF2B5EF4-FFF2-40B4-BE49-F238E27FC236}">
                  <a16:creationId xmlns:a16="http://schemas.microsoft.com/office/drawing/2014/main" id="{4D47E522-B435-4BF4-AE1C-C68AD2607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rightnessContrast bright="-1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147189" y="13717323"/>
              <a:ext cx="1748373" cy="110038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300" name="图片 299">
              <a:extLst>
                <a:ext uri="{FF2B5EF4-FFF2-40B4-BE49-F238E27FC236}">
                  <a16:creationId xmlns:a16="http://schemas.microsoft.com/office/drawing/2014/main" id="{558812A5-4837-496F-837D-8835CED895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rightnessContrast bright="-10000"/>
                      </a14:imgEffect>
                    </a14:imgLayer>
                  </a14:imgProps>
                </a:ext>
              </a:extLst>
            </a:blip>
            <a:srcRect l="4512" r="61761" b="27079"/>
            <a:stretch/>
          </p:blipFill>
          <p:spPr>
            <a:xfrm>
              <a:off x="9181596" y="11828090"/>
              <a:ext cx="1700884" cy="1750766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302" name="图片 301">
              <a:extLst>
                <a:ext uri="{FF2B5EF4-FFF2-40B4-BE49-F238E27FC236}">
                  <a16:creationId xmlns:a16="http://schemas.microsoft.com/office/drawing/2014/main" id="{0E9D59B4-A05D-4ABC-A344-C189D70903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rightnessContrast bright="-10000"/>
                      </a14:imgEffect>
                    </a14:imgLayer>
                  </a14:imgProps>
                </a:ext>
              </a:extLst>
            </a:blip>
            <a:srcRect b="70639"/>
            <a:stretch/>
          </p:blipFill>
          <p:spPr>
            <a:xfrm>
              <a:off x="9184225" y="10778130"/>
              <a:ext cx="1674285" cy="847469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348" name="矩形 347">
              <a:extLst>
                <a:ext uri="{FF2B5EF4-FFF2-40B4-BE49-F238E27FC236}">
                  <a16:creationId xmlns:a16="http://schemas.microsoft.com/office/drawing/2014/main" id="{9DA47780-E933-4CC5-9065-8530C8752BFB}"/>
                </a:ext>
              </a:extLst>
            </p:cNvPr>
            <p:cNvSpPr/>
            <p:nvPr/>
          </p:nvSpPr>
          <p:spPr>
            <a:xfrm>
              <a:off x="9181599" y="10892016"/>
              <a:ext cx="1690216" cy="461972"/>
            </a:xfrm>
            <a:prstGeom prst="rect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349" name="矩形 348">
              <a:extLst>
                <a:ext uri="{FF2B5EF4-FFF2-40B4-BE49-F238E27FC236}">
                  <a16:creationId xmlns:a16="http://schemas.microsoft.com/office/drawing/2014/main" id="{2FDF22FC-886C-49F3-AF52-1918FF730423}"/>
                </a:ext>
              </a:extLst>
            </p:cNvPr>
            <p:cNvSpPr/>
            <p:nvPr/>
          </p:nvSpPr>
          <p:spPr>
            <a:xfrm>
              <a:off x="9960706" y="14234759"/>
              <a:ext cx="897807" cy="449176"/>
            </a:xfrm>
            <a:prstGeom prst="rect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350" name="矩形 349">
              <a:extLst>
                <a:ext uri="{FF2B5EF4-FFF2-40B4-BE49-F238E27FC236}">
                  <a16:creationId xmlns:a16="http://schemas.microsoft.com/office/drawing/2014/main" id="{7E1049A7-3689-4946-8AB2-1CA7F831DFD7}"/>
                </a:ext>
              </a:extLst>
            </p:cNvPr>
            <p:cNvSpPr/>
            <p:nvPr/>
          </p:nvSpPr>
          <p:spPr>
            <a:xfrm>
              <a:off x="9157631" y="12699187"/>
              <a:ext cx="1700884" cy="461972"/>
            </a:xfrm>
            <a:prstGeom prst="rect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/>
            </a:p>
          </p:txBody>
        </p:sp>
        <p:sp>
          <p:nvSpPr>
            <p:cNvPr id="351" name="文本框 4">
              <a:extLst>
                <a:ext uri="{FF2B5EF4-FFF2-40B4-BE49-F238E27FC236}">
                  <a16:creationId xmlns:a16="http://schemas.microsoft.com/office/drawing/2014/main" id="{68846687-D03D-49CF-8FAE-05B7C70A82A8}"/>
                </a:ext>
              </a:extLst>
            </p:cNvPr>
            <p:cNvSpPr txBox="1"/>
            <p:nvPr/>
          </p:nvSpPr>
          <p:spPr>
            <a:xfrm>
              <a:off x="9218505" y="10074225"/>
              <a:ext cx="2271785" cy="428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185" dirty="0">
                  <a:latin typeface="+mn-ea"/>
                  <a:cs typeface="宋体" panose="02010600030101010101" pitchFamily="2" charset="-122"/>
                </a:rPr>
                <a:t>＋</a:t>
              </a:r>
              <a:r>
                <a:rPr lang="en-US" altLang="zh-CN" sz="2185" dirty="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zh-CN" altLang="en-US" sz="2185" dirty="0">
                  <a:latin typeface="+mn-ea"/>
                  <a:cs typeface="宋体" panose="02010600030101010101" pitchFamily="2" charset="-122"/>
                </a:rPr>
                <a:t>－</a:t>
              </a:r>
              <a:r>
                <a:rPr lang="en-US" altLang="zh-CN" sz="2185" dirty="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zh-CN" altLang="en-US" sz="2185" dirty="0">
                  <a:latin typeface="+mn-ea"/>
                  <a:cs typeface="宋体" panose="02010600030101010101" pitchFamily="2" charset="-122"/>
                  <a:sym typeface="+mn-ea"/>
                </a:rPr>
                <a:t>＋</a:t>
              </a:r>
              <a:r>
                <a:rPr lang="en-US" altLang="zh-CN" sz="2185" dirty="0">
                  <a:latin typeface="+mn-ea"/>
                  <a:cs typeface="宋体" panose="02010600030101010101" pitchFamily="2" charset="-122"/>
                  <a:sym typeface="+mn-ea"/>
                </a:rPr>
                <a:t> </a:t>
              </a:r>
              <a:r>
                <a:rPr lang="zh-CN" altLang="en-US" sz="2185" dirty="0">
                  <a:latin typeface="+mn-ea"/>
                  <a:cs typeface="宋体" panose="02010600030101010101" pitchFamily="2" charset="-122"/>
                  <a:sym typeface="+mn-ea"/>
                </a:rPr>
                <a:t>－</a:t>
              </a:r>
              <a:endParaRPr lang="zh-CN" altLang="en-US" sz="2185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52" name="文本框 5">
              <a:extLst>
                <a:ext uri="{FF2B5EF4-FFF2-40B4-BE49-F238E27FC236}">
                  <a16:creationId xmlns:a16="http://schemas.microsoft.com/office/drawing/2014/main" id="{BB04FF9E-4E93-4254-800E-61C94AE6D237}"/>
                </a:ext>
              </a:extLst>
            </p:cNvPr>
            <p:cNvSpPr txBox="1"/>
            <p:nvPr/>
          </p:nvSpPr>
          <p:spPr>
            <a:xfrm>
              <a:off x="9221097" y="9786118"/>
              <a:ext cx="2187343" cy="428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185" dirty="0">
                  <a:latin typeface="+mn-ea"/>
                  <a:cs typeface="宋体" panose="02010600030101010101" pitchFamily="2" charset="-122"/>
                  <a:sym typeface="+mn-ea"/>
                </a:rPr>
                <a:t>－</a:t>
              </a:r>
              <a:r>
                <a:rPr lang="en-US" altLang="zh-CN" sz="2185" dirty="0">
                  <a:latin typeface="+mn-ea"/>
                  <a:cs typeface="宋体" panose="02010600030101010101" pitchFamily="2" charset="-122"/>
                  <a:sym typeface="+mn-ea"/>
                </a:rPr>
                <a:t> </a:t>
              </a:r>
              <a:r>
                <a:rPr lang="zh-CN" altLang="en-US" sz="2185" dirty="0">
                  <a:latin typeface="+mn-ea"/>
                  <a:cs typeface="宋体" panose="02010600030101010101" pitchFamily="2" charset="-122"/>
                  <a:sym typeface="+mn-ea"/>
                </a:rPr>
                <a:t>＋</a:t>
              </a:r>
              <a:r>
                <a:rPr lang="en-US" altLang="zh-CN" sz="2185" dirty="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zh-CN" altLang="en-US" sz="2185" dirty="0">
                  <a:latin typeface="+mn-ea"/>
                  <a:cs typeface="宋体" panose="02010600030101010101" pitchFamily="2" charset="-122"/>
                  <a:sym typeface="+mn-ea"/>
                </a:rPr>
                <a:t>－</a:t>
              </a:r>
              <a:r>
                <a:rPr lang="en-US" altLang="zh-CN" sz="2185" dirty="0">
                  <a:latin typeface="+mn-ea"/>
                  <a:cs typeface="宋体" panose="02010600030101010101" pitchFamily="2" charset="-122"/>
                  <a:sym typeface="+mn-ea"/>
                </a:rPr>
                <a:t> </a:t>
              </a:r>
              <a:r>
                <a:rPr lang="zh-CN" altLang="en-US" sz="2185" dirty="0">
                  <a:latin typeface="+mn-ea"/>
                  <a:cs typeface="宋体" panose="02010600030101010101" pitchFamily="2" charset="-122"/>
                  <a:sym typeface="+mn-ea"/>
                </a:rPr>
                <a:t>＋</a:t>
              </a:r>
              <a:endParaRPr lang="zh-CN" altLang="en-US" sz="2185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53" name="文本框 6">
              <a:extLst>
                <a:ext uri="{FF2B5EF4-FFF2-40B4-BE49-F238E27FC236}">
                  <a16:creationId xmlns:a16="http://schemas.microsoft.com/office/drawing/2014/main" id="{41BB14CF-067C-42EB-91FD-214FC064D22D}"/>
                </a:ext>
              </a:extLst>
            </p:cNvPr>
            <p:cNvSpPr txBox="1"/>
            <p:nvPr/>
          </p:nvSpPr>
          <p:spPr>
            <a:xfrm>
              <a:off x="8195255" y="10152916"/>
              <a:ext cx="1920102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 err="1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Myc</a:t>
              </a:r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-EV </a:t>
              </a:r>
            </a:p>
          </p:txBody>
        </p:sp>
        <p:sp>
          <p:nvSpPr>
            <p:cNvPr id="354" name="文本框 7">
              <a:extLst>
                <a:ext uri="{FF2B5EF4-FFF2-40B4-BE49-F238E27FC236}">
                  <a16:creationId xmlns:a16="http://schemas.microsoft.com/office/drawing/2014/main" id="{CF239EB5-BB95-4678-9CD7-3359877CB15D}"/>
                </a:ext>
              </a:extLst>
            </p:cNvPr>
            <p:cNvSpPr txBox="1"/>
            <p:nvPr/>
          </p:nvSpPr>
          <p:spPr>
            <a:xfrm>
              <a:off x="8113411" y="10444446"/>
              <a:ext cx="1561491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Flag-prM   </a:t>
              </a:r>
            </a:p>
          </p:txBody>
        </p:sp>
        <p:sp>
          <p:nvSpPr>
            <p:cNvPr id="355" name="文本框 8">
              <a:extLst>
                <a:ext uri="{FF2B5EF4-FFF2-40B4-BE49-F238E27FC236}">
                  <a16:creationId xmlns:a16="http://schemas.microsoft.com/office/drawing/2014/main" id="{030FF142-48DB-4DB6-AB21-FC32002EE489}"/>
                </a:ext>
              </a:extLst>
            </p:cNvPr>
            <p:cNvSpPr txBox="1"/>
            <p:nvPr/>
          </p:nvSpPr>
          <p:spPr>
            <a:xfrm>
              <a:off x="10885029" y="10944266"/>
              <a:ext cx="1505665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Myc-VPS11</a:t>
              </a:r>
            </a:p>
          </p:txBody>
        </p:sp>
        <p:cxnSp>
          <p:nvCxnSpPr>
            <p:cNvPr id="356" name="直接连接符 355">
              <a:extLst>
                <a:ext uri="{FF2B5EF4-FFF2-40B4-BE49-F238E27FC236}">
                  <a16:creationId xmlns:a16="http://schemas.microsoft.com/office/drawing/2014/main" id="{76740965-7DE4-45EA-BCAA-94D1C7930AA4}"/>
                </a:ext>
              </a:extLst>
            </p:cNvPr>
            <p:cNvCxnSpPr/>
            <p:nvPr/>
          </p:nvCxnSpPr>
          <p:spPr>
            <a:xfrm>
              <a:off x="9329214" y="9848446"/>
              <a:ext cx="555507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7" name="文本框 356">
              <a:extLst>
                <a:ext uri="{FF2B5EF4-FFF2-40B4-BE49-F238E27FC236}">
                  <a16:creationId xmlns:a16="http://schemas.microsoft.com/office/drawing/2014/main" id="{53D6ABFD-7AAD-4DB4-B970-6F09C4F812AE}"/>
                </a:ext>
              </a:extLst>
            </p:cNvPr>
            <p:cNvSpPr txBox="1"/>
            <p:nvPr/>
          </p:nvSpPr>
          <p:spPr>
            <a:xfrm>
              <a:off x="9159905" y="9485822"/>
              <a:ext cx="1011330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</a:t>
              </a:r>
              <a:r>
                <a:rPr lang="en-US" altLang="zh-CN" sz="1639" dirty="0" err="1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IP:Myc</a:t>
              </a:r>
              <a:endParaRPr lang="en-US" altLang="zh-CN" sz="1639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58" name="矩形 357">
              <a:extLst>
                <a:ext uri="{FF2B5EF4-FFF2-40B4-BE49-F238E27FC236}">
                  <a16:creationId xmlns:a16="http://schemas.microsoft.com/office/drawing/2014/main" id="{694E8E9F-8D1F-4B48-AD17-05E750302014}"/>
                </a:ext>
              </a:extLst>
            </p:cNvPr>
            <p:cNvSpPr/>
            <p:nvPr/>
          </p:nvSpPr>
          <p:spPr>
            <a:xfrm>
              <a:off x="10063991" y="9497085"/>
              <a:ext cx="651140" cy="3445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Input</a:t>
              </a:r>
              <a:endParaRPr lang="zh-CN" altLang="en-US" sz="1639" dirty="0"/>
            </a:p>
          </p:txBody>
        </p:sp>
        <p:cxnSp>
          <p:nvCxnSpPr>
            <p:cNvPr id="359" name="直接连接符 358">
              <a:extLst>
                <a:ext uri="{FF2B5EF4-FFF2-40B4-BE49-F238E27FC236}">
                  <a16:creationId xmlns:a16="http://schemas.microsoft.com/office/drawing/2014/main" id="{38500AA3-6A1B-451E-9F60-5364D5E6E3AE}"/>
                </a:ext>
              </a:extLst>
            </p:cNvPr>
            <p:cNvCxnSpPr/>
            <p:nvPr/>
          </p:nvCxnSpPr>
          <p:spPr>
            <a:xfrm>
              <a:off x="10076640" y="9848446"/>
              <a:ext cx="555507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0" name="文本框 6">
              <a:extLst>
                <a:ext uri="{FF2B5EF4-FFF2-40B4-BE49-F238E27FC236}">
                  <a16:creationId xmlns:a16="http://schemas.microsoft.com/office/drawing/2014/main" id="{D1EC6F5B-1BA8-4F78-B562-15DFEFE17072}"/>
                </a:ext>
              </a:extLst>
            </p:cNvPr>
            <p:cNvSpPr txBox="1"/>
            <p:nvPr/>
          </p:nvSpPr>
          <p:spPr>
            <a:xfrm>
              <a:off x="7934101" y="9825849"/>
              <a:ext cx="1920102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Myc-vsp11 </a:t>
              </a:r>
            </a:p>
          </p:txBody>
        </p:sp>
        <p:sp>
          <p:nvSpPr>
            <p:cNvPr id="361" name="文本框 5">
              <a:extLst>
                <a:ext uri="{FF2B5EF4-FFF2-40B4-BE49-F238E27FC236}">
                  <a16:creationId xmlns:a16="http://schemas.microsoft.com/office/drawing/2014/main" id="{C71340DC-D606-49F3-B490-BDB94DF0780B}"/>
                </a:ext>
              </a:extLst>
            </p:cNvPr>
            <p:cNvSpPr txBox="1"/>
            <p:nvPr/>
          </p:nvSpPr>
          <p:spPr>
            <a:xfrm>
              <a:off x="9136656" y="10422105"/>
              <a:ext cx="2271785" cy="428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185" dirty="0">
                  <a:latin typeface="+mn-ea"/>
                  <a:cs typeface="宋体" panose="02010600030101010101" pitchFamily="2" charset="-122"/>
                  <a:sym typeface="+mn-ea"/>
                </a:rPr>
                <a:t> </a:t>
              </a:r>
              <a:r>
                <a:rPr lang="zh-CN" altLang="en-US" sz="2185" dirty="0">
                  <a:latin typeface="+mn-ea"/>
                  <a:cs typeface="宋体" panose="02010600030101010101" pitchFamily="2" charset="-122"/>
                  <a:sym typeface="+mn-ea"/>
                </a:rPr>
                <a:t>＋ ＋ ＋</a:t>
              </a:r>
              <a:r>
                <a:rPr lang="en-US" altLang="zh-CN" sz="2185" dirty="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zh-CN" altLang="en-US" sz="2185" dirty="0">
                  <a:latin typeface="+mn-ea"/>
                  <a:cs typeface="宋体" panose="02010600030101010101" pitchFamily="2" charset="-122"/>
                  <a:sym typeface="+mn-ea"/>
                </a:rPr>
                <a:t>＋</a:t>
              </a:r>
              <a:endParaRPr lang="zh-CN" altLang="en-US" sz="2185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62" name="文本框 8">
              <a:extLst>
                <a:ext uri="{FF2B5EF4-FFF2-40B4-BE49-F238E27FC236}">
                  <a16:creationId xmlns:a16="http://schemas.microsoft.com/office/drawing/2014/main" id="{16FAF5D0-9359-4ADB-9135-08A0EB050380}"/>
                </a:ext>
              </a:extLst>
            </p:cNvPr>
            <p:cNvSpPr txBox="1"/>
            <p:nvPr/>
          </p:nvSpPr>
          <p:spPr>
            <a:xfrm>
              <a:off x="10800960" y="12762514"/>
              <a:ext cx="1505665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Flag-</a:t>
              </a:r>
              <a:r>
                <a:rPr lang="en-US" altLang="zh-CN" sz="1639" dirty="0" err="1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prM</a:t>
              </a:r>
              <a:endParaRPr lang="en-US" altLang="zh-CN" sz="1639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63" name="文本框 8">
              <a:extLst>
                <a:ext uri="{FF2B5EF4-FFF2-40B4-BE49-F238E27FC236}">
                  <a16:creationId xmlns:a16="http://schemas.microsoft.com/office/drawing/2014/main" id="{06A0C8C3-6B08-4E03-889F-19CAB7341643}"/>
                </a:ext>
              </a:extLst>
            </p:cNvPr>
            <p:cNvSpPr txBox="1"/>
            <p:nvPr/>
          </p:nvSpPr>
          <p:spPr>
            <a:xfrm>
              <a:off x="10928183" y="14205160"/>
              <a:ext cx="1505665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Actin</a:t>
              </a:r>
            </a:p>
          </p:txBody>
        </p:sp>
        <p:cxnSp>
          <p:nvCxnSpPr>
            <p:cNvPr id="364" name="直接连接符 363">
              <a:extLst>
                <a:ext uri="{FF2B5EF4-FFF2-40B4-BE49-F238E27FC236}">
                  <a16:creationId xmlns:a16="http://schemas.microsoft.com/office/drawing/2014/main" id="{6BBEBA0B-48FE-458D-A104-59CE8C36A015}"/>
                </a:ext>
              </a:extLst>
            </p:cNvPr>
            <p:cNvCxnSpPr>
              <a:cxnSpLocks/>
            </p:cNvCxnSpPr>
            <p:nvPr/>
          </p:nvCxnSpPr>
          <p:spPr>
            <a:xfrm>
              <a:off x="8961529" y="13779005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5" name="文本框 364">
              <a:extLst>
                <a:ext uri="{FF2B5EF4-FFF2-40B4-BE49-F238E27FC236}">
                  <a16:creationId xmlns:a16="http://schemas.microsoft.com/office/drawing/2014/main" id="{0A4DE853-52D5-4A7F-8FAE-402A50587892}"/>
                </a:ext>
              </a:extLst>
            </p:cNvPr>
            <p:cNvSpPr txBox="1"/>
            <p:nvPr/>
          </p:nvSpPr>
          <p:spPr>
            <a:xfrm>
              <a:off x="8537928" y="13615872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66" name="直接连接符 365">
              <a:extLst>
                <a:ext uri="{FF2B5EF4-FFF2-40B4-BE49-F238E27FC236}">
                  <a16:creationId xmlns:a16="http://schemas.microsoft.com/office/drawing/2014/main" id="{1EAEF9F8-96F0-4B14-8691-20E33D3B367F}"/>
                </a:ext>
              </a:extLst>
            </p:cNvPr>
            <p:cNvCxnSpPr>
              <a:cxnSpLocks/>
            </p:cNvCxnSpPr>
            <p:nvPr/>
          </p:nvCxnSpPr>
          <p:spPr>
            <a:xfrm>
              <a:off x="8961529" y="1407660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7" name="文本框 366">
              <a:extLst>
                <a:ext uri="{FF2B5EF4-FFF2-40B4-BE49-F238E27FC236}">
                  <a16:creationId xmlns:a16="http://schemas.microsoft.com/office/drawing/2014/main" id="{679BCDEE-7EB5-4E88-AA8B-2CC6656027BC}"/>
                </a:ext>
              </a:extLst>
            </p:cNvPr>
            <p:cNvSpPr txBox="1"/>
            <p:nvPr/>
          </p:nvSpPr>
          <p:spPr>
            <a:xfrm>
              <a:off x="8562184" y="13887458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68" name="直接连接符 367">
              <a:extLst>
                <a:ext uri="{FF2B5EF4-FFF2-40B4-BE49-F238E27FC236}">
                  <a16:creationId xmlns:a16="http://schemas.microsoft.com/office/drawing/2014/main" id="{841B11AD-3923-4B3D-AFDD-A4843095F44C}"/>
                </a:ext>
              </a:extLst>
            </p:cNvPr>
            <p:cNvCxnSpPr>
              <a:cxnSpLocks/>
            </p:cNvCxnSpPr>
            <p:nvPr/>
          </p:nvCxnSpPr>
          <p:spPr>
            <a:xfrm>
              <a:off x="8948602" y="10880090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9" name="文本框 368">
              <a:extLst>
                <a:ext uri="{FF2B5EF4-FFF2-40B4-BE49-F238E27FC236}">
                  <a16:creationId xmlns:a16="http://schemas.microsoft.com/office/drawing/2014/main" id="{7FE1D062-B4BE-4E7C-B11B-ED841DFFDA7A}"/>
                </a:ext>
              </a:extLst>
            </p:cNvPr>
            <p:cNvSpPr txBox="1"/>
            <p:nvPr/>
          </p:nvSpPr>
          <p:spPr>
            <a:xfrm>
              <a:off x="8448783" y="10677932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70" name="直接连接符 369">
              <a:extLst>
                <a:ext uri="{FF2B5EF4-FFF2-40B4-BE49-F238E27FC236}">
                  <a16:creationId xmlns:a16="http://schemas.microsoft.com/office/drawing/2014/main" id="{04CDEE85-09AE-4057-A2D8-EB95389FDE71}"/>
                </a:ext>
              </a:extLst>
            </p:cNvPr>
            <p:cNvCxnSpPr>
              <a:cxnSpLocks/>
            </p:cNvCxnSpPr>
            <p:nvPr/>
          </p:nvCxnSpPr>
          <p:spPr>
            <a:xfrm>
              <a:off x="8946897" y="1140358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1" name="文本框 370">
              <a:extLst>
                <a:ext uri="{FF2B5EF4-FFF2-40B4-BE49-F238E27FC236}">
                  <a16:creationId xmlns:a16="http://schemas.microsoft.com/office/drawing/2014/main" id="{97320BB0-FFB9-44F3-8E28-16EEBCCFC0AE}"/>
                </a:ext>
              </a:extLst>
            </p:cNvPr>
            <p:cNvSpPr txBox="1"/>
            <p:nvPr/>
          </p:nvSpPr>
          <p:spPr>
            <a:xfrm>
              <a:off x="8451742" y="11210817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72" name="直接连接符 371">
              <a:extLst>
                <a:ext uri="{FF2B5EF4-FFF2-40B4-BE49-F238E27FC236}">
                  <a16:creationId xmlns:a16="http://schemas.microsoft.com/office/drawing/2014/main" id="{0B222A01-A776-4210-9AF5-CAD9D0564E39}"/>
                </a:ext>
              </a:extLst>
            </p:cNvPr>
            <p:cNvCxnSpPr/>
            <p:nvPr/>
          </p:nvCxnSpPr>
          <p:spPr>
            <a:xfrm>
              <a:off x="8896046" y="1189588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直接连接符 372">
              <a:extLst>
                <a:ext uri="{FF2B5EF4-FFF2-40B4-BE49-F238E27FC236}">
                  <a16:creationId xmlns:a16="http://schemas.microsoft.com/office/drawing/2014/main" id="{ADBBA269-9DF8-4D43-92CB-4BC54F85CAD2}"/>
                </a:ext>
              </a:extLst>
            </p:cNvPr>
            <p:cNvCxnSpPr/>
            <p:nvPr/>
          </p:nvCxnSpPr>
          <p:spPr>
            <a:xfrm>
              <a:off x="8896046" y="1218628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4" name="文本框 373">
              <a:extLst>
                <a:ext uri="{FF2B5EF4-FFF2-40B4-BE49-F238E27FC236}">
                  <a16:creationId xmlns:a16="http://schemas.microsoft.com/office/drawing/2014/main" id="{D3B8691D-7318-4CFE-90EE-3CB1DCF48779}"/>
                </a:ext>
              </a:extLst>
            </p:cNvPr>
            <p:cNvSpPr txBox="1"/>
            <p:nvPr/>
          </p:nvSpPr>
          <p:spPr>
            <a:xfrm>
              <a:off x="8510002" y="11997135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75" name="直接连接符 374">
              <a:extLst>
                <a:ext uri="{FF2B5EF4-FFF2-40B4-BE49-F238E27FC236}">
                  <a16:creationId xmlns:a16="http://schemas.microsoft.com/office/drawing/2014/main" id="{C4ED75E0-B6EA-473A-BE77-426D0587BE1D}"/>
                </a:ext>
              </a:extLst>
            </p:cNvPr>
            <p:cNvCxnSpPr/>
            <p:nvPr/>
          </p:nvCxnSpPr>
          <p:spPr>
            <a:xfrm>
              <a:off x="8896046" y="1243584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6" name="文本框 375">
              <a:extLst>
                <a:ext uri="{FF2B5EF4-FFF2-40B4-BE49-F238E27FC236}">
                  <a16:creationId xmlns:a16="http://schemas.microsoft.com/office/drawing/2014/main" id="{870A4A06-3E4D-4CB0-BCFA-B216779F9506}"/>
                </a:ext>
              </a:extLst>
            </p:cNvPr>
            <p:cNvSpPr txBox="1"/>
            <p:nvPr/>
          </p:nvSpPr>
          <p:spPr>
            <a:xfrm>
              <a:off x="8510002" y="12246697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77" name="直接连接符 376">
              <a:extLst>
                <a:ext uri="{FF2B5EF4-FFF2-40B4-BE49-F238E27FC236}">
                  <a16:creationId xmlns:a16="http://schemas.microsoft.com/office/drawing/2014/main" id="{6DA9EF16-6D08-4FFA-AF84-D8C8FAC4BD51}"/>
                </a:ext>
              </a:extLst>
            </p:cNvPr>
            <p:cNvCxnSpPr/>
            <p:nvPr/>
          </p:nvCxnSpPr>
          <p:spPr>
            <a:xfrm>
              <a:off x="8896046" y="1304561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8" name="文本框 377">
              <a:extLst>
                <a:ext uri="{FF2B5EF4-FFF2-40B4-BE49-F238E27FC236}">
                  <a16:creationId xmlns:a16="http://schemas.microsoft.com/office/drawing/2014/main" id="{3A574297-D1AC-42BF-94D3-D92733819A16}"/>
                </a:ext>
              </a:extLst>
            </p:cNvPr>
            <p:cNvSpPr txBox="1"/>
            <p:nvPr/>
          </p:nvSpPr>
          <p:spPr>
            <a:xfrm>
              <a:off x="8510002" y="12856470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9" name="文本框 378">
              <a:extLst>
                <a:ext uri="{FF2B5EF4-FFF2-40B4-BE49-F238E27FC236}">
                  <a16:creationId xmlns:a16="http://schemas.microsoft.com/office/drawing/2014/main" id="{FF82B8FF-8299-44B4-A4E1-6E7C426FD435}"/>
                </a:ext>
              </a:extLst>
            </p:cNvPr>
            <p:cNvSpPr txBox="1"/>
            <p:nvPr/>
          </p:nvSpPr>
          <p:spPr>
            <a:xfrm>
              <a:off x="8520658" y="11676908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6372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文本框 354">
            <a:extLst>
              <a:ext uri="{FF2B5EF4-FFF2-40B4-BE49-F238E27FC236}">
                <a16:creationId xmlns:a16="http://schemas.microsoft.com/office/drawing/2014/main" id="{7ACD79C6-F929-4BA7-8648-582AD9BC5BE0}"/>
              </a:ext>
            </a:extLst>
          </p:cNvPr>
          <p:cNvSpPr txBox="1"/>
          <p:nvPr/>
        </p:nvSpPr>
        <p:spPr>
          <a:xfrm>
            <a:off x="280799" y="96765"/>
            <a:ext cx="2369603" cy="470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4m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46BB52F-6A55-4A9E-A5EA-A1D6444FA94C}"/>
              </a:ext>
            </a:extLst>
          </p:cNvPr>
          <p:cNvGrpSpPr/>
          <p:nvPr/>
        </p:nvGrpSpPr>
        <p:grpSpPr>
          <a:xfrm>
            <a:off x="363542" y="1272985"/>
            <a:ext cx="4340224" cy="15560505"/>
            <a:chOff x="363542" y="1272519"/>
            <a:chExt cx="4340224" cy="16267901"/>
          </a:xfrm>
        </p:grpSpPr>
        <p:pic>
          <p:nvPicPr>
            <p:cNvPr id="300" name="图片 299">
              <a:extLst>
                <a:ext uri="{FF2B5EF4-FFF2-40B4-BE49-F238E27FC236}">
                  <a16:creationId xmlns:a16="http://schemas.microsoft.com/office/drawing/2014/main" id="{4A849AB2-A76D-4D42-8624-749690C5DC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93690" y="2466696"/>
              <a:ext cx="1600705" cy="348819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301" name="图片 300">
              <a:extLst>
                <a:ext uri="{FF2B5EF4-FFF2-40B4-BE49-F238E27FC236}">
                  <a16:creationId xmlns:a16="http://schemas.microsoft.com/office/drawing/2014/main" id="{758606DF-02D7-4993-8AAC-48BA257A77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6964" r="6586" b="12564"/>
            <a:stretch/>
          </p:blipFill>
          <p:spPr>
            <a:xfrm>
              <a:off x="1603395" y="6049019"/>
              <a:ext cx="1600705" cy="3142432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302" name="文本框 301">
              <a:extLst>
                <a:ext uri="{FF2B5EF4-FFF2-40B4-BE49-F238E27FC236}">
                  <a16:creationId xmlns:a16="http://schemas.microsoft.com/office/drawing/2014/main" id="{C87D9CC9-9735-4434-BA40-004163A245FB}"/>
                </a:ext>
              </a:extLst>
            </p:cNvPr>
            <p:cNvSpPr txBox="1"/>
            <p:nvPr/>
          </p:nvSpPr>
          <p:spPr>
            <a:xfrm>
              <a:off x="3099825" y="2811427"/>
              <a:ext cx="1326900" cy="36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VPS18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" name="文本框 302">
              <a:extLst>
                <a:ext uri="{FF2B5EF4-FFF2-40B4-BE49-F238E27FC236}">
                  <a16:creationId xmlns:a16="http://schemas.microsoft.com/office/drawing/2014/main" id="{F1A97D39-49AB-423C-9358-632D912C66F7}"/>
                </a:ext>
              </a:extLst>
            </p:cNvPr>
            <p:cNvSpPr txBox="1"/>
            <p:nvPr/>
          </p:nvSpPr>
          <p:spPr>
            <a:xfrm>
              <a:off x="3204091" y="6341222"/>
              <a:ext cx="1326900" cy="36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VPS41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4" name="文本框 303">
              <a:extLst>
                <a:ext uri="{FF2B5EF4-FFF2-40B4-BE49-F238E27FC236}">
                  <a16:creationId xmlns:a16="http://schemas.microsoft.com/office/drawing/2014/main" id="{E43E0A50-AA98-4520-828D-096321192D93}"/>
                </a:ext>
              </a:extLst>
            </p:cNvPr>
            <p:cNvSpPr txBox="1"/>
            <p:nvPr/>
          </p:nvSpPr>
          <p:spPr>
            <a:xfrm>
              <a:off x="435081" y="1292826"/>
              <a:ext cx="1595165" cy="36024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Flag-</a:t>
              </a:r>
              <a:r>
                <a:rPr lang="en-US" altLang="zh-CN" sz="1639" dirty="0" err="1">
                  <a:latin typeface="Arial" panose="020B0604020202020204" pitchFamily="34" charset="0"/>
                  <a:cs typeface="Arial" panose="020B0604020202020204" pitchFamily="34" charset="0"/>
                </a:rPr>
                <a:t>prm</a:t>
              </a:r>
              <a:endParaRPr lang="en-US" altLang="zh-CN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" name="文本框 9">
              <a:extLst>
                <a:ext uri="{FF2B5EF4-FFF2-40B4-BE49-F238E27FC236}">
                  <a16:creationId xmlns:a16="http://schemas.microsoft.com/office/drawing/2014/main" id="{924B7920-6D13-4979-A367-EFD54A17092F}"/>
                </a:ext>
              </a:extLst>
            </p:cNvPr>
            <p:cNvSpPr txBox="1"/>
            <p:nvPr/>
          </p:nvSpPr>
          <p:spPr>
            <a:xfrm>
              <a:off x="552203" y="2171043"/>
              <a:ext cx="1362773" cy="36024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 err="1">
                  <a:latin typeface="Arial" panose="020B0604020202020204" pitchFamily="34" charset="0"/>
                  <a:cs typeface="Arial" panose="020B0604020202020204" pitchFamily="34" charset="0"/>
                </a:rPr>
                <a:t>Myc</a:t>
              </a:r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-EV</a:t>
              </a:r>
            </a:p>
          </p:txBody>
        </p:sp>
        <p:sp>
          <p:nvSpPr>
            <p:cNvPr id="306" name="文本框 7">
              <a:extLst>
                <a:ext uri="{FF2B5EF4-FFF2-40B4-BE49-F238E27FC236}">
                  <a16:creationId xmlns:a16="http://schemas.microsoft.com/office/drawing/2014/main" id="{4869C509-838E-475E-93AF-E792E40D0478}"/>
                </a:ext>
              </a:extLst>
            </p:cNvPr>
            <p:cNvSpPr txBox="1"/>
            <p:nvPr/>
          </p:nvSpPr>
          <p:spPr>
            <a:xfrm>
              <a:off x="363542" y="1759252"/>
              <a:ext cx="1517152" cy="36024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Myc-vps11</a:t>
              </a:r>
            </a:p>
          </p:txBody>
        </p:sp>
        <p:sp>
          <p:nvSpPr>
            <p:cNvPr id="307" name="文本框 111">
              <a:extLst>
                <a:ext uri="{FF2B5EF4-FFF2-40B4-BE49-F238E27FC236}">
                  <a16:creationId xmlns:a16="http://schemas.microsoft.com/office/drawing/2014/main" id="{D87C9A39-97D4-456F-8A50-247A93963DCB}"/>
                </a:ext>
              </a:extLst>
            </p:cNvPr>
            <p:cNvSpPr txBox="1"/>
            <p:nvPr/>
          </p:nvSpPr>
          <p:spPr>
            <a:xfrm>
              <a:off x="2702509" y="1713885"/>
              <a:ext cx="580229" cy="49197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＋        </a:t>
              </a:r>
            </a:p>
          </p:txBody>
        </p:sp>
        <p:sp>
          <p:nvSpPr>
            <p:cNvPr id="308" name="文本框 122">
              <a:extLst>
                <a:ext uri="{FF2B5EF4-FFF2-40B4-BE49-F238E27FC236}">
                  <a16:creationId xmlns:a16="http://schemas.microsoft.com/office/drawing/2014/main" id="{BFE9A185-56BB-4536-BC6F-847757CA5174}"/>
                </a:ext>
              </a:extLst>
            </p:cNvPr>
            <p:cNvSpPr txBox="1"/>
            <p:nvPr/>
          </p:nvSpPr>
          <p:spPr>
            <a:xfrm>
              <a:off x="1665655" y="1713887"/>
              <a:ext cx="706085" cy="49197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－        </a:t>
              </a:r>
            </a:p>
          </p:txBody>
        </p:sp>
        <p:sp>
          <p:nvSpPr>
            <p:cNvPr id="309" name="文本框 133">
              <a:extLst>
                <a:ext uri="{FF2B5EF4-FFF2-40B4-BE49-F238E27FC236}">
                  <a16:creationId xmlns:a16="http://schemas.microsoft.com/office/drawing/2014/main" id="{92F8CF74-15AC-4541-B760-7BABE0C137F2}"/>
                </a:ext>
              </a:extLst>
            </p:cNvPr>
            <p:cNvSpPr txBox="1"/>
            <p:nvPr/>
          </p:nvSpPr>
          <p:spPr>
            <a:xfrm>
              <a:off x="1603395" y="2059092"/>
              <a:ext cx="580232" cy="49197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＋        </a:t>
              </a:r>
            </a:p>
          </p:txBody>
        </p:sp>
        <p:sp>
          <p:nvSpPr>
            <p:cNvPr id="310" name="文本框 134">
              <a:extLst>
                <a:ext uri="{FF2B5EF4-FFF2-40B4-BE49-F238E27FC236}">
                  <a16:creationId xmlns:a16="http://schemas.microsoft.com/office/drawing/2014/main" id="{815D2A2D-8C68-437F-8B82-760A89B90437}"/>
                </a:ext>
              </a:extLst>
            </p:cNvPr>
            <p:cNvSpPr txBox="1"/>
            <p:nvPr/>
          </p:nvSpPr>
          <p:spPr>
            <a:xfrm>
              <a:off x="3832259" y="2020761"/>
              <a:ext cx="580232" cy="36024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39" dirty="0">
                  <a:latin typeface="Arial" panose="020B0604020202020204" pitchFamily="34" charset="0"/>
                  <a:cs typeface="Arial" panose="020B0604020202020204" pitchFamily="34" charset="0"/>
                </a:rPr>
                <a:t>        </a:t>
              </a:r>
            </a:p>
          </p:txBody>
        </p:sp>
        <p:sp>
          <p:nvSpPr>
            <p:cNvPr id="311" name="文本框 122">
              <a:extLst>
                <a:ext uri="{FF2B5EF4-FFF2-40B4-BE49-F238E27FC236}">
                  <a16:creationId xmlns:a16="http://schemas.microsoft.com/office/drawing/2014/main" id="{54403DC1-F6A4-43EE-9EEC-93FA41C98D43}"/>
                </a:ext>
              </a:extLst>
            </p:cNvPr>
            <p:cNvSpPr txBox="1"/>
            <p:nvPr/>
          </p:nvSpPr>
          <p:spPr>
            <a:xfrm>
              <a:off x="2172571" y="2084302"/>
              <a:ext cx="723581" cy="49197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－        </a:t>
              </a:r>
            </a:p>
          </p:txBody>
        </p:sp>
        <p:sp>
          <p:nvSpPr>
            <p:cNvPr id="312" name="文本框 122">
              <a:extLst>
                <a:ext uri="{FF2B5EF4-FFF2-40B4-BE49-F238E27FC236}">
                  <a16:creationId xmlns:a16="http://schemas.microsoft.com/office/drawing/2014/main" id="{6E1F1DCA-CA0A-456C-8F98-68B607BC2553}"/>
                </a:ext>
              </a:extLst>
            </p:cNvPr>
            <p:cNvSpPr txBox="1"/>
            <p:nvPr/>
          </p:nvSpPr>
          <p:spPr>
            <a:xfrm>
              <a:off x="2704055" y="2031547"/>
              <a:ext cx="723581" cy="49197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－        </a:t>
              </a:r>
            </a:p>
          </p:txBody>
        </p:sp>
        <p:sp>
          <p:nvSpPr>
            <p:cNvPr id="313" name="文本框 111">
              <a:extLst>
                <a:ext uri="{FF2B5EF4-FFF2-40B4-BE49-F238E27FC236}">
                  <a16:creationId xmlns:a16="http://schemas.microsoft.com/office/drawing/2014/main" id="{2EF824E0-3581-4721-8148-27FDE2507283}"/>
                </a:ext>
              </a:extLst>
            </p:cNvPr>
            <p:cNvSpPr txBox="1"/>
            <p:nvPr/>
          </p:nvSpPr>
          <p:spPr>
            <a:xfrm>
              <a:off x="2183534" y="1713887"/>
              <a:ext cx="580229" cy="49197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＋        </a:t>
              </a:r>
            </a:p>
          </p:txBody>
        </p:sp>
        <p:sp>
          <p:nvSpPr>
            <p:cNvPr id="314" name="文本框 87">
              <a:extLst>
                <a:ext uri="{FF2B5EF4-FFF2-40B4-BE49-F238E27FC236}">
                  <a16:creationId xmlns:a16="http://schemas.microsoft.com/office/drawing/2014/main" id="{84749546-BDA5-495E-8F51-4FC5DBD2E566}"/>
                </a:ext>
              </a:extLst>
            </p:cNvPr>
            <p:cNvSpPr txBox="1"/>
            <p:nvPr/>
          </p:nvSpPr>
          <p:spPr>
            <a:xfrm>
              <a:off x="1652190" y="1272519"/>
              <a:ext cx="741373" cy="49197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－        </a:t>
              </a:r>
            </a:p>
          </p:txBody>
        </p:sp>
        <p:sp>
          <p:nvSpPr>
            <p:cNvPr id="315" name="文本框 102">
              <a:extLst>
                <a:ext uri="{FF2B5EF4-FFF2-40B4-BE49-F238E27FC236}">
                  <a16:creationId xmlns:a16="http://schemas.microsoft.com/office/drawing/2014/main" id="{9FD5E69C-DCEB-41B5-80FD-64F085393003}"/>
                </a:ext>
              </a:extLst>
            </p:cNvPr>
            <p:cNvSpPr txBox="1"/>
            <p:nvPr/>
          </p:nvSpPr>
          <p:spPr>
            <a:xfrm>
              <a:off x="2709822" y="1308685"/>
              <a:ext cx="712042" cy="49197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＋        </a:t>
              </a:r>
            </a:p>
          </p:txBody>
        </p:sp>
        <p:sp>
          <p:nvSpPr>
            <p:cNvPr id="316" name="文本框 87">
              <a:extLst>
                <a:ext uri="{FF2B5EF4-FFF2-40B4-BE49-F238E27FC236}">
                  <a16:creationId xmlns:a16="http://schemas.microsoft.com/office/drawing/2014/main" id="{FF1995EB-AE83-42BC-9205-D0F76C14E8A3}"/>
                </a:ext>
              </a:extLst>
            </p:cNvPr>
            <p:cNvSpPr txBox="1"/>
            <p:nvPr/>
          </p:nvSpPr>
          <p:spPr>
            <a:xfrm>
              <a:off x="2155678" y="1272519"/>
              <a:ext cx="741373" cy="49197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－        </a:t>
              </a:r>
            </a:p>
          </p:txBody>
        </p:sp>
        <p:sp>
          <p:nvSpPr>
            <p:cNvPr id="317" name="矩形 316">
              <a:extLst>
                <a:ext uri="{FF2B5EF4-FFF2-40B4-BE49-F238E27FC236}">
                  <a16:creationId xmlns:a16="http://schemas.microsoft.com/office/drawing/2014/main" id="{B5131AC6-F5EA-47C5-8F35-8B60FBA82572}"/>
                </a:ext>
              </a:extLst>
            </p:cNvPr>
            <p:cNvSpPr/>
            <p:nvPr/>
          </p:nvSpPr>
          <p:spPr>
            <a:xfrm>
              <a:off x="1609935" y="2762952"/>
              <a:ext cx="1548398" cy="39511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18" name="直接连接符 317">
              <a:extLst>
                <a:ext uri="{FF2B5EF4-FFF2-40B4-BE49-F238E27FC236}">
                  <a16:creationId xmlns:a16="http://schemas.microsoft.com/office/drawing/2014/main" id="{99365C15-CCDE-438A-A4D8-D04846D933E9}"/>
                </a:ext>
              </a:extLst>
            </p:cNvPr>
            <p:cNvCxnSpPr/>
            <p:nvPr/>
          </p:nvCxnSpPr>
          <p:spPr>
            <a:xfrm>
              <a:off x="1386306" y="4099666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>
              <a:extLst>
                <a:ext uri="{FF2B5EF4-FFF2-40B4-BE49-F238E27FC236}">
                  <a16:creationId xmlns:a16="http://schemas.microsoft.com/office/drawing/2014/main" id="{89457257-0B9A-4579-9C70-063B6F3F2F64}"/>
                </a:ext>
              </a:extLst>
            </p:cNvPr>
            <p:cNvCxnSpPr/>
            <p:nvPr/>
          </p:nvCxnSpPr>
          <p:spPr>
            <a:xfrm>
              <a:off x="1386306" y="4390062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77BA9D94-548D-4FA6-A096-C52A5DCF232D}"/>
                </a:ext>
              </a:extLst>
            </p:cNvPr>
            <p:cNvSpPr txBox="1"/>
            <p:nvPr/>
          </p:nvSpPr>
          <p:spPr>
            <a:xfrm>
              <a:off x="1000262" y="4200912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21" name="直接连接符 320">
              <a:extLst>
                <a:ext uri="{FF2B5EF4-FFF2-40B4-BE49-F238E27FC236}">
                  <a16:creationId xmlns:a16="http://schemas.microsoft.com/office/drawing/2014/main" id="{53ABB6E7-50C6-4CA1-9066-78FE396B9F29}"/>
                </a:ext>
              </a:extLst>
            </p:cNvPr>
            <p:cNvCxnSpPr/>
            <p:nvPr/>
          </p:nvCxnSpPr>
          <p:spPr>
            <a:xfrm>
              <a:off x="1386306" y="463962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2" name="文本框 321">
              <a:extLst>
                <a:ext uri="{FF2B5EF4-FFF2-40B4-BE49-F238E27FC236}">
                  <a16:creationId xmlns:a16="http://schemas.microsoft.com/office/drawing/2014/main" id="{FA02E5CC-3339-4BE9-9966-B8FFC60BC536}"/>
                </a:ext>
              </a:extLst>
            </p:cNvPr>
            <p:cNvSpPr txBox="1"/>
            <p:nvPr/>
          </p:nvSpPr>
          <p:spPr>
            <a:xfrm>
              <a:off x="1000262" y="4450475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23" name="直接连接符 322">
              <a:extLst>
                <a:ext uri="{FF2B5EF4-FFF2-40B4-BE49-F238E27FC236}">
                  <a16:creationId xmlns:a16="http://schemas.microsoft.com/office/drawing/2014/main" id="{8D1DDE8D-AC0C-41F4-8D90-1A028A6C6D67}"/>
                </a:ext>
              </a:extLst>
            </p:cNvPr>
            <p:cNvCxnSpPr/>
            <p:nvPr/>
          </p:nvCxnSpPr>
          <p:spPr>
            <a:xfrm>
              <a:off x="1386306" y="524939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4" name="文本框 323">
              <a:extLst>
                <a:ext uri="{FF2B5EF4-FFF2-40B4-BE49-F238E27FC236}">
                  <a16:creationId xmlns:a16="http://schemas.microsoft.com/office/drawing/2014/main" id="{B3F13B63-E2DE-4AFF-8DA7-480D1946F318}"/>
                </a:ext>
              </a:extLst>
            </p:cNvPr>
            <p:cNvSpPr txBox="1"/>
            <p:nvPr/>
          </p:nvSpPr>
          <p:spPr>
            <a:xfrm>
              <a:off x="1000262" y="5060245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" name="文本框 324">
              <a:extLst>
                <a:ext uri="{FF2B5EF4-FFF2-40B4-BE49-F238E27FC236}">
                  <a16:creationId xmlns:a16="http://schemas.microsoft.com/office/drawing/2014/main" id="{918486BC-9B5B-4E52-9E51-60D2B096608A}"/>
                </a:ext>
              </a:extLst>
            </p:cNvPr>
            <p:cNvSpPr txBox="1"/>
            <p:nvPr/>
          </p:nvSpPr>
          <p:spPr>
            <a:xfrm>
              <a:off x="1008615" y="3924512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26" name="直接连接符 325">
              <a:extLst>
                <a:ext uri="{FF2B5EF4-FFF2-40B4-BE49-F238E27FC236}">
                  <a16:creationId xmlns:a16="http://schemas.microsoft.com/office/drawing/2014/main" id="{5E27D156-8E28-4134-9585-7B538310481C}"/>
                </a:ext>
              </a:extLst>
            </p:cNvPr>
            <p:cNvCxnSpPr/>
            <p:nvPr/>
          </p:nvCxnSpPr>
          <p:spPr>
            <a:xfrm>
              <a:off x="1300959" y="305281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>
              <a:extLst>
                <a:ext uri="{FF2B5EF4-FFF2-40B4-BE49-F238E27FC236}">
                  <a16:creationId xmlns:a16="http://schemas.microsoft.com/office/drawing/2014/main" id="{018CE3EE-877C-444E-9EA3-97E82D78C6AF}"/>
                </a:ext>
              </a:extLst>
            </p:cNvPr>
            <p:cNvCxnSpPr/>
            <p:nvPr/>
          </p:nvCxnSpPr>
          <p:spPr>
            <a:xfrm>
              <a:off x="1300959" y="290495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8" name="文本框 327">
              <a:extLst>
                <a:ext uri="{FF2B5EF4-FFF2-40B4-BE49-F238E27FC236}">
                  <a16:creationId xmlns:a16="http://schemas.microsoft.com/office/drawing/2014/main" id="{C841D6CA-9E06-4977-A8C4-832FE52BE616}"/>
                </a:ext>
              </a:extLst>
            </p:cNvPr>
            <p:cNvSpPr txBox="1"/>
            <p:nvPr/>
          </p:nvSpPr>
          <p:spPr>
            <a:xfrm>
              <a:off x="830159" y="2863665"/>
              <a:ext cx="53572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" name="文本框 328">
              <a:extLst>
                <a:ext uri="{FF2B5EF4-FFF2-40B4-BE49-F238E27FC236}">
                  <a16:creationId xmlns:a16="http://schemas.microsoft.com/office/drawing/2014/main" id="{23FFC33C-7D0F-4259-836C-2E8CB7A44FC8}"/>
                </a:ext>
              </a:extLst>
            </p:cNvPr>
            <p:cNvSpPr txBox="1"/>
            <p:nvPr/>
          </p:nvSpPr>
          <p:spPr>
            <a:xfrm>
              <a:off x="830159" y="2698776"/>
              <a:ext cx="53572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30" name="直接连接符 329">
              <a:extLst>
                <a:ext uri="{FF2B5EF4-FFF2-40B4-BE49-F238E27FC236}">
                  <a16:creationId xmlns:a16="http://schemas.microsoft.com/office/drawing/2014/main" id="{055D3EA0-B793-4C6D-A6DE-29030A76B0AA}"/>
                </a:ext>
              </a:extLst>
            </p:cNvPr>
            <p:cNvCxnSpPr/>
            <p:nvPr/>
          </p:nvCxnSpPr>
          <p:spPr>
            <a:xfrm>
              <a:off x="1305518" y="3225185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1" name="文本框 330">
              <a:extLst>
                <a:ext uri="{FF2B5EF4-FFF2-40B4-BE49-F238E27FC236}">
                  <a16:creationId xmlns:a16="http://schemas.microsoft.com/office/drawing/2014/main" id="{FAF6DC19-C506-4832-AE00-49CD9316E789}"/>
                </a:ext>
              </a:extLst>
            </p:cNvPr>
            <p:cNvSpPr txBox="1"/>
            <p:nvPr/>
          </p:nvSpPr>
          <p:spPr>
            <a:xfrm>
              <a:off x="919474" y="3036033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32" name="直接连接符 331">
              <a:extLst>
                <a:ext uri="{FF2B5EF4-FFF2-40B4-BE49-F238E27FC236}">
                  <a16:creationId xmlns:a16="http://schemas.microsoft.com/office/drawing/2014/main" id="{F35B5B66-A27E-4BD7-BF63-1E1C9EE4B7D9}"/>
                </a:ext>
              </a:extLst>
            </p:cNvPr>
            <p:cNvCxnSpPr/>
            <p:nvPr/>
          </p:nvCxnSpPr>
          <p:spPr>
            <a:xfrm>
              <a:off x="1300547" y="2694870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3" name="文本框 332">
              <a:extLst>
                <a:ext uri="{FF2B5EF4-FFF2-40B4-BE49-F238E27FC236}">
                  <a16:creationId xmlns:a16="http://schemas.microsoft.com/office/drawing/2014/main" id="{7EB473A0-6564-44B9-8014-8232966592B6}"/>
                </a:ext>
              </a:extLst>
            </p:cNvPr>
            <p:cNvSpPr txBox="1"/>
            <p:nvPr/>
          </p:nvSpPr>
          <p:spPr>
            <a:xfrm>
              <a:off x="815292" y="2466695"/>
              <a:ext cx="53572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34" name="直接连接符 333">
              <a:extLst>
                <a:ext uri="{FF2B5EF4-FFF2-40B4-BE49-F238E27FC236}">
                  <a16:creationId xmlns:a16="http://schemas.microsoft.com/office/drawing/2014/main" id="{33D854C0-F805-4331-B28A-01D9434EB1C3}"/>
                </a:ext>
              </a:extLst>
            </p:cNvPr>
            <p:cNvCxnSpPr/>
            <p:nvPr/>
          </p:nvCxnSpPr>
          <p:spPr>
            <a:xfrm>
              <a:off x="1332240" y="357499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D4B5F48F-7B5E-4AA0-9B47-AC5C59D9F659}"/>
                </a:ext>
              </a:extLst>
            </p:cNvPr>
            <p:cNvSpPr txBox="1"/>
            <p:nvPr/>
          </p:nvSpPr>
          <p:spPr>
            <a:xfrm>
              <a:off x="952700" y="3385848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6" name="矩形 335">
              <a:extLst>
                <a:ext uri="{FF2B5EF4-FFF2-40B4-BE49-F238E27FC236}">
                  <a16:creationId xmlns:a16="http://schemas.microsoft.com/office/drawing/2014/main" id="{AF327FD9-7BB8-4691-8D0F-C2D4A5F683DF}"/>
                </a:ext>
              </a:extLst>
            </p:cNvPr>
            <p:cNvSpPr/>
            <p:nvPr/>
          </p:nvSpPr>
          <p:spPr>
            <a:xfrm>
              <a:off x="1602817" y="6334584"/>
              <a:ext cx="1548398" cy="39511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37" name="直接连接符 336">
              <a:extLst>
                <a:ext uri="{FF2B5EF4-FFF2-40B4-BE49-F238E27FC236}">
                  <a16:creationId xmlns:a16="http://schemas.microsoft.com/office/drawing/2014/main" id="{05CBA4D1-C9AE-421B-A76C-2A7784C0A063}"/>
                </a:ext>
              </a:extLst>
            </p:cNvPr>
            <p:cNvCxnSpPr/>
            <p:nvPr/>
          </p:nvCxnSpPr>
          <p:spPr>
            <a:xfrm>
              <a:off x="1379188" y="767129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>
              <a:extLst>
                <a:ext uri="{FF2B5EF4-FFF2-40B4-BE49-F238E27FC236}">
                  <a16:creationId xmlns:a16="http://schemas.microsoft.com/office/drawing/2014/main" id="{0D2DE833-87C9-47F5-BA9A-8F36B855162D}"/>
                </a:ext>
              </a:extLst>
            </p:cNvPr>
            <p:cNvCxnSpPr/>
            <p:nvPr/>
          </p:nvCxnSpPr>
          <p:spPr>
            <a:xfrm>
              <a:off x="1379188" y="796169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9" name="文本框 338">
              <a:extLst>
                <a:ext uri="{FF2B5EF4-FFF2-40B4-BE49-F238E27FC236}">
                  <a16:creationId xmlns:a16="http://schemas.microsoft.com/office/drawing/2014/main" id="{827E0D16-F017-43F4-889E-48A716B75CB3}"/>
                </a:ext>
              </a:extLst>
            </p:cNvPr>
            <p:cNvSpPr txBox="1"/>
            <p:nvPr/>
          </p:nvSpPr>
          <p:spPr>
            <a:xfrm>
              <a:off x="993140" y="7772546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40" name="直接连接符 339">
              <a:extLst>
                <a:ext uri="{FF2B5EF4-FFF2-40B4-BE49-F238E27FC236}">
                  <a16:creationId xmlns:a16="http://schemas.microsoft.com/office/drawing/2014/main" id="{3020AA84-C8D9-4196-97FA-E08862E7D829}"/>
                </a:ext>
              </a:extLst>
            </p:cNvPr>
            <p:cNvCxnSpPr/>
            <p:nvPr/>
          </p:nvCxnSpPr>
          <p:spPr>
            <a:xfrm>
              <a:off x="1379188" y="821125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1" name="文本框 340">
              <a:extLst>
                <a:ext uri="{FF2B5EF4-FFF2-40B4-BE49-F238E27FC236}">
                  <a16:creationId xmlns:a16="http://schemas.microsoft.com/office/drawing/2014/main" id="{8A7F2D48-3A6E-4E57-B981-C9B205C5283D}"/>
                </a:ext>
              </a:extLst>
            </p:cNvPr>
            <p:cNvSpPr txBox="1"/>
            <p:nvPr/>
          </p:nvSpPr>
          <p:spPr>
            <a:xfrm>
              <a:off x="993140" y="8022107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42" name="直接连接符 341">
              <a:extLst>
                <a:ext uri="{FF2B5EF4-FFF2-40B4-BE49-F238E27FC236}">
                  <a16:creationId xmlns:a16="http://schemas.microsoft.com/office/drawing/2014/main" id="{1DF26704-85DB-480B-9D07-A4D236CD99B5}"/>
                </a:ext>
              </a:extLst>
            </p:cNvPr>
            <p:cNvCxnSpPr/>
            <p:nvPr/>
          </p:nvCxnSpPr>
          <p:spPr>
            <a:xfrm>
              <a:off x="1379188" y="882102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3" name="文本框 342">
              <a:extLst>
                <a:ext uri="{FF2B5EF4-FFF2-40B4-BE49-F238E27FC236}">
                  <a16:creationId xmlns:a16="http://schemas.microsoft.com/office/drawing/2014/main" id="{877E5563-622B-4697-9C7D-9AED460174D9}"/>
                </a:ext>
              </a:extLst>
            </p:cNvPr>
            <p:cNvSpPr txBox="1"/>
            <p:nvPr/>
          </p:nvSpPr>
          <p:spPr>
            <a:xfrm>
              <a:off x="993140" y="8631878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4" name="文本框 343">
              <a:extLst>
                <a:ext uri="{FF2B5EF4-FFF2-40B4-BE49-F238E27FC236}">
                  <a16:creationId xmlns:a16="http://schemas.microsoft.com/office/drawing/2014/main" id="{5E94902F-D1B5-4358-9741-B378A55CE2DD}"/>
                </a:ext>
              </a:extLst>
            </p:cNvPr>
            <p:cNvSpPr txBox="1"/>
            <p:nvPr/>
          </p:nvSpPr>
          <p:spPr>
            <a:xfrm>
              <a:off x="1001494" y="7496144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45" name="直接连接符 344">
              <a:extLst>
                <a:ext uri="{FF2B5EF4-FFF2-40B4-BE49-F238E27FC236}">
                  <a16:creationId xmlns:a16="http://schemas.microsoft.com/office/drawing/2014/main" id="{12DF4960-6BAD-4BAB-B09B-F58612C447B4}"/>
                </a:ext>
              </a:extLst>
            </p:cNvPr>
            <p:cNvCxnSpPr/>
            <p:nvPr/>
          </p:nvCxnSpPr>
          <p:spPr>
            <a:xfrm>
              <a:off x="1293839" y="6624450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>
              <a:extLst>
                <a:ext uri="{FF2B5EF4-FFF2-40B4-BE49-F238E27FC236}">
                  <a16:creationId xmlns:a16="http://schemas.microsoft.com/office/drawing/2014/main" id="{3C827088-02E3-4C65-AEBE-98AD0B7AA235}"/>
                </a:ext>
              </a:extLst>
            </p:cNvPr>
            <p:cNvCxnSpPr/>
            <p:nvPr/>
          </p:nvCxnSpPr>
          <p:spPr>
            <a:xfrm>
              <a:off x="1293839" y="647658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文本框 346">
              <a:extLst>
                <a:ext uri="{FF2B5EF4-FFF2-40B4-BE49-F238E27FC236}">
                  <a16:creationId xmlns:a16="http://schemas.microsoft.com/office/drawing/2014/main" id="{D166F84B-3119-496B-A2DD-B1DA4A54BC8A}"/>
                </a:ext>
              </a:extLst>
            </p:cNvPr>
            <p:cNvSpPr txBox="1"/>
            <p:nvPr/>
          </p:nvSpPr>
          <p:spPr>
            <a:xfrm>
              <a:off x="823039" y="6435298"/>
              <a:ext cx="53572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" name="文本框 347">
              <a:extLst>
                <a:ext uri="{FF2B5EF4-FFF2-40B4-BE49-F238E27FC236}">
                  <a16:creationId xmlns:a16="http://schemas.microsoft.com/office/drawing/2014/main" id="{3C11859B-9153-43E8-A324-1EA5BA0ADB5A}"/>
                </a:ext>
              </a:extLst>
            </p:cNvPr>
            <p:cNvSpPr txBox="1"/>
            <p:nvPr/>
          </p:nvSpPr>
          <p:spPr>
            <a:xfrm>
              <a:off x="823039" y="6270410"/>
              <a:ext cx="53572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49" name="直接连接符 348">
              <a:extLst>
                <a:ext uri="{FF2B5EF4-FFF2-40B4-BE49-F238E27FC236}">
                  <a16:creationId xmlns:a16="http://schemas.microsoft.com/office/drawing/2014/main" id="{1D44BB40-70ED-418A-A7A1-0436678CA909}"/>
                </a:ext>
              </a:extLst>
            </p:cNvPr>
            <p:cNvCxnSpPr/>
            <p:nvPr/>
          </p:nvCxnSpPr>
          <p:spPr>
            <a:xfrm>
              <a:off x="1298398" y="6796819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0" name="文本框 349">
              <a:extLst>
                <a:ext uri="{FF2B5EF4-FFF2-40B4-BE49-F238E27FC236}">
                  <a16:creationId xmlns:a16="http://schemas.microsoft.com/office/drawing/2014/main" id="{58527390-EA0D-4B55-9AAB-C4CF430CB344}"/>
                </a:ext>
              </a:extLst>
            </p:cNvPr>
            <p:cNvSpPr txBox="1"/>
            <p:nvPr/>
          </p:nvSpPr>
          <p:spPr>
            <a:xfrm>
              <a:off x="912351" y="6607666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51" name="直接连接符 350">
              <a:extLst>
                <a:ext uri="{FF2B5EF4-FFF2-40B4-BE49-F238E27FC236}">
                  <a16:creationId xmlns:a16="http://schemas.microsoft.com/office/drawing/2014/main" id="{2D16A66C-E454-4E2E-9E43-92E5E3A8D0F9}"/>
                </a:ext>
              </a:extLst>
            </p:cNvPr>
            <p:cNvCxnSpPr/>
            <p:nvPr/>
          </p:nvCxnSpPr>
          <p:spPr>
            <a:xfrm>
              <a:off x="1293427" y="626650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接连接符 351">
              <a:extLst>
                <a:ext uri="{FF2B5EF4-FFF2-40B4-BE49-F238E27FC236}">
                  <a16:creationId xmlns:a16="http://schemas.microsoft.com/office/drawing/2014/main" id="{AB3AE4C9-9B36-4A7A-835F-84FAFDF99BBD}"/>
                </a:ext>
              </a:extLst>
            </p:cNvPr>
            <p:cNvCxnSpPr/>
            <p:nvPr/>
          </p:nvCxnSpPr>
          <p:spPr>
            <a:xfrm>
              <a:off x="1325118" y="7146630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3" name="文本框 352">
              <a:extLst>
                <a:ext uri="{FF2B5EF4-FFF2-40B4-BE49-F238E27FC236}">
                  <a16:creationId xmlns:a16="http://schemas.microsoft.com/office/drawing/2014/main" id="{98A228A7-0EA5-4F79-A5E9-4F8CC3C4D66E}"/>
                </a:ext>
              </a:extLst>
            </p:cNvPr>
            <p:cNvSpPr txBox="1"/>
            <p:nvPr/>
          </p:nvSpPr>
          <p:spPr>
            <a:xfrm>
              <a:off x="945577" y="6957481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4" name="文本框 353">
              <a:extLst>
                <a:ext uri="{FF2B5EF4-FFF2-40B4-BE49-F238E27FC236}">
                  <a16:creationId xmlns:a16="http://schemas.microsoft.com/office/drawing/2014/main" id="{2AA485EA-9733-4868-9F2B-9CEB1B7D7E54}"/>
                </a:ext>
              </a:extLst>
            </p:cNvPr>
            <p:cNvSpPr txBox="1"/>
            <p:nvPr/>
          </p:nvSpPr>
          <p:spPr>
            <a:xfrm>
              <a:off x="794834" y="6067816"/>
              <a:ext cx="53572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57" name="图片 356">
              <a:extLst>
                <a:ext uri="{FF2B5EF4-FFF2-40B4-BE49-F238E27FC236}">
                  <a16:creationId xmlns:a16="http://schemas.microsoft.com/office/drawing/2014/main" id="{215C5516-951C-4341-B54E-1BFFC0D8BC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8562" b="15112"/>
            <a:stretch/>
          </p:blipFill>
          <p:spPr>
            <a:xfrm>
              <a:off x="1665567" y="12632783"/>
              <a:ext cx="1629872" cy="3311454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358" name="图片 357">
              <a:extLst>
                <a:ext uri="{FF2B5EF4-FFF2-40B4-BE49-F238E27FC236}">
                  <a16:creationId xmlns:a16="http://schemas.microsoft.com/office/drawing/2014/main" id="{4C8D998D-F9DB-470D-839E-85A0B0063B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6081" t="33769" b="13786"/>
            <a:stretch/>
          </p:blipFill>
          <p:spPr>
            <a:xfrm>
              <a:off x="1646133" y="16065370"/>
              <a:ext cx="1712986" cy="147505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359" name="图片 358">
              <a:extLst>
                <a:ext uri="{FF2B5EF4-FFF2-40B4-BE49-F238E27FC236}">
                  <a16:creationId xmlns:a16="http://schemas.microsoft.com/office/drawing/2014/main" id="{8BB8ED3A-EFAE-4BB2-98B5-1F47B49FBF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13592"/>
            <a:stretch/>
          </p:blipFill>
          <p:spPr>
            <a:xfrm>
              <a:off x="1665570" y="9359272"/>
              <a:ext cx="1600705" cy="3112009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360" name="文本框 359">
              <a:extLst>
                <a:ext uri="{FF2B5EF4-FFF2-40B4-BE49-F238E27FC236}">
                  <a16:creationId xmlns:a16="http://schemas.microsoft.com/office/drawing/2014/main" id="{4F02900B-63DA-4258-BD5E-A1EB938CAD0C}"/>
                </a:ext>
              </a:extLst>
            </p:cNvPr>
            <p:cNvSpPr txBox="1"/>
            <p:nvPr/>
          </p:nvSpPr>
          <p:spPr>
            <a:xfrm>
              <a:off x="3376866" y="16494380"/>
              <a:ext cx="1326900" cy="36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" name="文本框 360">
              <a:extLst>
                <a:ext uri="{FF2B5EF4-FFF2-40B4-BE49-F238E27FC236}">
                  <a16:creationId xmlns:a16="http://schemas.microsoft.com/office/drawing/2014/main" id="{1CBE1E20-644F-405B-9FC8-01FF8C7F5546}"/>
                </a:ext>
              </a:extLst>
            </p:cNvPr>
            <p:cNvSpPr txBox="1"/>
            <p:nvPr/>
          </p:nvSpPr>
          <p:spPr>
            <a:xfrm>
              <a:off x="3348737" y="12827605"/>
              <a:ext cx="1326900" cy="36024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39" dirty="0" err="1">
                  <a:latin typeface="Arial" panose="020B0604020202020204" pitchFamily="34" charset="0"/>
                  <a:cs typeface="Arial" panose="020B0604020202020204" pitchFamily="34" charset="0"/>
                </a:rPr>
                <a:t>Myc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2" name="文本框 361">
              <a:extLst>
                <a:ext uri="{FF2B5EF4-FFF2-40B4-BE49-F238E27FC236}">
                  <a16:creationId xmlns:a16="http://schemas.microsoft.com/office/drawing/2014/main" id="{7616CB88-B8C3-48C9-8186-38FCD6196F61}"/>
                </a:ext>
              </a:extLst>
            </p:cNvPr>
            <p:cNvSpPr txBox="1"/>
            <p:nvPr/>
          </p:nvSpPr>
          <p:spPr>
            <a:xfrm>
              <a:off x="3333693" y="11028867"/>
              <a:ext cx="1326900" cy="36024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" name="矩形 374">
              <a:extLst>
                <a:ext uri="{FF2B5EF4-FFF2-40B4-BE49-F238E27FC236}">
                  <a16:creationId xmlns:a16="http://schemas.microsoft.com/office/drawing/2014/main" id="{A007752E-5619-427A-B30A-85A2AA3451B0}"/>
                </a:ext>
              </a:extLst>
            </p:cNvPr>
            <p:cNvSpPr/>
            <p:nvPr/>
          </p:nvSpPr>
          <p:spPr>
            <a:xfrm>
              <a:off x="1649373" y="12845174"/>
              <a:ext cx="1548398" cy="39511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76" name="直接连接符 375">
              <a:extLst>
                <a:ext uri="{FF2B5EF4-FFF2-40B4-BE49-F238E27FC236}">
                  <a16:creationId xmlns:a16="http://schemas.microsoft.com/office/drawing/2014/main" id="{CCCB62C4-03DB-4C4B-9D9F-8F3F3F54CBFE}"/>
                </a:ext>
              </a:extLst>
            </p:cNvPr>
            <p:cNvCxnSpPr/>
            <p:nvPr/>
          </p:nvCxnSpPr>
          <p:spPr>
            <a:xfrm>
              <a:off x="1425744" y="1418188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直接连接符 376">
              <a:extLst>
                <a:ext uri="{FF2B5EF4-FFF2-40B4-BE49-F238E27FC236}">
                  <a16:creationId xmlns:a16="http://schemas.microsoft.com/office/drawing/2014/main" id="{B49CA372-6FD6-4D32-9995-654CAB2252AD}"/>
                </a:ext>
              </a:extLst>
            </p:cNvPr>
            <p:cNvCxnSpPr/>
            <p:nvPr/>
          </p:nvCxnSpPr>
          <p:spPr>
            <a:xfrm>
              <a:off x="1425744" y="1447228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8" name="文本框 377">
              <a:extLst>
                <a:ext uri="{FF2B5EF4-FFF2-40B4-BE49-F238E27FC236}">
                  <a16:creationId xmlns:a16="http://schemas.microsoft.com/office/drawing/2014/main" id="{74028CDE-0E68-464D-81BE-0A23FA89DC55}"/>
                </a:ext>
              </a:extLst>
            </p:cNvPr>
            <p:cNvSpPr txBox="1"/>
            <p:nvPr/>
          </p:nvSpPr>
          <p:spPr>
            <a:xfrm>
              <a:off x="1039700" y="14283131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79" name="直接连接符 378">
              <a:extLst>
                <a:ext uri="{FF2B5EF4-FFF2-40B4-BE49-F238E27FC236}">
                  <a16:creationId xmlns:a16="http://schemas.microsoft.com/office/drawing/2014/main" id="{FE3044D1-E340-4AC8-AD21-DE996D13E9D4}"/>
                </a:ext>
              </a:extLst>
            </p:cNvPr>
            <p:cNvCxnSpPr/>
            <p:nvPr/>
          </p:nvCxnSpPr>
          <p:spPr>
            <a:xfrm>
              <a:off x="1425744" y="1472184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0" name="文本框 379">
              <a:extLst>
                <a:ext uri="{FF2B5EF4-FFF2-40B4-BE49-F238E27FC236}">
                  <a16:creationId xmlns:a16="http://schemas.microsoft.com/office/drawing/2014/main" id="{324CE968-38A9-4D37-9A44-DD1B6590324E}"/>
                </a:ext>
              </a:extLst>
            </p:cNvPr>
            <p:cNvSpPr txBox="1"/>
            <p:nvPr/>
          </p:nvSpPr>
          <p:spPr>
            <a:xfrm>
              <a:off x="1039700" y="14532696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81" name="直接连接符 380">
              <a:extLst>
                <a:ext uri="{FF2B5EF4-FFF2-40B4-BE49-F238E27FC236}">
                  <a16:creationId xmlns:a16="http://schemas.microsoft.com/office/drawing/2014/main" id="{99741216-C42E-457E-89E9-2BEAD2C69411}"/>
                </a:ext>
              </a:extLst>
            </p:cNvPr>
            <p:cNvCxnSpPr/>
            <p:nvPr/>
          </p:nvCxnSpPr>
          <p:spPr>
            <a:xfrm>
              <a:off x="1425744" y="1533161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2" name="文本框 381">
              <a:extLst>
                <a:ext uri="{FF2B5EF4-FFF2-40B4-BE49-F238E27FC236}">
                  <a16:creationId xmlns:a16="http://schemas.microsoft.com/office/drawing/2014/main" id="{D713B13D-726D-4EA4-92BF-64E27653F7E3}"/>
                </a:ext>
              </a:extLst>
            </p:cNvPr>
            <p:cNvSpPr txBox="1"/>
            <p:nvPr/>
          </p:nvSpPr>
          <p:spPr>
            <a:xfrm>
              <a:off x="1039700" y="15142466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" name="文本框 382">
              <a:extLst>
                <a:ext uri="{FF2B5EF4-FFF2-40B4-BE49-F238E27FC236}">
                  <a16:creationId xmlns:a16="http://schemas.microsoft.com/office/drawing/2014/main" id="{4D966180-68A0-47B9-87AA-365FF7B24856}"/>
                </a:ext>
              </a:extLst>
            </p:cNvPr>
            <p:cNvSpPr txBox="1"/>
            <p:nvPr/>
          </p:nvSpPr>
          <p:spPr>
            <a:xfrm>
              <a:off x="1048053" y="14006732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84" name="直接连接符 383">
              <a:extLst>
                <a:ext uri="{FF2B5EF4-FFF2-40B4-BE49-F238E27FC236}">
                  <a16:creationId xmlns:a16="http://schemas.microsoft.com/office/drawing/2014/main" id="{14E30B0F-5A12-4482-B325-BB1E5C7C7F47}"/>
                </a:ext>
              </a:extLst>
            </p:cNvPr>
            <p:cNvCxnSpPr/>
            <p:nvPr/>
          </p:nvCxnSpPr>
          <p:spPr>
            <a:xfrm>
              <a:off x="1340395" y="1313503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直接连接符 384">
              <a:extLst>
                <a:ext uri="{FF2B5EF4-FFF2-40B4-BE49-F238E27FC236}">
                  <a16:creationId xmlns:a16="http://schemas.microsoft.com/office/drawing/2014/main" id="{AF771CB1-87B5-4779-BBD8-D076D334988C}"/>
                </a:ext>
              </a:extLst>
            </p:cNvPr>
            <p:cNvCxnSpPr/>
            <p:nvPr/>
          </p:nvCxnSpPr>
          <p:spPr>
            <a:xfrm>
              <a:off x="1340395" y="1298717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6" name="文本框 385">
              <a:extLst>
                <a:ext uri="{FF2B5EF4-FFF2-40B4-BE49-F238E27FC236}">
                  <a16:creationId xmlns:a16="http://schemas.microsoft.com/office/drawing/2014/main" id="{08D63A60-7BE0-4CB3-9612-ACA96C1D0EEE}"/>
                </a:ext>
              </a:extLst>
            </p:cNvPr>
            <p:cNvSpPr txBox="1"/>
            <p:nvPr/>
          </p:nvSpPr>
          <p:spPr>
            <a:xfrm>
              <a:off x="869596" y="12945887"/>
              <a:ext cx="53572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" name="文本框 386">
              <a:extLst>
                <a:ext uri="{FF2B5EF4-FFF2-40B4-BE49-F238E27FC236}">
                  <a16:creationId xmlns:a16="http://schemas.microsoft.com/office/drawing/2014/main" id="{F281A320-D72A-4ED8-AB17-157CEF183805}"/>
                </a:ext>
              </a:extLst>
            </p:cNvPr>
            <p:cNvSpPr txBox="1"/>
            <p:nvPr/>
          </p:nvSpPr>
          <p:spPr>
            <a:xfrm>
              <a:off x="869596" y="12780998"/>
              <a:ext cx="53572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88" name="直接连接符 387">
              <a:extLst>
                <a:ext uri="{FF2B5EF4-FFF2-40B4-BE49-F238E27FC236}">
                  <a16:creationId xmlns:a16="http://schemas.microsoft.com/office/drawing/2014/main" id="{AB9B95C5-7F0C-4457-A1F6-8206F7B194ED}"/>
                </a:ext>
              </a:extLst>
            </p:cNvPr>
            <p:cNvCxnSpPr/>
            <p:nvPr/>
          </p:nvCxnSpPr>
          <p:spPr>
            <a:xfrm>
              <a:off x="1344955" y="13307404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9" name="文本框 388">
              <a:extLst>
                <a:ext uri="{FF2B5EF4-FFF2-40B4-BE49-F238E27FC236}">
                  <a16:creationId xmlns:a16="http://schemas.microsoft.com/office/drawing/2014/main" id="{7C825824-F18F-47EC-9EFC-47ED83A79730}"/>
                </a:ext>
              </a:extLst>
            </p:cNvPr>
            <p:cNvSpPr txBox="1"/>
            <p:nvPr/>
          </p:nvSpPr>
          <p:spPr>
            <a:xfrm>
              <a:off x="958911" y="13118255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90" name="直接连接符 389">
              <a:extLst>
                <a:ext uri="{FF2B5EF4-FFF2-40B4-BE49-F238E27FC236}">
                  <a16:creationId xmlns:a16="http://schemas.microsoft.com/office/drawing/2014/main" id="{077741EF-F8FB-4A55-80F5-C4489D0E1B64}"/>
                </a:ext>
              </a:extLst>
            </p:cNvPr>
            <p:cNvCxnSpPr/>
            <p:nvPr/>
          </p:nvCxnSpPr>
          <p:spPr>
            <a:xfrm>
              <a:off x="1339983" y="12777092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直接连接符 390">
              <a:extLst>
                <a:ext uri="{FF2B5EF4-FFF2-40B4-BE49-F238E27FC236}">
                  <a16:creationId xmlns:a16="http://schemas.microsoft.com/office/drawing/2014/main" id="{74244DE8-7869-4055-BFEC-32AB93A364A1}"/>
                </a:ext>
              </a:extLst>
            </p:cNvPr>
            <p:cNvCxnSpPr/>
            <p:nvPr/>
          </p:nvCxnSpPr>
          <p:spPr>
            <a:xfrm>
              <a:off x="1371678" y="1365721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2" name="文本框 391">
              <a:extLst>
                <a:ext uri="{FF2B5EF4-FFF2-40B4-BE49-F238E27FC236}">
                  <a16:creationId xmlns:a16="http://schemas.microsoft.com/office/drawing/2014/main" id="{B89CAB66-7230-4BD4-B409-02CF40412049}"/>
                </a:ext>
              </a:extLst>
            </p:cNvPr>
            <p:cNvSpPr txBox="1"/>
            <p:nvPr/>
          </p:nvSpPr>
          <p:spPr>
            <a:xfrm>
              <a:off x="992137" y="13468069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" name="文本框 392">
              <a:extLst>
                <a:ext uri="{FF2B5EF4-FFF2-40B4-BE49-F238E27FC236}">
                  <a16:creationId xmlns:a16="http://schemas.microsoft.com/office/drawing/2014/main" id="{1B0D4BFC-0109-45A8-AA6D-2B38F3000BF6}"/>
                </a:ext>
              </a:extLst>
            </p:cNvPr>
            <p:cNvSpPr txBox="1"/>
            <p:nvPr/>
          </p:nvSpPr>
          <p:spPr>
            <a:xfrm>
              <a:off x="877416" y="12575388"/>
              <a:ext cx="53572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" name="矩形 393">
              <a:extLst>
                <a:ext uri="{FF2B5EF4-FFF2-40B4-BE49-F238E27FC236}">
                  <a16:creationId xmlns:a16="http://schemas.microsoft.com/office/drawing/2014/main" id="{018EC67E-9937-4127-BF40-8DF09CE55C8B}"/>
                </a:ext>
              </a:extLst>
            </p:cNvPr>
            <p:cNvSpPr/>
            <p:nvPr/>
          </p:nvSpPr>
          <p:spPr>
            <a:xfrm>
              <a:off x="1694346" y="11558254"/>
              <a:ext cx="1548398" cy="39511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95" name="直接连接符 394">
              <a:extLst>
                <a:ext uri="{FF2B5EF4-FFF2-40B4-BE49-F238E27FC236}">
                  <a16:creationId xmlns:a16="http://schemas.microsoft.com/office/drawing/2014/main" id="{3992E21B-1350-4D9F-AE00-CFDB3D3FCE21}"/>
                </a:ext>
              </a:extLst>
            </p:cNvPr>
            <p:cNvCxnSpPr/>
            <p:nvPr/>
          </p:nvCxnSpPr>
          <p:spPr>
            <a:xfrm>
              <a:off x="1470266" y="1099495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直接连接符 395">
              <a:extLst>
                <a:ext uri="{FF2B5EF4-FFF2-40B4-BE49-F238E27FC236}">
                  <a16:creationId xmlns:a16="http://schemas.microsoft.com/office/drawing/2014/main" id="{91159245-0532-4E73-9257-B2E58594F1E2}"/>
                </a:ext>
              </a:extLst>
            </p:cNvPr>
            <p:cNvCxnSpPr/>
            <p:nvPr/>
          </p:nvCxnSpPr>
          <p:spPr>
            <a:xfrm>
              <a:off x="1470266" y="1128535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7" name="文本框 396">
              <a:extLst>
                <a:ext uri="{FF2B5EF4-FFF2-40B4-BE49-F238E27FC236}">
                  <a16:creationId xmlns:a16="http://schemas.microsoft.com/office/drawing/2014/main" id="{83C838C8-B59D-44CA-AC4A-8472CF62CDEA}"/>
                </a:ext>
              </a:extLst>
            </p:cNvPr>
            <p:cNvSpPr txBox="1"/>
            <p:nvPr/>
          </p:nvSpPr>
          <p:spPr>
            <a:xfrm>
              <a:off x="1084222" y="11096201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98" name="直接连接符 397">
              <a:extLst>
                <a:ext uri="{FF2B5EF4-FFF2-40B4-BE49-F238E27FC236}">
                  <a16:creationId xmlns:a16="http://schemas.microsoft.com/office/drawing/2014/main" id="{AFCF3691-67F7-4A15-9E30-CD5E8F8B7305}"/>
                </a:ext>
              </a:extLst>
            </p:cNvPr>
            <p:cNvCxnSpPr/>
            <p:nvPr/>
          </p:nvCxnSpPr>
          <p:spPr>
            <a:xfrm>
              <a:off x="1470266" y="11534916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9" name="文本框 398">
              <a:extLst>
                <a:ext uri="{FF2B5EF4-FFF2-40B4-BE49-F238E27FC236}">
                  <a16:creationId xmlns:a16="http://schemas.microsoft.com/office/drawing/2014/main" id="{3EE609B9-C6D4-49E5-A9C1-96470BB110B8}"/>
                </a:ext>
              </a:extLst>
            </p:cNvPr>
            <p:cNvSpPr txBox="1"/>
            <p:nvPr/>
          </p:nvSpPr>
          <p:spPr>
            <a:xfrm>
              <a:off x="1084222" y="11345766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00" name="直接连接符 399">
              <a:extLst>
                <a:ext uri="{FF2B5EF4-FFF2-40B4-BE49-F238E27FC236}">
                  <a16:creationId xmlns:a16="http://schemas.microsoft.com/office/drawing/2014/main" id="{551DD182-3B75-42C1-B9E7-C4DCF304C8A7}"/>
                </a:ext>
              </a:extLst>
            </p:cNvPr>
            <p:cNvCxnSpPr/>
            <p:nvPr/>
          </p:nvCxnSpPr>
          <p:spPr>
            <a:xfrm>
              <a:off x="1470266" y="1214468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1" name="文本框 400">
              <a:extLst>
                <a:ext uri="{FF2B5EF4-FFF2-40B4-BE49-F238E27FC236}">
                  <a16:creationId xmlns:a16="http://schemas.microsoft.com/office/drawing/2014/main" id="{138F16CB-F5ED-4939-ABFC-1A0F72C2365D}"/>
                </a:ext>
              </a:extLst>
            </p:cNvPr>
            <p:cNvSpPr txBox="1"/>
            <p:nvPr/>
          </p:nvSpPr>
          <p:spPr>
            <a:xfrm>
              <a:off x="1084222" y="11955537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" name="文本框 401">
              <a:extLst>
                <a:ext uri="{FF2B5EF4-FFF2-40B4-BE49-F238E27FC236}">
                  <a16:creationId xmlns:a16="http://schemas.microsoft.com/office/drawing/2014/main" id="{D13EDD5D-F298-40B2-99F8-36D009FAD592}"/>
                </a:ext>
              </a:extLst>
            </p:cNvPr>
            <p:cNvSpPr txBox="1"/>
            <p:nvPr/>
          </p:nvSpPr>
          <p:spPr>
            <a:xfrm>
              <a:off x="1092575" y="10819802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03" name="直接连接符 402">
              <a:extLst>
                <a:ext uri="{FF2B5EF4-FFF2-40B4-BE49-F238E27FC236}">
                  <a16:creationId xmlns:a16="http://schemas.microsoft.com/office/drawing/2014/main" id="{40756673-2017-4335-A47D-8C94033AFF10}"/>
                </a:ext>
              </a:extLst>
            </p:cNvPr>
            <p:cNvCxnSpPr/>
            <p:nvPr/>
          </p:nvCxnSpPr>
          <p:spPr>
            <a:xfrm>
              <a:off x="1384917" y="9948106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直接连接符 403">
              <a:extLst>
                <a:ext uri="{FF2B5EF4-FFF2-40B4-BE49-F238E27FC236}">
                  <a16:creationId xmlns:a16="http://schemas.microsoft.com/office/drawing/2014/main" id="{C2F26D4B-104B-4B10-9F4C-96A5A356801A}"/>
                </a:ext>
              </a:extLst>
            </p:cNvPr>
            <p:cNvCxnSpPr/>
            <p:nvPr/>
          </p:nvCxnSpPr>
          <p:spPr>
            <a:xfrm>
              <a:off x="1384917" y="980024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5" name="文本框 404">
              <a:extLst>
                <a:ext uri="{FF2B5EF4-FFF2-40B4-BE49-F238E27FC236}">
                  <a16:creationId xmlns:a16="http://schemas.microsoft.com/office/drawing/2014/main" id="{F888720E-1C84-46E0-B616-A37A3E581CB4}"/>
                </a:ext>
              </a:extLst>
            </p:cNvPr>
            <p:cNvSpPr txBox="1"/>
            <p:nvPr/>
          </p:nvSpPr>
          <p:spPr>
            <a:xfrm>
              <a:off x="914118" y="9758957"/>
              <a:ext cx="53572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" name="文本框 405">
              <a:extLst>
                <a:ext uri="{FF2B5EF4-FFF2-40B4-BE49-F238E27FC236}">
                  <a16:creationId xmlns:a16="http://schemas.microsoft.com/office/drawing/2014/main" id="{C7CA8698-EDFD-4A49-AECC-4AE3A671857F}"/>
                </a:ext>
              </a:extLst>
            </p:cNvPr>
            <p:cNvSpPr txBox="1"/>
            <p:nvPr/>
          </p:nvSpPr>
          <p:spPr>
            <a:xfrm>
              <a:off x="914118" y="9594068"/>
              <a:ext cx="53572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07" name="直接连接符 406">
              <a:extLst>
                <a:ext uri="{FF2B5EF4-FFF2-40B4-BE49-F238E27FC236}">
                  <a16:creationId xmlns:a16="http://schemas.microsoft.com/office/drawing/2014/main" id="{33E62233-1506-43BA-89CD-0556CC38A1BC}"/>
                </a:ext>
              </a:extLst>
            </p:cNvPr>
            <p:cNvCxnSpPr/>
            <p:nvPr/>
          </p:nvCxnSpPr>
          <p:spPr>
            <a:xfrm>
              <a:off x="1389478" y="10120474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8" name="文本框 407">
              <a:extLst>
                <a:ext uri="{FF2B5EF4-FFF2-40B4-BE49-F238E27FC236}">
                  <a16:creationId xmlns:a16="http://schemas.microsoft.com/office/drawing/2014/main" id="{2F4EA098-7610-4A82-A019-129A1ACDAA08}"/>
                </a:ext>
              </a:extLst>
            </p:cNvPr>
            <p:cNvSpPr txBox="1"/>
            <p:nvPr/>
          </p:nvSpPr>
          <p:spPr>
            <a:xfrm>
              <a:off x="1003432" y="9931325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09" name="直接连接符 408">
              <a:extLst>
                <a:ext uri="{FF2B5EF4-FFF2-40B4-BE49-F238E27FC236}">
                  <a16:creationId xmlns:a16="http://schemas.microsoft.com/office/drawing/2014/main" id="{E11A2C32-17B3-41A3-BCED-EC1AEEFF3708}"/>
                </a:ext>
              </a:extLst>
            </p:cNvPr>
            <p:cNvCxnSpPr/>
            <p:nvPr/>
          </p:nvCxnSpPr>
          <p:spPr>
            <a:xfrm>
              <a:off x="1384505" y="9590160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直接连接符 409">
              <a:extLst>
                <a:ext uri="{FF2B5EF4-FFF2-40B4-BE49-F238E27FC236}">
                  <a16:creationId xmlns:a16="http://schemas.microsoft.com/office/drawing/2014/main" id="{AA4EF8DA-D007-4081-A050-62F5AAED1B3B}"/>
                </a:ext>
              </a:extLst>
            </p:cNvPr>
            <p:cNvCxnSpPr/>
            <p:nvPr/>
          </p:nvCxnSpPr>
          <p:spPr>
            <a:xfrm>
              <a:off x="1416199" y="1047028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1" name="文本框 410">
              <a:extLst>
                <a:ext uri="{FF2B5EF4-FFF2-40B4-BE49-F238E27FC236}">
                  <a16:creationId xmlns:a16="http://schemas.microsoft.com/office/drawing/2014/main" id="{FA690FB3-ADC0-4516-A548-10F6D667B473}"/>
                </a:ext>
              </a:extLst>
            </p:cNvPr>
            <p:cNvSpPr txBox="1"/>
            <p:nvPr/>
          </p:nvSpPr>
          <p:spPr>
            <a:xfrm>
              <a:off x="1036659" y="10281140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" name="文本框 411">
              <a:extLst>
                <a:ext uri="{FF2B5EF4-FFF2-40B4-BE49-F238E27FC236}">
                  <a16:creationId xmlns:a16="http://schemas.microsoft.com/office/drawing/2014/main" id="{6ECE1473-7388-48A3-9E51-B96215859F1A}"/>
                </a:ext>
              </a:extLst>
            </p:cNvPr>
            <p:cNvSpPr txBox="1"/>
            <p:nvPr/>
          </p:nvSpPr>
          <p:spPr>
            <a:xfrm>
              <a:off x="901017" y="9387707"/>
              <a:ext cx="53572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13" name="直接连接符 412">
              <a:extLst>
                <a:ext uri="{FF2B5EF4-FFF2-40B4-BE49-F238E27FC236}">
                  <a16:creationId xmlns:a16="http://schemas.microsoft.com/office/drawing/2014/main" id="{C86D83C2-6E27-4EA6-A3F7-3FD92BA425FC}"/>
                </a:ext>
              </a:extLst>
            </p:cNvPr>
            <p:cNvCxnSpPr/>
            <p:nvPr/>
          </p:nvCxnSpPr>
          <p:spPr>
            <a:xfrm>
              <a:off x="1432941" y="1620152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直接连接符 413">
              <a:extLst>
                <a:ext uri="{FF2B5EF4-FFF2-40B4-BE49-F238E27FC236}">
                  <a16:creationId xmlns:a16="http://schemas.microsoft.com/office/drawing/2014/main" id="{70CD2079-D785-464B-B8C6-A6F9913CCCF9}"/>
                </a:ext>
              </a:extLst>
            </p:cNvPr>
            <p:cNvCxnSpPr/>
            <p:nvPr/>
          </p:nvCxnSpPr>
          <p:spPr>
            <a:xfrm>
              <a:off x="1432941" y="1649192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5" name="文本框 414">
              <a:extLst>
                <a:ext uri="{FF2B5EF4-FFF2-40B4-BE49-F238E27FC236}">
                  <a16:creationId xmlns:a16="http://schemas.microsoft.com/office/drawing/2014/main" id="{68C3D726-476C-418E-A211-A11624CB7138}"/>
                </a:ext>
              </a:extLst>
            </p:cNvPr>
            <p:cNvSpPr txBox="1"/>
            <p:nvPr/>
          </p:nvSpPr>
          <p:spPr>
            <a:xfrm>
              <a:off x="1046897" y="16302772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16" name="直接连接符 415">
              <a:extLst>
                <a:ext uri="{FF2B5EF4-FFF2-40B4-BE49-F238E27FC236}">
                  <a16:creationId xmlns:a16="http://schemas.microsoft.com/office/drawing/2014/main" id="{4B1A6711-F221-413F-8D50-528C99846F76}"/>
                </a:ext>
              </a:extLst>
            </p:cNvPr>
            <p:cNvCxnSpPr/>
            <p:nvPr/>
          </p:nvCxnSpPr>
          <p:spPr>
            <a:xfrm>
              <a:off x="1432941" y="1674148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7" name="文本框 416">
              <a:extLst>
                <a:ext uri="{FF2B5EF4-FFF2-40B4-BE49-F238E27FC236}">
                  <a16:creationId xmlns:a16="http://schemas.microsoft.com/office/drawing/2014/main" id="{1A99AD95-FF17-42C5-A02B-F2BC120BA9F6}"/>
                </a:ext>
              </a:extLst>
            </p:cNvPr>
            <p:cNvSpPr txBox="1"/>
            <p:nvPr/>
          </p:nvSpPr>
          <p:spPr>
            <a:xfrm>
              <a:off x="1046897" y="16552338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18" name="直接连接符 417">
              <a:extLst>
                <a:ext uri="{FF2B5EF4-FFF2-40B4-BE49-F238E27FC236}">
                  <a16:creationId xmlns:a16="http://schemas.microsoft.com/office/drawing/2014/main" id="{CD7B5D91-3E8D-46B0-BDE2-38CB9322EA18}"/>
                </a:ext>
              </a:extLst>
            </p:cNvPr>
            <p:cNvCxnSpPr/>
            <p:nvPr/>
          </p:nvCxnSpPr>
          <p:spPr>
            <a:xfrm>
              <a:off x="1432941" y="1735125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9" name="文本框 418">
              <a:extLst>
                <a:ext uri="{FF2B5EF4-FFF2-40B4-BE49-F238E27FC236}">
                  <a16:creationId xmlns:a16="http://schemas.microsoft.com/office/drawing/2014/main" id="{FE315087-A459-47C3-8299-3AE29BA68FC9}"/>
                </a:ext>
              </a:extLst>
            </p:cNvPr>
            <p:cNvSpPr txBox="1"/>
            <p:nvPr/>
          </p:nvSpPr>
          <p:spPr>
            <a:xfrm>
              <a:off x="1046897" y="17162108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" name="文本框 419">
              <a:extLst>
                <a:ext uri="{FF2B5EF4-FFF2-40B4-BE49-F238E27FC236}">
                  <a16:creationId xmlns:a16="http://schemas.microsoft.com/office/drawing/2014/main" id="{F37563AA-4B59-4181-8688-75B5E300D5E1}"/>
                </a:ext>
              </a:extLst>
            </p:cNvPr>
            <p:cNvSpPr txBox="1"/>
            <p:nvPr/>
          </p:nvSpPr>
          <p:spPr>
            <a:xfrm>
              <a:off x="1055251" y="16026374"/>
              <a:ext cx="418704" cy="36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9B74046-340F-455E-81B6-EBFAB8B0FE12}"/>
              </a:ext>
            </a:extLst>
          </p:cNvPr>
          <p:cNvGrpSpPr/>
          <p:nvPr/>
        </p:nvGrpSpPr>
        <p:grpSpPr>
          <a:xfrm>
            <a:off x="4215290" y="406977"/>
            <a:ext cx="4710437" cy="16064652"/>
            <a:chOff x="5606225" y="371386"/>
            <a:chExt cx="4710437" cy="16064652"/>
          </a:xfrm>
        </p:grpSpPr>
        <p:cxnSp>
          <p:nvCxnSpPr>
            <p:cNvPr id="421" name="直接连接符 420">
              <a:extLst>
                <a:ext uri="{FF2B5EF4-FFF2-40B4-BE49-F238E27FC236}">
                  <a16:creationId xmlns:a16="http://schemas.microsoft.com/office/drawing/2014/main" id="{3EC9DAE6-CB9B-4FA4-BC67-B45A284A4159}"/>
                </a:ext>
              </a:extLst>
            </p:cNvPr>
            <p:cNvCxnSpPr>
              <a:cxnSpLocks/>
              <a:endCxn id="433" idx="0"/>
            </p:cNvCxnSpPr>
            <p:nvPr/>
          </p:nvCxnSpPr>
          <p:spPr>
            <a:xfrm>
              <a:off x="6910332" y="762208"/>
              <a:ext cx="1398195" cy="10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22" name="文本框 421">
              <a:extLst>
                <a:ext uri="{FF2B5EF4-FFF2-40B4-BE49-F238E27FC236}">
                  <a16:creationId xmlns:a16="http://schemas.microsoft.com/office/drawing/2014/main" id="{2EF84A8C-B3C2-47A0-892E-0B78FE2E996C}"/>
                </a:ext>
              </a:extLst>
            </p:cNvPr>
            <p:cNvSpPr txBox="1"/>
            <p:nvPr/>
          </p:nvSpPr>
          <p:spPr>
            <a:xfrm>
              <a:off x="7094448" y="371386"/>
              <a:ext cx="883575" cy="34458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IP: </a:t>
              </a:r>
              <a:r>
                <a:rPr lang="en-US" altLang="zh-CN" sz="1639" dirty="0" err="1">
                  <a:latin typeface="Arial" panose="020B0604020202020204" pitchFamily="34" charset="0"/>
                  <a:cs typeface="Arial" panose="020B0604020202020204" pitchFamily="34" charset="0"/>
                </a:rPr>
                <a:t>Myc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" name="文本框 422">
              <a:extLst>
                <a:ext uri="{FF2B5EF4-FFF2-40B4-BE49-F238E27FC236}">
                  <a16:creationId xmlns:a16="http://schemas.microsoft.com/office/drawing/2014/main" id="{ED0DD34A-0C9D-4B03-A4A3-FA194C704142}"/>
                </a:ext>
              </a:extLst>
            </p:cNvPr>
            <p:cNvSpPr txBox="1"/>
            <p:nvPr/>
          </p:nvSpPr>
          <p:spPr>
            <a:xfrm>
              <a:off x="5677763" y="753739"/>
              <a:ext cx="1595165" cy="3445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Flag-</a:t>
              </a:r>
              <a:r>
                <a:rPr lang="en-US" altLang="zh-CN" sz="1639" dirty="0" err="1">
                  <a:latin typeface="Arial" panose="020B0604020202020204" pitchFamily="34" charset="0"/>
                  <a:cs typeface="Arial" panose="020B0604020202020204" pitchFamily="34" charset="0"/>
                </a:rPr>
                <a:t>prm</a:t>
              </a:r>
              <a:endParaRPr lang="en-US" altLang="zh-CN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" name="文本框 9">
              <a:extLst>
                <a:ext uri="{FF2B5EF4-FFF2-40B4-BE49-F238E27FC236}">
                  <a16:creationId xmlns:a16="http://schemas.microsoft.com/office/drawing/2014/main" id="{F4E2BA35-6E00-48F0-A470-D45DA711C829}"/>
                </a:ext>
              </a:extLst>
            </p:cNvPr>
            <p:cNvSpPr txBox="1"/>
            <p:nvPr/>
          </p:nvSpPr>
          <p:spPr>
            <a:xfrm>
              <a:off x="5794887" y="1631957"/>
              <a:ext cx="1362773" cy="3445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 err="1">
                  <a:latin typeface="Arial" panose="020B0604020202020204" pitchFamily="34" charset="0"/>
                  <a:cs typeface="Arial" panose="020B0604020202020204" pitchFamily="34" charset="0"/>
                </a:rPr>
                <a:t>Myc</a:t>
              </a:r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-EV</a:t>
              </a:r>
            </a:p>
          </p:txBody>
        </p:sp>
        <p:sp>
          <p:nvSpPr>
            <p:cNvPr id="425" name="文本框 7">
              <a:extLst>
                <a:ext uri="{FF2B5EF4-FFF2-40B4-BE49-F238E27FC236}">
                  <a16:creationId xmlns:a16="http://schemas.microsoft.com/office/drawing/2014/main" id="{C196C3C0-CFBE-4FBE-B5D2-178ACB9E86C9}"/>
                </a:ext>
              </a:extLst>
            </p:cNvPr>
            <p:cNvSpPr txBox="1"/>
            <p:nvPr/>
          </p:nvSpPr>
          <p:spPr>
            <a:xfrm>
              <a:off x="5606225" y="1220167"/>
              <a:ext cx="1517152" cy="3445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Myc-vps11</a:t>
              </a:r>
            </a:p>
          </p:txBody>
        </p:sp>
        <p:sp>
          <p:nvSpPr>
            <p:cNvPr id="426" name="文本框 111">
              <a:extLst>
                <a:ext uri="{FF2B5EF4-FFF2-40B4-BE49-F238E27FC236}">
                  <a16:creationId xmlns:a16="http://schemas.microsoft.com/office/drawing/2014/main" id="{A2E82EEF-E37E-4308-B9CF-5E121B247A26}"/>
                </a:ext>
              </a:extLst>
            </p:cNvPr>
            <p:cNvSpPr txBox="1"/>
            <p:nvPr/>
          </p:nvSpPr>
          <p:spPr>
            <a:xfrm>
              <a:off x="7945193" y="1177663"/>
              <a:ext cx="580229" cy="47057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＋        </a:t>
              </a:r>
            </a:p>
          </p:txBody>
        </p:sp>
        <p:sp>
          <p:nvSpPr>
            <p:cNvPr id="427" name="文本框 122">
              <a:extLst>
                <a:ext uri="{FF2B5EF4-FFF2-40B4-BE49-F238E27FC236}">
                  <a16:creationId xmlns:a16="http://schemas.microsoft.com/office/drawing/2014/main" id="{8BD6943E-B85A-4B86-8DCE-02FDAAD25834}"/>
                </a:ext>
              </a:extLst>
            </p:cNvPr>
            <p:cNvSpPr txBox="1"/>
            <p:nvPr/>
          </p:nvSpPr>
          <p:spPr>
            <a:xfrm>
              <a:off x="6908339" y="1177666"/>
              <a:ext cx="706085" cy="47057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－        </a:t>
              </a:r>
            </a:p>
          </p:txBody>
        </p:sp>
        <p:sp>
          <p:nvSpPr>
            <p:cNvPr id="428" name="文本框 133">
              <a:extLst>
                <a:ext uri="{FF2B5EF4-FFF2-40B4-BE49-F238E27FC236}">
                  <a16:creationId xmlns:a16="http://schemas.microsoft.com/office/drawing/2014/main" id="{33EE4D9F-E415-43AB-8476-C67DB8C11A86}"/>
                </a:ext>
              </a:extLst>
            </p:cNvPr>
            <p:cNvSpPr txBox="1"/>
            <p:nvPr/>
          </p:nvSpPr>
          <p:spPr>
            <a:xfrm>
              <a:off x="6846079" y="1522869"/>
              <a:ext cx="580232" cy="47057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＋        </a:t>
              </a:r>
            </a:p>
          </p:txBody>
        </p:sp>
        <p:sp>
          <p:nvSpPr>
            <p:cNvPr id="429" name="文本框 122">
              <a:extLst>
                <a:ext uri="{FF2B5EF4-FFF2-40B4-BE49-F238E27FC236}">
                  <a16:creationId xmlns:a16="http://schemas.microsoft.com/office/drawing/2014/main" id="{46CDC7FA-FB40-472E-BF22-D14356DCF41F}"/>
                </a:ext>
              </a:extLst>
            </p:cNvPr>
            <p:cNvSpPr txBox="1"/>
            <p:nvPr/>
          </p:nvSpPr>
          <p:spPr>
            <a:xfrm>
              <a:off x="7415254" y="1548081"/>
              <a:ext cx="723581" cy="47057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－        </a:t>
              </a:r>
            </a:p>
          </p:txBody>
        </p:sp>
        <p:sp>
          <p:nvSpPr>
            <p:cNvPr id="430" name="文本框 122">
              <a:extLst>
                <a:ext uri="{FF2B5EF4-FFF2-40B4-BE49-F238E27FC236}">
                  <a16:creationId xmlns:a16="http://schemas.microsoft.com/office/drawing/2014/main" id="{372F1FDD-903E-4E2B-BB2B-267A320541B7}"/>
                </a:ext>
              </a:extLst>
            </p:cNvPr>
            <p:cNvSpPr txBox="1"/>
            <p:nvPr/>
          </p:nvSpPr>
          <p:spPr>
            <a:xfrm>
              <a:off x="7946739" y="1532603"/>
              <a:ext cx="723581" cy="47057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－        </a:t>
              </a:r>
            </a:p>
          </p:txBody>
        </p:sp>
        <p:sp>
          <p:nvSpPr>
            <p:cNvPr id="431" name="文本框 111">
              <a:extLst>
                <a:ext uri="{FF2B5EF4-FFF2-40B4-BE49-F238E27FC236}">
                  <a16:creationId xmlns:a16="http://schemas.microsoft.com/office/drawing/2014/main" id="{891DDED9-F4B4-401B-A6C1-2F07BCB72766}"/>
                </a:ext>
              </a:extLst>
            </p:cNvPr>
            <p:cNvSpPr txBox="1"/>
            <p:nvPr/>
          </p:nvSpPr>
          <p:spPr>
            <a:xfrm>
              <a:off x="7426218" y="1177663"/>
              <a:ext cx="580229" cy="47057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＋        </a:t>
              </a:r>
            </a:p>
          </p:txBody>
        </p:sp>
        <p:sp>
          <p:nvSpPr>
            <p:cNvPr id="432" name="文本框 431">
              <a:extLst>
                <a:ext uri="{FF2B5EF4-FFF2-40B4-BE49-F238E27FC236}">
                  <a16:creationId xmlns:a16="http://schemas.microsoft.com/office/drawing/2014/main" id="{3CC2D3FD-3D28-4F32-B8AE-ED0C1B897436}"/>
                </a:ext>
              </a:extLst>
            </p:cNvPr>
            <p:cNvSpPr txBox="1"/>
            <p:nvPr/>
          </p:nvSpPr>
          <p:spPr>
            <a:xfrm>
              <a:off x="6894877" y="736296"/>
              <a:ext cx="741373" cy="47057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－        </a:t>
              </a:r>
            </a:p>
          </p:txBody>
        </p:sp>
        <p:sp>
          <p:nvSpPr>
            <p:cNvPr id="433" name="文本框 102">
              <a:extLst>
                <a:ext uri="{FF2B5EF4-FFF2-40B4-BE49-F238E27FC236}">
                  <a16:creationId xmlns:a16="http://schemas.microsoft.com/office/drawing/2014/main" id="{6D11B523-0E8A-4E29-82AE-C611626FB22A}"/>
                </a:ext>
              </a:extLst>
            </p:cNvPr>
            <p:cNvSpPr txBox="1"/>
            <p:nvPr/>
          </p:nvSpPr>
          <p:spPr>
            <a:xfrm>
              <a:off x="7952506" y="772462"/>
              <a:ext cx="712042" cy="47057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＋        </a:t>
              </a:r>
            </a:p>
          </p:txBody>
        </p:sp>
        <p:sp>
          <p:nvSpPr>
            <p:cNvPr id="434" name="文本框 87">
              <a:extLst>
                <a:ext uri="{FF2B5EF4-FFF2-40B4-BE49-F238E27FC236}">
                  <a16:creationId xmlns:a16="http://schemas.microsoft.com/office/drawing/2014/main" id="{6279B117-DE59-4F0A-AEB7-B3ECA9C14F49}"/>
                </a:ext>
              </a:extLst>
            </p:cNvPr>
            <p:cNvSpPr txBox="1"/>
            <p:nvPr/>
          </p:nvSpPr>
          <p:spPr>
            <a:xfrm>
              <a:off x="7398360" y="736296"/>
              <a:ext cx="741373" cy="47057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58" dirty="0">
                  <a:latin typeface="Arial" panose="020B0604020202020204" pitchFamily="34" charset="0"/>
                  <a:cs typeface="Arial" panose="020B0604020202020204" pitchFamily="34" charset="0"/>
                </a:rPr>
                <a:t>－        </a:t>
              </a:r>
            </a:p>
          </p:txBody>
        </p:sp>
        <p:pic>
          <p:nvPicPr>
            <p:cNvPr id="435" name="图片 434">
              <a:extLst>
                <a:ext uri="{FF2B5EF4-FFF2-40B4-BE49-F238E27FC236}">
                  <a16:creationId xmlns:a16="http://schemas.microsoft.com/office/drawing/2014/main" id="{12D95AE6-C83A-4A8B-B873-4C069E5B2EA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46075" y="2035586"/>
              <a:ext cx="1629872" cy="3490869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436" name="矩形 435">
              <a:extLst>
                <a:ext uri="{FF2B5EF4-FFF2-40B4-BE49-F238E27FC236}">
                  <a16:creationId xmlns:a16="http://schemas.microsoft.com/office/drawing/2014/main" id="{C3DB3A1C-8FB2-47CE-B273-A9ED8B6D56AD}"/>
                </a:ext>
              </a:extLst>
            </p:cNvPr>
            <p:cNvSpPr/>
            <p:nvPr/>
          </p:nvSpPr>
          <p:spPr>
            <a:xfrm>
              <a:off x="6868163" y="2266667"/>
              <a:ext cx="1548398" cy="39511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37" name="直接连接符 436">
              <a:extLst>
                <a:ext uri="{FF2B5EF4-FFF2-40B4-BE49-F238E27FC236}">
                  <a16:creationId xmlns:a16="http://schemas.microsoft.com/office/drawing/2014/main" id="{B581FEB7-FB6B-48F5-87ED-EA5D827C556F}"/>
                </a:ext>
              </a:extLst>
            </p:cNvPr>
            <p:cNvCxnSpPr/>
            <p:nvPr/>
          </p:nvCxnSpPr>
          <p:spPr>
            <a:xfrm>
              <a:off x="6644534" y="360338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8" name="直接连接符 437">
              <a:extLst>
                <a:ext uri="{FF2B5EF4-FFF2-40B4-BE49-F238E27FC236}">
                  <a16:creationId xmlns:a16="http://schemas.microsoft.com/office/drawing/2014/main" id="{0A331080-D79F-4215-9D6C-8FD0DB18B466}"/>
                </a:ext>
              </a:extLst>
            </p:cNvPr>
            <p:cNvCxnSpPr/>
            <p:nvPr/>
          </p:nvCxnSpPr>
          <p:spPr>
            <a:xfrm>
              <a:off x="6644534" y="3893776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9" name="文本框 438">
              <a:extLst>
                <a:ext uri="{FF2B5EF4-FFF2-40B4-BE49-F238E27FC236}">
                  <a16:creationId xmlns:a16="http://schemas.microsoft.com/office/drawing/2014/main" id="{A61E9888-C803-42CD-82F7-F5968F2FBD23}"/>
                </a:ext>
              </a:extLst>
            </p:cNvPr>
            <p:cNvSpPr txBox="1"/>
            <p:nvPr/>
          </p:nvSpPr>
          <p:spPr>
            <a:xfrm>
              <a:off x="6258487" y="3704627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40" name="直接连接符 439">
              <a:extLst>
                <a:ext uri="{FF2B5EF4-FFF2-40B4-BE49-F238E27FC236}">
                  <a16:creationId xmlns:a16="http://schemas.microsoft.com/office/drawing/2014/main" id="{776EFD03-C98B-460F-837A-1191D98C35DF}"/>
                </a:ext>
              </a:extLst>
            </p:cNvPr>
            <p:cNvCxnSpPr/>
            <p:nvPr/>
          </p:nvCxnSpPr>
          <p:spPr>
            <a:xfrm>
              <a:off x="6644534" y="4143340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1" name="文本框 440">
              <a:extLst>
                <a:ext uri="{FF2B5EF4-FFF2-40B4-BE49-F238E27FC236}">
                  <a16:creationId xmlns:a16="http://schemas.microsoft.com/office/drawing/2014/main" id="{00EC4D4B-387A-41EB-8740-096FF655AD0D}"/>
                </a:ext>
              </a:extLst>
            </p:cNvPr>
            <p:cNvSpPr txBox="1"/>
            <p:nvPr/>
          </p:nvSpPr>
          <p:spPr>
            <a:xfrm>
              <a:off x="6258487" y="3954189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42" name="直接连接符 441">
              <a:extLst>
                <a:ext uri="{FF2B5EF4-FFF2-40B4-BE49-F238E27FC236}">
                  <a16:creationId xmlns:a16="http://schemas.microsoft.com/office/drawing/2014/main" id="{6117234F-167A-47BE-A616-5EA7CE11C4A9}"/>
                </a:ext>
              </a:extLst>
            </p:cNvPr>
            <p:cNvCxnSpPr/>
            <p:nvPr/>
          </p:nvCxnSpPr>
          <p:spPr>
            <a:xfrm>
              <a:off x="6644534" y="4753112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3" name="文本框 442">
              <a:extLst>
                <a:ext uri="{FF2B5EF4-FFF2-40B4-BE49-F238E27FC236}">
                  <a16:creationId xmlns:a16="http://schemas.microsoft.com/office/drawing/2014/main" id="{F7293266-F54D-4872-BC10-4BFE6206C42A}"/>
                </a:ext>
              </a:extLst>
            </p:cNvPr>
            <p:cNvSpPr txBox="1"/>
            <p:nvPr/>
          </p:nvSpPr>
          <p:spPr>
            <a:xfrm>
              <a:off x="6258487" y="4563963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4" name="文本框 443">
              <a:extLst>
                <a:ext uri="{FF2B5EF4-FFF2-40B4-BE49-F238E27FC236}">
                  <a16:creationId xmlns:a16="http://schemas.microsoft.com/office/drawing/2014/main" id="{4153CD0E-D0D1-4911-A117-0D31E7C52531}"/>
                </a:ext>
              </a:extLst>
            </p:cNvPr>
            <p:cNvSpPr txBox="1"/>
            <p:nvPr/>
          </p:nvSpPr>
          <p:spPr>
            <a:xfrm>
              <a:off x="6266840" y="3428225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45" name="直接连接符 444">
              <a:extLst>
                <a:ext uri="{FF2B5EF4-FFF2-40B4-BE49-F238E27FC236}">
                  <a16:creationId xmlns:a16="http://schemas.microsoft.com/office/drawing/2014/main" id="{B40FC4B5-3066-4BA8-B523-D1DBD80AC7E3}"/>
                </a:ext>
              </a:extLst>
            </p:cNvPr>
            <p:cNvCxnSpPr/>
            <p:nvPr/>
          </p:nvCxnSpPr>
          <p:spPr>
            <a:xfrm>
              <a:off x="6559185" y="2556532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直接连接符 445">
              <a:extLst>
                <a:ext uri="{FF2B5EF4-FFF2-40B4-BE49-F238E27FC236}">
                  <a16:creationId xmlns:a16="http://schemas.microsoft.com/office/drawing/2014/main" id="{55FE7AA0-4B82-433A-8E99-2725F1485A5C}"/>
                </a:ext>
              </a:extLst>
            </p:cNvPr>
            <p:cNvCxnSpPr/>
            <p:nvPr/>
          </p:nvCxnSpPr>
          <p:spPr>
            <a:xfrm>
              <a:off x="6559185" y="240866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7" name="文本框 446">
              <a:extLst>
                <a:ext uri="{FF2B5EF4-FFF2-40B4-BE49-F238E27FC236}">
                  <a16:creationId xmlns:a16="http://schemas.microsoft.com/office/drawing/2014/main" id="{27683DEF-DD41-43EA-AD39-FCC781BFB6DB}"/>
                </a:ext>
              </a:extLst>
            </p:cNvPr>
            <p:cNvSpPr txBox="1"/>
            <p:nvPr/>
          </p:nvSpPr>
          <p:spPr>
            <a:xfrm>
              <a:off x="6088386" y="2367383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8" name="文本框 447">
              <a:extLst>
                <a:ext uri="{FF2B5EF4-FFF2-40B4-BE49-F238E27FC236}">
                  <a16:creationId xmlns:a16="http://schemas.microsoft.com/office/drawing/2014/main" id="{94718505-DF08-47A7-98F1-61743B23AA36}"/>
                </a:ext>
              </a:extLst>
            </p:cNvPr>
            <p:cNvSpPr txBox="1"/>
            <p:nvPr/>
          </p:nvSpPr>
          <p:spPr>
            <a:xfrm>
              <a:off x="6088386" y="2202491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49" name="直接连接符 448">
              <a:extLst>
                <a:ext uri="{FF2B5EF4-FFF2-40B4-BE49-F238E27FC236}">
                  <a16:creationId xmlns:a16="http://schemas.microsoft.com/office/drawing/2014/main" id="{3250C05C-3880-48AF-9301-D449DE19AABF}"/>
                </a:ext>
              </a:extLst>
            </p:cNvPr>
            <p:cNvCxnSpPr/>
            <p:nvPr/>
          </p:nvCxnSpPr>
          <p:spPr>
            <a:xfrm>
              <a:off x="6563745" y="2728900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0" name="文本框 449">
              <a:extLst>
                <a:ext uri="{FF2B5EF4-FFF2-40B4-BE49-F238E27FC236}">
                  <a16:creationId xmlns:a16="http://schemas.microsoft.com/office/drawing/2014/main" id="{EA551EB2-7EA2-411D-9D24-83923501BD3F}"/>
                </a:ext>
              </a:extLst>
            </p:cNvPr>
            <p:cNvSpPr txBox="1"/>
            <p:nvPr/>
          </p:nvSpPr>
          <p:spPr>
            <a:xfrm>
              <a:off x="6177697" y="2539748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51" name="直接连接符 450">
              <a:extLst>
                <a:ext uri="{FF2B5EF4-FFF2-40B4-BE49-F238E27FC236}">
                  <a16:creationId xmlns:a16="http://schemas.microsoft.com/office/drawing/2014/main" id="{99EE2304-DAA1-42C2-B838-295F5C003F7A}"/>
                </a:ext>
              </a:extLst>
            </p:cNvPr>
            <p:cNvCxnSpPr/>
            <p:nvPr/>
          </p:nvCxnSpPr>
          <p:spPr>
            <a:xfrm>
              <a:off x="6558773" y="219858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2" name="直接连接符 451">
              <a:extLst>
                <a:ext uri="{FF2B5EF4-FFF2-40B4-BE49-F238E27FC236}">
                  <a16:creationId xmlns:a16="http://schemas.microsoft.com/office/drawing/2014/main" id="{C8D283D9-CFC6-47D1-AE84-F60B11490093}"/>
                </a:ext>
              </a:extLst>
            </p:cNvPr>
            <p:cNvCxnSpPr/>
            <p:nvPr/>
          </p:nvCxnSpPr>
          <p:spPr>
            <a:xfrm>
              <a:off x="6590464" y="307871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3" name="文本框 452">
              <a:extLst>
                <a:ext uri="{FF2B5EF4-FFF2-40B4-BE49-F238E27FC236}">
                  <a16:creationId xmlns:a16="http://schemas.microsoft.com/office/drawing/2014/main" id="{3DAEF6AD-073F-47F3-BD07-78FA32417D33}"/>
                </a:ext>
              </a:extLst>
            </p:cNvPr>
            <p:cNvSpPr txBox="1"/>
            <p:nvPr/>
          </p:nvSpPr>
          <p:spPr>
            <a:xfrm>
              <a:off x="6210925" y="2889562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4" name="文本框 453">
              <a:extLst>
                <a:ext uri="{FF2B5EF4-FFF2-40B4-BE49-F238E27FC236}">
                  <a16:creationId xmlns:a16="http://schemas.microsoft.com/office/drawing/2014/main" id="{E58E24EB-8C22-48D0-A130-B65971AFE678}"/>
                </a:ext>
              </a:extLst>
            </p:cNvPr>
            <p:cNvSpPr txBox="1"/>
            <p:nvPr/>
          </p:nvSpPr>
          <p:spPr>
            <a:xfrm>
              <a:off x="6068651" y="2000129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5" name="文本框 454">
              <a:extLst>
                <a:ext uri="{FF2B5EF4-FFF2-40B4-BE49-F238E27FC236}">
                  <a16:creationId xmlns:a16="http://schemas.microsoft.com/office/drawing/2014/main" id="{0406D90B-0530-40B3-8D6C-A9DC03F61850}"/>
                </a:ext>
              </a:extLst>
            </p:cNvPr>
            <p:cNvSpPr txBox="1"/>
            <p:nvPr/>
          </p:nvSpPr>
          <p:spPr>
            <a:xfrm>
              <a:off x="8441812" y="2342158"/>
              <a:ext cx="1326900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VPS18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56" name="图片 455">
              <a:extLst>
                <a:ext uri="{FF2B5EF4-FFF2-40B4-BE49-F238E27FC236}">
                  <a16:creationId xmlns:a16="http://schemas.microsoft.com/office/drawing/2014/main" id="{9A9B0EE1-E92F-400B-A3BC-2E07410F7F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50732" b="13436"/>
            <a:stretch/>
          </p:blipFill>
          <p:spPr>
            <a:xfrm>
              <a:off x="6838509" y="5786919"/>
              <a:ext cx="1629872" cy="3742071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457" name="文本框 456">
              <a:extLst>
                <a:ext uri="{FF2B5EF4-FFF2-40B4-BE49-F238E27FC236}">
                  <a16:creationId xmlns:a16="http://schemas.microsoft.com/office/drawing/2014/main" id="{7813E759-9247-446F-827B-34BC28F85CBD}"/>
                </a:ext>
              </a:extLst>
            </p:cNvPr>
            <p:cNvSpPr txBox="1"/>
            <p:nvPr/>
          </p:nvSpPr>
          <p:spPr>
            <a:xfrm>
              <a:off x="8647321" y="5981312"/>
              <a:ext cx="1326900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VPS41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8" name="矩形 457">
              <a:extLst>
                <a:ext uri="{FF2B5EF4-FFF2-40B4-BE49-F238E27FC236}">
                  <a16:creationId xmlns:a16="http://schemas.microsoft.com/office/drawing/2014/main" id="{097115AD-DE30-4C22-8072-2E6B8745B5AE}"/>
                </a:ext>
              </a:extLst>
            </p:cNvPr>
            <p:cNvSpPr/>
            <p:nvPr/>
          </p:nvSpPr>
          <p:spPr>
            <a:xfrm>
              <a:off x="6857390" y="6090480"/>
              <a:ext cx="1548398" cy="39511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59" name="直接连接符 458">
              <a:extLst>
                <a:ext uri="{FF2B5EF4-FFF2-40B4-BE49-F238E27FC236}">
                  <a16:creationId xmlns:a16="http://schemas.microsoft.com/office/drawing/2014/main" id="{677D0576-60BA-4747-BC5D-A1A9521A064E}"/>
                </a:ext>
              </a:extLst>
            </p:cNvPr>
            <p:cNvCxnSpPr/>
            <p:nvPr/>
          </p:nvCxnSpPr>
          <p:spPr>
            <a:xfrm>
              <a:off x="6633760" y="742719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直接连接符 459">
              <a:extLst>
                <a:ext uri="{FF2B5EF4-FFF2-40B4-BE49-F238E27FC236}">
                  <a16:creationId xmlns:a16="http://schemas.microsoft.com/office/drawing/2014/main" id="{83C82534-0344-4EA6-BD49-793B27A7C941}"/>
                </a:ext>
              </a:extLst>
            </p:cNvPr>
            <p:cNvCxnSpPr/>
            <p:nvPr/>
          </p:nvCxnSpPr>
          <p:spPr>
            <a:xfrm>
              <a:off x="6633760" y="771758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1" name="文本框 460">
              <a:extLst>
                <a:ext uri="{FF2B5EF4-FFF2-40B4-BE49-F238E27FC236}">
                  <a16:creationId xmlns:a16="http://schemas.microsoft.com/office/drawing/2014/main" id="{22C9677D-528B-4B7D-B5CE-C84C653F5365}"/>
                </a:ext>
              </a:extLst>
            </p:cNvPr>
            <p:cNvSpPr txBox="1"/>
            <p:nvPr/>
          </p:nvSpPr>
          <p:spPr>
            <a:xfrm>
              <a:off x="6247713" y="7528437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62" name="直接连接符 461">
              <a:extLst>
                <a:ext uri="{FF2B5EF4-FFF2-40B4-BE49-F238E27FC236}">
                  <a16:creationId xmlns:a16="http://schemas.microsoft.com/office/drawing/2014/main" id="{CA202876-918A-4F69-8C66-2F207749F3BF}"/>
                </a:ext>
              </a:extLst>
            </p:cNvPr>
            <p:cNvCxnSpPr/>
            <p:nvPr/>
          </p:nvCxnSpPr>
          <p:spPr>
            <a:xfrm>
              <a:off x="6633760" y="796715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3" name="文本框 462">
              <a:extLst>
                <a:ext uri="{FF2B5EF4-FFF2-40B4-BE49-F238E27FC236}">
                  <a16:creationId xmlns:a16="http://schemas.microsoft.com/office/drawing/2014/main" id="{0F22068F-00B0-4132-9324-4136EFBAEFA4}"/>
                </a:ext>
              </a:extLst>
            </p:cNvPr>
            <p:cNvSpPr txBox="1"/>
            <p:nvPr/>
          </p:nvSpPr>
          <p:spPr>
            <a:xfrm>
              <a:off x="6247713" y="7778002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64" name="直接连接符 463">
              <a:extLst>
                <a:ext uri="{FF2B5EF4-FFF2-40B4-BE49-F238E27FC236}">
                  <a16:creationId xmlns:a16="http://schemas.microsoft.com/office/drawing/2014/main" id="{47320957-18CF-4AE4-A3C1-ACEE988D4E68}"/>
                </a:ext>
              </a:extLst>
            </p:cNvPr>
            <p:cNvCxnSpPr/>
            <p:nvPr/>
          </p:nvCxnSpPr>
          <p:spPr>
            <a:xfrm>
              <a:off x="6633760" y="857692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5" name="文本框 464">
              <a:extLst>
                <a:ext uri="{FF2B5EF4-FFF2-40B4-BE49-F238E27FC236}">
                  <a16:creationId xmlns:a16="http://schemas.microsoft.com/office/drawing/2014/main" id="{6AC8272F-B11E-4E1A-B8F8-1483280D725A}"/>
                </a:ext>
              </a:extLst>
            </p:cNvPr>
            <p:cNvSpPr txBox="1"/>
            <p:nvPr/>
          </p:nvSpPr>
          <p:spPr>
            <a:xfrm>
              <a:off x="6247713" y="8387772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6" name="文本框 465">
              <a:extLst>
                <a:ext uri="{FF2B5EF4-FFF2-40B4-BE49-F238E27FC236}">
                  <a16:creationId xmlns:a16="http://schemas.microsoft.com/office/drawing/2014/main" id="{D22D3B7B-3397-488B-9AF6-5A6E17140E2E}"/>
                </a:ext>
              </a:extLst>
            </p:cNvPr>
            <p:cNvSpPr txBox="1"/>
            <p:nvPr/>
          </p:nvSpPr>
          <p:spPr>
            <a:xfrm>
              <a:off x="6256070" y="7252038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67" name="直接连接符 466">
              <a:extLst>
                <a:ext uri="{FF2B5EF4-FFF2-40B4-BE49-F238E27FC236}">
                  <a16:creationId xmlns:a16="http://schemas.microsoft.com/office/drawing/2014/main" id="{59D1AF4D-E685-4BFF-8719-94406E6B374E}"/>
                </a:ext>
              </a:extLst>
            </p:cNvPr>
            <p:cNvCxnSpPr/>
            <p:nvPr/>
          </p:nvCxnSpPr>
          <p:spPr>
            <a:xfrm>
              <a:off x="6548412" y="638034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8" name="直接连接符 467">
              <a:extLst>
                <a:ext uri="{FF2B5EF4-FFF2-40B4-BE49-F238E27FC236}">
                  <a16:creationId xmlns:a16="http://schemas.microsoft.com/office/drawing/2014/main" id="{B6C92A92-CC03-4BBC-8A11-8725DBCCF84E}"/>
                </a:ext>
              </a:extLst>
            </p:cNvPr>
            <p:cNvCxnSpPr/>
            <p:nvPr/>
          </p:nvCxnSpPr>
          <p:spPr>
            <a:xfrm>
              <a:off x="6548412" y="623247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9" name="文本框 468">
              <a:extLst>
                <a:ext uri="{FF2B5EF4-FFF2-40B4-BE49-F238E27FC236}">
                  <a16:creationId xmlns:a16="http://schemas.microsoft.com/office/drawing/2014/main" id="{2DCDE9BC-B1AC-4575-BF14-78FCAFDA9340}"/>
                </a:ext>
              </a:extLst>
            </p:cNvPr>
            <p:cNvSpPr txBox="1"/>
            <p:nvPr/>
          </p:nvSpPr>
          <p:spPr>
            <a:xfrm>
              <a:off x="6077612" y="6191193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0" name="文本框 469">
              <a:extLst>
                <a:ext uri="{FF2B5EF4-FFF2-40B4-BE49-F238E27FC236}">
                  <a16:creationId xmlns:a16="http://schemas.microsoft.com/office/drawing/2014/main" id="{E2AD6B01-327F-4BC5-BBEE-D7217F1B58E6}"/>
                </a:ext>
              </a:extLst>
            </p:cNvPr>
            <p:cNvSpPr txBox="1"/>
            <p:nvPr/>
          </p:nvSpPr>
          <p:spPr>
            <a:xfrm>
              <a:off x="6077612" y="6026304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71" name="直接连接符 470">
              <a:extLst>
                <a:ext uri="{FF2B5EF4-FFF2-40B4-BE49-F238E27FC236}">
                  <a16:creationId xmlns:a16="http://schemas.microsoft.com/office/drawing/2014/main" id="{2A774F16-D6D1-46A8-85CF-E6D294BA8DA1}"/>
                </a:ext>
              </a:extLst>
            </p:cNvPr>
            <p:cNvCxnSpPr/>
            <p:nvPr/>
          </p:nvCxnSpPr>
          <p:spPr>
            <a:xfrm>
              <a:off x="6552971" y="6552710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2" name="文本框 471">
              <a:extLst>
                <a:ext uri="{FF2B5EF4-FFF2-40B4-BE49-F238E27FC236}">
                  <a16:creationId xmlns:a16="http://schemas.microsoft.com/office/drawing/2014/main" id="{065E1E53-4C45-4837-95E9-26AF58BFB064}"/>
                </a:ext>
              </a:extLst>
            </p:cNvPr>
            <p:cNvSpPr txBox="1"/>
            <p:nvPr/>
          </p:nvSpPr>
          <p:spPr>
            <a:xfrm>
              <a:off x="6166927" y="6363561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73" name="直接连接符 472">
              <a:extLst>
                <a:ext uri="{FF2B5EF4-FFF2-40B4-BE49-F238E27FC236}">
                  <a16:creationId xmlns:a16="http://schemas.microsoft.com/office/drawing/2014/main" id="{2596D244-484E-4C9E-B24C-C8D8FFC5F6D7}"/>
                </a:ext>
              </a:extLst>
            </p:cNvPr>
            <p:cNvCxnSpPr/>
            <p:nvPr/>
          </p:nvCxnSpPr>
          <p:spPr>
            <a:xfrm>
              <a:off x="6548000" y="602239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4" name="直接连接符 473">
              <a:extLst>
                <a:ext uri="{FF2B5EF4-FFF2-40B4-BE49-F238E27FC236}">
                  <a16:creationId xmlns:a16="http://schemas.microsoft.com/office/drawing/2014/main" id="{FDB2C0A0-6054-4573-A942-E60148E70D90}"/>
                </a:ext>
              </a:extLst>
            </p:cNvPr>
            <p:cNvCxnSpPr/>
            <p:nvPr/>
          </p:nvCxnSpPr>
          <p:spPr>
            <a:xfrm>
              <a:off x="6579693" y="690252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5" name="文本框 474">
              <a:extLst>
                <a:ext uri="{FF2B5EF4-FFF2-40B4-BE49-F238E27FC236}">
                  <a16:creationId xmlns:a16="http://schemas.microsoft.com/office/drawing/2014/main" id="{1DA890B7-C1A9-40D6-920A-D76011C6EBD4}"/>
                </a:ext>
              </a:extLst>
            </p:cNvPr>
            <p:cNvSpPr txBox="1"/>
            <p:nvPr/>
          </p:nvSpPr>
          <p:spPr>
            <a:xfrm>
              <a:off x="6200150" y="6713375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6" name="文本框 475">
              <a:extLst>
                <a:ext uri="{FF2B5EF4-FFF2-40B4-BE49-F238E27FC236}">
                  <a16:creationId xmlns:a16="http://schemas.microsoft.com/office/drawing/2014/main" id="{C7BB3B07-1310-4AA1-A865-D7CE3B68266F}"/>
                </a:ext>
              </a:extLst>
            </p:cNvPr>
            <p:cNvSpPr txBox="1"/>
            <p:nvPr/>
          </p:nvSpPr>
          <p:spPr>
            <a:xfrm>
              <a:off x="6049406" y="5823710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77" name="图片 476">
              <a:extLst>
                <a:ext uri="{FF2B5EF4-FFF2-40B4-BE49-F238E27FC236}">
                  <a16:creationId xmlns:a16="http://schemas.microsoft.com/office/drawing/2014/main" id="{D71D2CE5-334F-4E36-8868-FAAD6313EF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12714"/>
            <a:stretch/>
          </p:blipFill>
          <p:spPr>
            <a:xfrm>
              <a:off x="6846075" y="9689790"/>
              <a:ext cx="1622306" cy="335637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478" name="文本框 477">
              <a:extLst>
                <a:ext uri="{FF2B5EF4-FFF2-40B4-BE49-F238E27FC236}">
                  <a16:creationId xmlns:a16="http://schemas.microsoft.com/office/drawing/2014/main" id="{C7FBDC9E-770E-4CD9-BFD6-4A3202CEE547}"/>
                </a:ext>
              </a:extLst>
            </p:cNvPr>
            <p:cNvSpPr txBox="1"/>
            <p:nvPr/>
          </p:nvSpPr>
          <p:spPr>
            <a:xfrm>
              <a:off x="8989762" y="10259627"/>
              <a:ext cx="1326900" cy="470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58" dirty="0" err="1">
                  <a:latin typeface="Arial" panose="020B0604020202020204" pitchFamily="34" charset="0"/>
                  <a:cs typeface="Arial" panose="020B0604020202020204" pitchFamily="34" charset="0"/>
                </a:rPr>
                <a:t>Myc</a:t>
              </a:r>
              <a:endParaRPr lang="zh-CN" altLang="en-US" sz="2458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79" name="图片 478">
              <a:extLst>
                <a:ext uri="{FF2B5EF4-FFF2-40B4-BE49-F238E27FC236}">
                  <a16:creationId xmlns:a16="http://schemas.microsoft.com/office/drawing/2014/main" id="{74EB9244-7B4E-4528-B875-89642C65B2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45731" b="24675"/>
            <a:stretch/>
          </p:blipFill>
          <p:spPr>
            <a:xfrm>
              <a:off x="6878981" y="13241779"/>
              <a:ext cx="1596965" cy="3194259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480" name="矩形 479">
              <a:extLst>
                <a:ext uri="{FF2B5EF4-FFF2-40B4-BE49-F238E27FC236}">
                  <a16:creationId xmlns:a16="http://schemas.microsoft.com/office/drawing/2014/main" id="{04EE2542-4E3F-475F-BD17-3B4A1E691654}"/>
                </a:ext>
              </a:extLst>
            </p:cNvPr>
            <p:cNvSpPr/>
            <p:nvPr/>
          </p:nvSpPr>
          <p:spPr>
            <a:xfrm>
              <a:off x="6854623" y="10162442"/>
              <a:ext cx="1373738" cy="33593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81" name="直接连接符 480">
              <a:extLst>
                <a:ext uri="{FF2B5EF4-FFF2-40B4-BE49-F238E27FC236}">
                  <a16:creationId xmlns:a16="http://schemas.microsoft.com/office/drawing/2014/main" id="{6DC9875B-27DE-4897-AF38-26FC5DEDE4B3}"/>
                </a:ext>
              </a:extLst>
            </p:cNvPr>
            <p:cNvCxnSpPr/>
            <p:nvPr/>
          </p:nvCxnSpPr>
          <p:spPr>
            <a:xfrm>
              <a:off x="6630991" y="1136939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2" name="直接连接符 481">
              <a:extLst>
                <a:ext uri="{FF2B5EF4-FFF2-40B4-BE49-F238E27FC236}">
                  <a16:creationId xmlns:a16="http://schemas.microsoft.com/office/drawing/2014/main" id="{71A8D06B-6F04-4B33-BECB-6B37B53CD1C5}"/>
                </a:ext>
              </a:extLst>
            </p:cNvPr>
            <p:cNvCxnSpPr/>
            <p:nvPr/>
          </p:nvCxnSpPr>
          <p:spPr>
            <a:xfrm>
              <a:off x="6630991" y="1165979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3" name="文本框 482">
              <a:extLst>
                <a:ext uri="{FF2B5EF4-FFF2-40B4-BE49-F238E27FC236}">
                  <a16:creationId xmlns:a16="http://schemas.microsoft.com/office/drawing/2014/main" id="{6735A4FB-BDF2-4DFB-A57A-EE03E66CC029}"/>
                </a:ext>
              </a:extLst>
            </p:cNvPr>
            <p:cNvSpPr txBox="1"/>
            <p:nvPr/>
          </p:nvSpPr>
          <p:spPr>
            <a:xfrm>
              <a:off x="6244946" y="11470643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84" name="直接连接符 483">
              <a:extLst>
                <a:ext uri="{FF2B5EF4-FFF2-40B4-BE49-F238E27FC236}">
                  <a16:creationId xmlns:a16="http://schemas.microsoft.com/office/drawing/2014/main" id="{41800BD9-3C05-42B7-B6CF-B9C9203F43C8}"/>
                </a:ext>
              </a:extLst>
            </p:cNvPr>
            <p:cNvCxnSpPr/>
            <p:nvPr/>
          </p:nvCxnSpPr>
          <p:spPr>
            <a:xfrm>
              <a:off x="6630991" y="1190935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5" name="文本框 484">
              <a:extLst>
                <a:ext uri="{FF2B5EF4-FFF2-40B4-BE49-F238E27FC236}">
                  <a16:creationId xmlns:a16="http://schemas.microsoft.com/office/drawing/2014/main" id="{90B329B5-E02F-4D33-9BCE-7A97A30AB98B}"/>
                </a:ext>
              </a:extLst>
            </p:cNvPr>
            <p:cNvSpPr txBox="1"/>
            <p:nvPr/>
          </p:nvSpPr>
          <p:spPr>
            <a:xfrm>
              <a:off x="6244946" y="11720205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86" name="直接连接符 485">
              <a:extLst>
                <a:ext uri="{FF2B5EF4-FFF2-40B4-BE49-F238E27FC236}">
                  <a16:creationId xmlns:a16="http://schemas.microsoft.com/office/drawing/2014/main" id="{DDF33EF1-6616-4861-A80E-395452194A49}"/>
                </a:ext>
              </a:extLst>
            </p:cNvPr>
            <p:cNvCxnSpPr/>
            <p:nvPr/>
          </p:nvCxnSpPr>
          <p:spPr>
            <a:xfrm>
              <a:off x="6630991" y="1251912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7" name="文本框 486">
              <a:extLst>
                <a:ext uri="{FF2B5EF4-FFF2-40B4-BE49-F238E27FC236}">
                  <a16:creationId xmlns:a16="http://schemas.microsoft.com/office/drawing/2014/main" id="{B479D910-15D5-4543-B9AC-A3D4CAAF7057}"/>
                </a:ext>
              </a:extLst>
            </p:cNvPr>
            <p:cNvSpPr txBox="1"/>
            <p:nvPr/>
          </p:nvSpPr>
          <p:spPr>
            <a:xfrm>
              <a:off x="6244946" y="12329979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8" name="文本框 487">
              <a:extLst>
                <a:ext uri="{FF2B5EF4-FFF2-40B4-BE49-F238E27FC236}">
                  <a16:creationId xmlns:a16="http://schemas.microsoft.com/office/drawing/2014/main" id="{4E103A20-3578-403F-89B2-822252796BCA}"/>
                </a:ext>
              </a:extLst>
            </p:cNvPr>
            <p:cNvSpPr txBox="1"/>
            <p:nvPr/>
          </p:nvSpPr>
          <p:spPr>
            <a:xfrm>
              <a:off x="6253299" y="11194241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89" name="直接连接符 488">
              <a:extLst>
                <a:ext uri="{FF2B5EF4-FFF2-40B4-BE49-F238E27FC236}">
                  <a16:creationId xmlns:a16="http://schemas.microsoft.com/office/drawing/2014/main" id="{F1A36FCC-04E6-4E6C-8105-34ED8998CB70}"/>
                </a:ext>
              </a:extLst>
            </p:cNvPr>
            <p:cNvCxnSpPr/>
            <p:nvPr/>
          </p:nvCxnSpPr>
          <p:spPr>
            <a:xfrm>
              <a:off x="6545642" y="1032254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0" name="直接连接符 489">
              <a:extLst>
                <a:ext uri="{FF2B5EF4-FFF2-40B4-BE49-F238E27FC236}">
                  <a16:creationId xmlns:a16="http://schemas.microsoft.com/office/drawing/2014/main" id="{8BEA6A0D-1FF1-412E-A4DC-D28753C9F756}"/>
                </a:ext>
              </a:extLst>
            </p:cNvPr>
            <p:cNvCxnSpPr/>
            <p:nvPr/>
          </p:nvCxnSpPr>
          <p:spPr>
            <a:xfrm>
              <a:off x="6545642" y="10174682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1" name="文本框 490">
              <a:extLst>
                <a:ext uri="{FF2B5EF4-FFF2-40B4-BE49-F238E27FC236}">
                  <a16:creationId xmlns:a16="http://schemas.microsoft.com/office/drawing/2014/main" id="{93BC7B13-28BE-4515-A9D8-8298D82C33BD}"/>
                </a:ext>
              </a:extLst>
            </p:cNvPr>
            <p:cNvSpPr txBox="1"/>
            <p:nvPr/>
          </p:nvSpPr>
          <p:spPr>
            <a:xfrm>
              <a:off x="6074843" y="10133396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2" name="文本框 491">
              <a:extLst>
                <a:ext uri="{FF2B5EF4-FFF2-40B4-BE49-F238E27FC236}">
                  <a16:creationId xmlns:a16="http://schemas.microsoft.com/office/drawing/2014/main" id="{C54B562B-7602-478D-B834-B27B5D4B1DAD}"/>
                </a:ext>
              </a:extLst>
            </p:cNvPr>
            <p:cNvSpPr txBox="1"/>
            <p:nvPr/>
          </p:nvSpPr>
          <p:spPr>
            <a:xfrm>
              <a:off x="6074843" y="9968507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93" name="直接连接符 492">
              <a:extLst>
                <a:ext uri="{FF2B5EF4-FFF2-40B4-BE49-F238E27FC236}">
                  <a16:creationId xmlns:a16="http://schemas.microsoft.com/office/drawing/2014/main" id="{6114703E-C043-469D-B8AF-ABBB65955790}"/>
                </a:ext>
              </a:extLst>
            </p:cNvPr>
            <p:cNvCxnSpPr/>
            <p:nvPr/>
          </p:nvCxnSpPr>
          <p:spPr>
            <a:xfrm>
              <a:off x="6550202" y="10494916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4" name="文本框 493">
              <a:extLst>
                <a:ext uri="{FF2B5EF4-FFF2-40B4-BE49-F238E27FC236}">
                  <a16:creationId xmlns:a16="http://schemas.microsoft.com/office/drawing/2014/main" id="{31F02E38-68DC-4666-BF38-D5FC426F98B5}"/>
                </a:ext>
              </a:extLst>
            </p:cNvPr>
            <p:cNvSpPr txBox="1"/>
            <p:nvPr/>
          </p:nvSpPr>
          <p:spPr>
            <a:xfrm>
              <a:off x="6164156" y="10305764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95" name="直接连接符 494">
              <a:extLst>
                <a:ext uri="{FF2B5EF4-FFF2-40B4-BE49-F238E27FC236}">
                  <a16:creationId xmlns:a16="http://schemas.microsoft.com/office/drawing/2014/main" id="{1B121376-1C59-43B4-8B31-174BD35AD43A}"/>
                </a:ext>
              </a:extLst>
            </p:cNvPr>
            <p:cNvCxnSpPr/>
            <p:nvPr/>
          </p:nvCxnSpPr>
          <p:spPr>
            <a:xfrm>
              <a:off x="6545229" y="996460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6" name="直接连接符 495">
              <a:extLst>
                <a:ext uri="{FF2B5EF4-FFF2-40B4-BE49-F238E27FC236}">
                  <a16:creationId xmlns:a16="http://schemas.microsoft.com/office/drawing/2014/main" id="{DBEED57C-9154-4761-A600-A067B55BD4EB}"/>
                </a:ext>
              </a:extLst>
            </p:cNvPr>
            <p:cNvCxnSpPr/>
            <p:nvPr/>
          </p:nvCxnSpPr>
          <p:spPr>
            <a:xfrm>
              <a:off x="6576923" y="1084473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7" name="文本框 496">
              <a:extLst>
                <a:ext uri="{FF2B5EF4-FFF2-40B4-BE49-F238E27FC236}">
                  <a16:creationId xmlns:a16="http://schemas.microsoft.com/office/drawing/2014/main" id="{2BF62D76-CDAB-4EC2-8FA2-2BE5647F0735}"/>
                </a:ext>
              </a:extLst>
            </p:cNvPr>
            <p:cNvSpPr txBox="1"/>
            <p:nvPr/>
          </p:nvSpPr>
          <p:spPr>
            <a:xfrm>
              <a:off x="6197384" y="10655579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8" name="文本框 497">
              <a:extLst>
                <a:ext uri="{FF2B5EF4-FFF2-40B4-BE49-F238E27FC236}">
                  <a16:creationId xmlns:a16="http://schemas.microsoft.com/office/drawing/2014/main" id="{93561DD3-620B-4BCD-A131-C0EC5385C0CE}"/>
                </a:ext>
              </a:extLst>
            </p:cNvPr>
            <p:cNvSpPr txBox="1"/>
            <p:nvPr/>
          </p:nvSpPr>
          <p:spPr>
            <a:xfrm>
              <a:off x="6082663" y="9762897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9" name="矩形 498">
              <a:extLst>
                <a:ext uri="{FF2B5EF4-FFF2-40B4-BE49-F238E27FC236}">
                  <a16:creationId xmlns:a16="http://schemas.microsoft.com/office/drawing/2014/main" id="{768C2874-29A5-4D9B-B30F-F64CF89BFB4A}"/>
                </a:ext>
              </a:extLst>
            </p:cNvPr>
            <p:cNvSpPr/>
            <p:nvPr/>
          </p:nvSpPr>
          <p:spPr>
            <a:xfrm>
              <a:off x="6919983" y="15500796"/>
              <a:ext cx="1548398" cy="39511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00" name="直接连接符 499">
              <a:extLst>
                <a:ext uri="{FF2B5EF4-FFF2-40B4-BE49-F238E27FC236}">
                  <a16:creationId xmlns:a16="http://schemas.microsoft.com/office/drawing/2014/main" id="{7DA50DEC-C125-4D12-96C3-3D2A84CEE756}"/>
                </a:ext>
              </a:extLst>
            </p:cNvPr>
            <p:cNvCxnSpPr/>
            <p:nvPr/>
          </p:nvCxnSpPr>
          <p:spPr>
            <a:xfrm>
              <a:off x="6683371" y="14805406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1" name="直接连接符 500">
              <a:extLst>
                <a:ext uri="{FF2B5EF4-FFF2-40B4-BE49-F238E27FC236}">
                  <a16:creationId xmlns:a16="http://schemas.microsoft.com/office/drawing/2014/main" id="{7463A6F0-2BFF-447D-8724-29342D904623}"/>
                </a:ext>
              </a:extLst>
            </p:cNvPr>
            <p:cNvCxnSpPr/>
            <p:nvPr/>
          </p:nvCxnSpPr>
          <p:spPr>
            <a:xfrm>
              <a:off x="6683371" y="1509580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2" name="文本框 501">
              <a:extLst>
                <a:ext uri="{FF2B5EF4-FFF2-40B4-BE49-F238E27FC236}">
                  <a16:creationId xmlns:a16="http://schemas.microsoft.com/office/drawing/2014/main" id="{28054AE6-4007-433E-8445-5011BAEEAFC9}"/>
                </a:ext>
              </a:extLst>
            </p:cNvPr>
            <p:cNvSpPr txBox="1"/>
            <p:nvPr/>
          </p:nvSpPr>
          <p:spPr>
            <a:xfrm>
              <a:off x="6297326" y="14906650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03" name="直接连接符 502">
              <a:extLst>
                <a:ext uri="{FF2B5EF4-FFF2-40B4-BE49-F238E27FC236}">
                  <a16:creationId xmlns:a16="http://schemas.microsoft.com/office/drawing/2014/main" id="{4D7AF3EA-18CD-48C2-81A4-9CDC1ECB5166}"/>
                </a:ext>
              </a:extLst>
            </p:cNvPr>
            <p:cNvCxnSpPr/>
            <p:nvPr/>
          </p:nvCxnSpPr>
          <p:spPr>
            <a:xfrm>
              <a:off x="6683371" y="1534536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4" name="文本框 503">
              <a:extLst>
                <a:ext uri="{FF2B5EF4-FFF2-40B4-BE49-F238E27FC236}">
                  <a16:creationId xmlns:a16="http://schemas.microsoft.com/office/drawing/2014/main" id="{3FC7B4B1-724C-46C8-A1D7-F34453D5E472}"/>
                </a:ext>
              </a:extLst>
            </p:cNvPr>
            <p:cNvSpPr txBox="1"/>
            <p:nvPr/>
          </p:nvSpPr>
          <p:spPr>
            <a:xfrm>
              <a:off x="6297326" y="15156214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05" name="直接连接符 504">
              <a:extLst>
                <a:ext uri="{FF2B5EF4-FFF2-40B4-BE49-F238E27FC236}">
                  <a16:creationId xmlns:a16="http://schemas.microsoft.com/office/drawing/2014/main" id="{8B976FD3-B67A-464B-A0EC-1B02BD1C3D35}"/>
                </a:ext>
              </a:extLst>
            </p:cNvPr>
            <p:cNvCxnSpPr/>
            <p:nvPr/>
          </p:nvCxnSpPr>
          <p:spPr>
            <a:xfrm>
              <a:off x="6683371" y="1595513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6" name="文本框 505">
              <a:extLst>
                <a:ext uri="{FF2B5EF4-FFF2-40B4-BE49-F238E27FC236}">
                  <a16:creationId xmlns:a16="http://schemas.microsoft.com/office/drawing/2014/main" id="{A868FB7A-B568-4734-ABE5-BFF166F275CC}"/>
                </a:ext>
              </a:extLst>
            </p:cNvPr>
            <p:cNvSpPr txBox="1"/>
            <p:nvPr/>
          </p:nvSpPr>
          <p:spPr>
            <a:xfrm>
              <a:off x="6297326" y="15765986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7" name="文本框 506">
              <a:extLst>
                <a:ext uri="{FF2B5EF4-FFF2-40B4-BE49-F238E27FC236}">
                  <a16:creationId xmlns:a16="http://schemas.microsoft.com/office/drawing/2014/main" id="{EF07ADB0-0C70-4E7C-A7F1-836EC0A2A3A8}"/>
                </a:ext>
              </a:extLst>
            </p:cNvPr>
            <p:cNvSpPr txBox="1"/>
            <p:nvPr/>
          </p:nvSpPr>
          <p:spPr>
            <a:xfrm>
              <a:off x="6305679" y="14630251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08" name="直接连接符 507">
              <a:extLst>
                <a:ext uri="{FF2B5EF4-FFF2-40B4-BE49-F238E27FC236}">
                  <a16:creationId xmlns:a16="http://schemas.microsoft.com/office/drawing/2014/main" id="{0D3D0EA9-9A3E-4230-9961-B0BD7B4EA6F5}"/>
                </a:ext>
              </a:extLst>
            </p:cNvPr>
            <p:cNvCxnSpPr/>
            <p:nvPr/>
          </p:nvCxnSpPr>
          <p:spPr>
            <a:xfrm>
              <a:off x="6598022" y="1375855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9" name="直接连接符 508">
              <a:extLst>
                <a:ext uri="{FF2B5EF4-FFF2-40B4-BE49-F238E27FC236}">
                  <a16:creationId xmlns:a16="http://schemas.microsoft.com/office/drawing/2014/main" id="{B37D6115-E1B6-4C6C-B7F1-60D17E12A2EA}"/>
                </a:ext>
              </a:extLst>
            </p:cNvPr>
            <p:cNvCxnSpPr/>
            <p:nvPr/>
          </p:nvCxnSpPr>
          <p:spPr>
            <a:xfrm>
              <a:off x="6598022" y="13610691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0" name="文本框 509">
              <a:extLst>
                <a:ext uri="{FF2B5EF4-FFF2-40B4-BE49-F238E27FC236}">
                  <a16:creationId xmlns:a16="http://schemas.microsoft.com/office/drawing/2014/main" id="{C72655BA-883F-4DE5-A0CC-67120AA1F16C}"/>
                </a:ext>
              </a:extLst>
            </p:cNvPr>
            <p:cNvSpPr txBox="1"/>
            <p:nvPr/>
          </p:nvSpPr>
          <p:spPr>
            <a:xfrm>
              <a:off x="6127223" y="13569406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1" name="文本框 510">
              <a:extLst>
                <a:ext uri="{FF2B5EF4-FFF2-40B4-BE49-F238E27FC236}">
                  <a16:creationId xmlns:a16="http://schemas.microsoft.com/office/drawing/2014/main" id="{4F69D610-2D39-4FEA-AA9D-079B9B1F0D81}"/>
                </a:ext>
              </a:extLst>
            </p:cNvPr>
            <p:cNvSpPr txBox="1"/>
            <p:nvPr/>
          </p:nvSpPr>
          <p:spPr>
            <a:xfrm>
              <a:off x="6127223" y="13404517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12" name="直接连接符 511">
              <a:extLst>
                <a:ext uri="{FF2B5EF4-FFF2-40B4-BE49-F238E27FC236}">
                  <a16:creationId xmlns:a16="http://schemas.microsoft.com/office/drawing/2014/main" id="{3C1DA987-3113-40BE-8B5E-88FD690A1728}"/>
                </a:ext>
              </a:extLst>
            </p:cNvPr>
            <p:cNvCxnSpPr/>
            <p:nvPr/>
          </p:nvCxnSpPr>
          <p:spPr>
            <a:xfrm>
              <a:off x="6602582" y="13930923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3" name="文本框 512">
              <a:extLst>
                <a:ext uri="{FF2B5EF4-FFF2-40B4-BE49-F238E27FC236}">
                  <a16:creationId xmlns:a16="http://schemas.microsoft.com/office/drawing/2014/main" id="{33EA5699-B7CD-4C87-8386-5A40269022C9}"/>
                </a:ext>
              </a:extLst>
            </p:cNvPr>
            <p:cNvSpPr txBox="1"/>
            <p:nvPr/>
          </p:nvSpPr>
          <p:spPr>
            <a:xfrm>
              <a:off x="6216536" y="13741774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14" name="直接连接符 513">
              <a:extLst>
                <a:ext uri="{FF2B5EF4-FFF2-40B4-BE49-F238E27FC236}">
                  <a16:creationId xmlns:a16="http://schemas.microsoft.com/office/drawing/2014/main" id="{8B61219B-1525-4883-A12A-95FEEB0C761C}"/>
                </a:ext>
              </a:extLst>
            </p:cNvPr>
            <p:cNvCxnSpPr/>
            <p:nvPr/>
          </p:nvCxnSpPr>
          <p:spPr>
            <a:xfrm>
              <a:off x="6597609" y="1340060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5" name="直接连接符 514">
              <a:extLst>
                <a:ext uri="{FF2B5EF4-FFF2-40B4-BE49-F238E27FC236}">
                  <a16:creationId xmlns:a16="http://schemas.microsoft.com/office/drawing/2014/main" id="{7CEEB301-E410-4C0D-9975-F29BA55F77AF}"/>
                </a:ext>
              </a:extLst>
            </p:cNvPr>
            <p:cNvCxnSpPr/>
            <p:nvPr/>
          </p:nvCxnSpPr>
          <p:spPr>
            <a:xfrm>
              <a:off x="6629303" y="1428073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6" name="文本框 515">
              <a:extLst>
                <a:ext uri="{FF2B5EF4-FFF2-40B4-BE49-F238E27FC236}">
                  <a16:creationId xmlns:a16="http://schemas.microsoft.com/office/drawing/2014/main" id="{0F6D7A66-9A7C-484F-8268-D7B63740CEB0}"/>
                </a:ext>
              </a:extLst>
            </p:cNvPr>
            <p:cNvSpPr txBox="1"/>
            <p:nvPr/>
          </p:nvSpPr>
          <p:spPr>
            <a:xfrm>
              <a:off x="6249764" y="14091589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7" name="文本框 516">
              <a:extLst>
                <a:ext uri="{FF2B5EF4-FFF2-40B4-BE49-F238E27FC236}">
                  <a16:creationId xmlns:a16="http://schemas.microsoft.com/office/drawing/2014/main" id="{10D810A9-6AEC-4B99-BA34-56FCF95CA80F}"/>
                </a:ext>
              </a:extLst>
            </p:cNvPr>
            <p:cNvSpPr txBox="1"/>
            <p:nvPr/>
          </p:nvSpPr>
          <p:spPr>
            <a:xfrm>
              <a:off x="6084806" y="13203165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8" name="文本框 517">
              <a:extLst>
                <a:ext uri="{FF2B5EF4-FFF2-40B4-BE49-F238E27FC236}">
                  <a16:creationId xmlns:a16="http://schemas.microsoft.com/office/drawing/2014/main" id="{DD5A1510-C2AE-48BB-8D2A-90DB355A08F4}"/>
                </a:ext>
              </a:extLst>
            </p:cNvPr>
            <p:cNvSpPr txBox="1"/>
            <p:nvPr/>
          </p:nvSpPr>
          <p:spPr>
            <a:xfrm>
              <a:off x="8638845" y="15508540"/>
              <a:ext cx="1326900" cy="344582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19" name="文本框 518">
            <a:extLst>
              <a:ext uri="{FF2B5EF4-FFF2-40B4-BE49-F238E27FC236}">
                <a16:creationId xmlns:a16="http://schemas.microsoft.com/office/drawing/2014/main" id="{E0A0E31A-3D53-4DF6-A5D0-ACA7DF312B0A}"/>
              </a:ext>
            </a:extLst>
          </p:cNvPr>
          <p:cNvSpPr txBox="1"/>
          <p:nvPr/>
        </p:nvSpPr>
        <p:spPr>
          <a:xfrm>
            <a:off x="8837956" y="96765"/>
            <a:ext cx="2369603" cy="470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4n</a:t>
            </a:r>
          </a:p>
        </p:txBody>
      </p:sp>
      <p:grpSp>
        <p:nvGrpSpPr>
          <p:cNvPr id="520" name="组合 519">
            <a:extLst>
              <a:ext uri="{FF2B5EF4-FFF2-40B4-BE49-F238E27FC236}">
                <a16:creationId xmlns:a16="http://schemas.microsoft.com/office/drawing/2014/main" id="{9EACD403-6EA3-4A55-9E32-8CEC7D5EE7A0}"/>
              </a:ext>
            </a:extLst>
          </p:cNvPr>
          <p:cNvGrpSpPr/>
          <p:nvPr/>
        </p:nvGrpSpPr>
        <p:grpSpPr>
          <a:xfrm>
            <a:off x="8575961" y="1281501"/>
            <a:ext cx="4076837" cy="7921147"/>
            <a:chOff x="83240" y="4621386"/>
            <a:chExt cx="4076837" cy="7921147"/>
          </a:xfrm>
        </p:grpSpPr>
        <p:pic>
          <p:nvPicPr>
            <p:cNvPr id="521" name="图片 520">
              <a:extLst>
                <a:ext uri="{FF2B5EF4-FFF2-40B4-BE49-F238E27FC236}">
                  <a16:creationId xmlns:a16="http://schemas.microsoft.com/office/drawing/2014/main" id="{C677D146-8AA6-451F-8F56-F9F4EE5579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10000"/>
                      </a14:imgEffect>
                    </a14:imgLayer>
                  </a14:imgProps>
                </a:ext>
              </a:extLst>
            </a:blip>
            <a:srcRect t="11120" b="43725"/>
            <a:stretch/>
          </p:blipFill>
          <p:spPr>
            <a:xfrm>
              <a:off x="850556" y="6047521"/>
              <a:ext cx="1660214" cy="1708729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522" name="文本框 521">
              <a:extLst>
                <a:ext uri="{FF2B5EF4-FFF2-40B4-BE49-F238E27FC236}">
                  <a16:creationId xmlns:a16="http://schemas.microsoft.com/office/drawing/2014/main" id="{9137314F-2AA0-4136-8424-DA77D3E75588}"/>
                </a:ext>
              </a:extLst>
            </p:cNvPr>
            <p:cNvSpPr txBox="1"/>
            <p:nvPr/>
          </p:nvSpPr>
          <p:spPr>
            <a:xfrm rot="19380000">
              <a:off x="904938" y="5561204"/>
              <a:ext cx="641522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dirty="0" err="1">
                  <a:latin typeface="Arial" panose="020B0604020202020204" pitchFamily="34" charset="0"/>
                  <a:cs typeface="Arial" panose="020B0604020202020204" pitchFamily="34" charset="0"/>
                </a:rPr>
                <a:t>siNC</a:t>
              </a:r>
              <a:endParaRPr lang="en-US" altLang="zh-CN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23" name="直接连接符 7">
              <a:extLst>
                <a:ext uri="{FF2B5EF4-FFF2-40B4-BE49-F238E27FC236}">
                  <a16:creationId xmlns:a16="http://schemas.microsoft.com/office/drawing/2014/main" id="{B6708B1B-F869-4176-8421-29DAA16934A5}"/>
                </a:ext>
              </a:extLst>
            </p:cNvPr>
            <p:cNvCxnSpPr/>
            <p:nvPr/>
          </p:nvCxnSpPr>
          <p:spPr>
            <a:xfrm>
              <a:off x="1101220" y="5187052"/>
              <a:ext cx="134504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4" name="文本框 523">
              <a:extLst>
                <a:ext uri="{FF2B5EF4-FFF2-40B4-BE49-F238E27FC236}">
                  <a16:creationId xmlns:a16="http://schemas.microsoft.com/office/drawing/2014/main" id="{964E28C1-F973-439D-8B8A-09F51C0F1064}"/>
                </a:ext>
              </a:extLst>
            </p:cNvPr>
            <p:cNvSpPr txBox="1"/>
            <p:nvPr/>
          </p:nvSpPr>
          <p:spPr>
            <a:xfrm>
              <a:off x="1441240" y="4621386"/>
              <a:ext cx="731290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TBEV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5" name="文本框 524">
              <a:extLst>
                <a:ext uri="{FF2B5EF4-FFF2-40B4-BE49-F238E27FC236}">
                  <a16:creationId xmlns:a16="http://schemas.microsoft.com/office/drawing/2014/main" id="{93EF9370-E67F-422A-A2CB-42EE6A96CA1F}"/>
                </a:ext>
              </a:extLst>
            </p:cNvPr>
            <p:cNvSpPr txBox="1"/>
            <p:nvPr/>
          </p:nvSpPr>
          <p:spPr>
            <a:xfrm rot="19200000">
              <a:off x="1390582" y="5390390"/>
              <a:ext cx="1124657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siATG7-1</a:t>
              </a:r>
            </a:p>
          </p:txBody>
        </p:sp>
        <p:sp>
          <p:nvSpPr>
            <p:cNvPr id="526" name="文本框 525">
              <a:extLst>
                <a:ext uri="{FF2B5EF4-FFF2-40B4-BE49-F238E27FC236}">
                  <a16:creationId xmlns:a16="http://schemas.microsoft.com/office/drawing/2014/main" id="{DDA023A4-4690-43D3-A245-F8BD08D1050C}"/>
                </a:ext>
              </a:extLst>
            </p:cNvPr>
            <p:cNvSpPr txBox="1"/>
            <p:nvPr/>
          </p:nvSpPr>
          <p:spPr>
            <a:xfrm rot="19200000">
              <a:off x="1917698" y="5452789"/>
              <a:ext cx="1057149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siATG7-2</a:t>
              </a:r>
            </a:p>
          </p:txBody>
        </p:sp>
        <p:sp>
          <p:nvSpPr>
            <p:cNvPr id="527" name="文本框 526">
              <a:extLst>
                <a:ext uri="{FF2B5EF4-FFF2-40B4-BE49-F238E27FC236}">
                  <a16:creationId xmlns:a16="http://schemas.microsoft.com/office/drawing/2014/main" id="{5193AE0B-5E85-4F38-BC83-5C2C4908D9F1}"/>
                </a:ext>
              </a:extLst>
            </p:cNvPr>
            <p:cNvSpPr txBox="1"/>
            <p:nvPr/>
          </p:nvSpPr>
          <p:spPr>
            <a:xfrm>
              <a:off x="2499863" y="8845639"/>
              <a:ext cx="1660214" cy="3445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ATG7</a:t>
              </a:r>
            </a:p>
          </p:txBody>
        </p:sp>
        <p:pic>
          <p:nvPicPr>
            <p:cNvPr id="528" name="图片 527">
              <a:extLst>
                <a:ext uri="{FF2B5EF4-FFF2-40B4-BE49-F238E27FC236}">
                  <a16:creationId xmlns:a16="http://schemas.microsoft.com/office/drawing/2014/main" id="{9FFFFCA8-1629-4B74-8379-8C8025FEAA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15000"/>
                      </a14:imgEffect>
                    </a14:imgLayer>
                  </a14:imgProps>
                </a:ext>
              </a:extLst>
            </a:blip>
            <a:srcRect b="50000"/>
            <a:stretch/>
          </p:blipFill>
          <p:spPr>
            <a:xfrm>
              <a:off x="850556" y="7849361"/>
              <a:ext cx="1660214" cy="1574028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529" name="文本框 8">
              <a:extLst>
                <a:ext uri="{FF2B5EF4-FFF2-40B4-BE49-F238E27FC236}">
                  <a16:creationId xmlns:a16="http://schemas.microsoft.com/office/drawing/2014/main" id="{7EB5654B-BAB1-4D55-98B4-2B3D66CF8751}"/>
                </a:ext>
              </a:extLst>
            </p:cNvPr>
            <p:cNvSpPr txBox="1"/>
            <p:nvPr/>
          </p:nvSpPr>
          <p:spPr>
            <a:xfrm>
              <a:off x="2446269" y="6935267"/>
              <a:ext cx="1505665" cy="34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TBEV-NS1</a:t>
              </a:r>
            </a:p>
          </p:txBody>
        </p:sp>
        <p:cxnSp>
          <p:nvCxnSpPr>
            <p:cNvPr id="530" name="直接连接符 529">
              <a:extLst>
                <a:ext uri="{FF2B5EF4-FFF2-40B4-BE49-F238E27FC236}">
                  <a16:creationId xmlns:a16="http://schemas.microsoft.com/office/drawing/2014/main" id="{39A81842-D86A-4BA1-AD86-B8411A269155}"/>
                </a:ext>
              </a:extLst>
            </p:cNvPr>
            <p:cNvCxnSpPr/>
            <p:nvPr/>
          </p:nvCxnSpPr>
          <p:spPr>
            <a:xfrm>
              <a:off x="645922" y="1030013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直接连接符 530">
              <a:extLst>
                <a:ext uri="{FF2B5EF4-FFF2-40B4-BE49-F238E27FC236}">
                  <a16:creationId xmlns:a16="http://schemas.microsoft.com/office/drawing/2014/main" id="{4F27BB69-6EA5-45C1-BF2A-67BB07800B6F}"/>
                </a:ext>
              </a:extLst>
            </p:cNvPr>
            <p:cNvCxnSpPr/>
            <p:nvPr/>
          </p:nvCxnSpPr>
          <p:spPr>
            <a:xfrm>
              <a:off x="645922" y="1015226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2" name="文本框 531">
              <a:extLst>
                <a:ext uri="{FF2B5EF4-FFF2-40B4-BE49-F238E27FC236}">
                  <a16:creationId xmlns:a16="http://schemas.microsoft.com/office/drawing/2014/main" id="{80DACA5B-5E0A-4A33-B252-BE59B4712EF0}"/>
                </a:ext>
              </a:extLst>
            </p:cNvPr>
            <p:cNvSpPr txBox="1"/>
            <p:nvPr/>
          </p:nvSpPr>
          <p:spPr>
            <a:xfrm>
              <a:off x="175121" y="10110980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3" name="文本框 532">
              <a:extLst>
                <a:ext uri="{FF2B5EF4-FFF2-40B4-BE49-F238E27FC236}">
                  <a16:creationId xmlns:a16="http://schemas.microsoft.com/office/drawing/2014/main" id="{827B7F1D-5B59-4799-A0F8-2CC43E7C3AD2}"/>
                </a:ext>
              </a:extLst>
            </p:cNvPr>
            <p:cNvSpPr txBox="1"/>
            <p:nvPr/>
          </p:nvSpPr>
          <p:spPr>
            <a:xfrm>
              <a:off x="175121" y="9946092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34" name="直接连接符 533">
              <a:extLst>
                <a:ext uri="{FF2B5EF4-FFF2-40B4-BE49-F238E27FC236}">
                  <a16:creationId xmlns:a16="http://schemas.microsoft.com/office/drawing/2014/main" id="{079AF1A2-BDC7-4920-A468-5C9639F55A44}"/>
                </a:ext>
              </a:extLst>
            </p:cNvPr>
            <p:cNvCxnSpPr/>
            <p:nvPr/>
          </p:nvCxnSpPr>
          <p:spPr>
            <a:xfrm>
              <a:off x="650481" y="10472501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5" name="文本框 534">
              <a:extLst>
                <a:ext uri="{FF2B5EF4-FFF2-40B4-BE49-F238E27FC236}">
                  <a16:creationId xmlns:a16="http://schemas.microsoft.com/office/drawing/2014/main" id="{7296BFAC-9F7C-415F-8C53-F6A3BBAB3EEB}"/>
                </a:ext>
              </a:extLst>
            </p:cNvPr>
            <p:cNvSpPr txBox="1"/>
            <p:nvPr/>
          </p:nvSpPr>
          <p:spPr>
            <a:xfrm>
              <a:off x="264434" y="10283348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36" name="直接连接符 535">
              <a:extLst>
                <a:ext uri="{FF2B5EF4-FFF2-40B4-BE49-F238E27FC236}">
                  <a16:creationId xmlns:a16="http://schemas.microsoft.com/office/drawing/2014/main" id="{CE4C75BF-B60F-4FF5-86A4-7BF9C41DEF88}"/>
                </a:ext>
              </a:extLst>
            </p:cNvPr>
            <p:cNvCxnSpPr/>
            <p:nvPr/>
          </p:nvCxnSpPr>
          <p:spPr>
            <a:xfrm>
              <a:off x="645509" y="9942185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7" name="文本框 536">
              <a:extLst>
                <a:ext uri="{FF2B5EF4-FFF2-40B4-BE49-F238E27FC236}">
                  <a16:creationId xmlns:a16="http://schemas.microsoft.com/office/drawing/2014/main" id="{46D29566-04E2-41EE-BCF1-16ADAE2101DB}"/>
                </a:ext>
              </a:extLst>
            </p:cNvPr>
            <p:cNvSpPr txBox="1"/>
            <p:nvPr/>
          </p:nvSpPr>
          <p:spPr>
            <a:xfrm>
              <a:off x="160253" y="9714011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38" name="直接连接符 537">
              <a:extLst>
                <a:ext uri="{FF2B5EF4-FFF2-40B4-BE49-F238E27FC236}">
                  <a16:creationId xmlns:a16="http://schemas.microsoft.com/office/drawing/2014/main" id="{848BE936-1CA0-48D3-B225-7B23FA75295B}"/>
                </a:ext>
              </a:extLst>
            </p:cNvPr>
            <p:cNvCxnSpPr/>
            <p:nvPr/>
          </p:nvCxnSpPr>
          <p:spPr>
            <a:xfrm>
              <a:off x="677200" y="10822312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9" name="文本框 538">
              <a:extLst>
                <a:ext uri="{FF2B5EF4-FFF2-40B4-BE49-F238E27FC236}">
                  <a16:creationId xmlns:a16="http://schemas.microsoft.com/office/drawing/2014/main" id="{88A2298D-7B64-425A-8F73-8F08429036E6}"/>
                </a:ext>
              </a:extLst>
            </p:cNvPr>
            <p:cNvSpPr txBox="1"/>
            <p:nvPr/>
          </p:nvSpPr>
          <p:spPr>
            <a:xfrm>
              <a:off x="297660" y="10633163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40" name="直接连接符 539">
              <a:extLst>
                <a:ext uri="{FF2B5EF4-FFF2-40B4-BE49-F238E27FC236}">
                  <a16:creationId xmlns:a16="http://schemas.microsoft.com/office/drawing/2014/main" id="{BFC7EF9B-78D9-4528-8DC9-2CA23F89DC6A}"/>
                </a:ext>
              </a:extLst>
            </p:cNvPr>
            <p:cNvCxnSpPr/>
            <p:nvPr/>
          </p:nvCxnSpPr>
          <p:spPr>
            <a:xfrm>
              <a:off x="677200" y="11073054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1" name="文本框 540">
              <a:extLst>
                <a:ext uri="{FF2B5EF4-FFF2-40B4-BE49-F238E27FC236}">
                  <a16:creationId xmlns:a16="http://schemas.microsoft.com/office/drawing/2014/main" id="{DE3BE34B-36FD-4E4E-9DF3-3C199701E336}"/>
                </a:ext>
              </a:extLst>
            </p:cNvPr>
            <p:cNvSpPr txBox="1"/>
            <p:nvPr/>
          </p:nvSpPr>
          <p:spPr>
            <a:xfrm>
              <a:off x="291156" y="10883902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42" name="直接连接符 541">
              <a:extLst>
                <a:ext uri="{FF2B5EF4-FFF2-40B4-BE49-F238E27FC236}">
                  <a16:creationId xmlns:a16="http://schemas.microsoft.com/office/drawing/2014/main" id="{285F1303-50C0-4479-B049-2E6D239169BB}"/>
                </a:ext>
              </a:extLst>
            </p:cNvPr>
            <p:cNvCxnSpPr/>
            <p:nvPr/>
          </p:nvCxnSpPr>
          <p:spPr>
            <a:xfrm>
              <a:off x="677200" y="11363450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3" name="文本框 542">
              <a:extLst>
                <a:ext uri="{FF2B5EF4-FFF2-40B4-BE49-F238E27FC236}">
                  <a16:creationId xmlns:a16="http://schemas.microsoft.com/office/drawing/2014/main" id="{EC55D302-74C0-48FA-BCA1-D4C606596BA1}"/>
                </a:ext>
              </a:extLst>
            </p:cNvPr>
            <p:cNvSpPr txBox="1"/>
            <p:nvPr/>
          </p:nvSpPr>
          <p:spPr>
            <a:xfrm>
              <a:off x="291156" y="11174298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44" name="直接连接符 543">
              <a:extLst>
                <a:ext uri="{FF2B5EF4-FFF2-40B4-BE49-F238E27FC236}">
                  <a16:creationId xmlns:a16="http://schemas.microsoft.com/office/drawing/2014/main" id="{8195468F-90E2-4305-82E3-566D8E86B4C6}"/>
                </a:ext>
              </a:extLst>
            </p:cNvPr>
            <p:cNvCxnSpPr/>
            <p:nvPr/>
          </p:nvCxnSpPr>
          <p:spPr>
            <a:xfrm>
              <a:off x="677200" y="11613012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5" name="文本框 544">
              <a:extLst>
                <a:ext uri="{FF2B5EF4-FFF2-40B4-BE49-F238E27FC236}">
                  <a16:creationId xmlns:a16="http://schemas.microsoft.com/office/drawing/2014/main" id="{907FC632-28CB-4A0B-87DA-A34FB1EAB9A4}"/>
                </a:ext>
              </a:extLst>
            </p:cNvPr>
            <p:cNvSpPr txBox="1"/>
            <p:nvPr/>
          </p:nvSpPr>
          <p:spPr>
            <a:xfrm>
              <a:off x="291156" y="11423863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46" name="直接连接符 545">
              <a:extLst>
                <a:ext uri="{FF2B5EF4-FFF2-40B4-BE49-F238E27FC236}">
                  <a16:creationId xmlns:a16="http://schemas.microsoft.com/office/drawing/2014/main" id="{2DDAB195-FC8F-4644-B643-96D7CC950112}"/>
                </a:ext>
              </a:extLst>
            </p:cNvPr>
            <p:cNvCxnSpPr/>
            <p:nvPr/>
          </p:nvCxnSpPr>
          <p:spPr>
            <a:xfrm>
              <a:off x="677200" y="12222786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7" name="文本框 546">
              <a:extLst>
                <a:ext uri="{FF2B5EF4-FFF2-40B4-BE49-F238E27FC236}">
                  <a16:creationId xmlns:a16="http://schemas.microsoft.com/office/drawing/2014/main" id="{283A96D7-150A-41C2-A28D-E84372381D2C}"/>
                </a:ext>
              </a:extLst>
            </p:cNvPr>
            <p:cNvSpPr txBox="1"/>
            <p:nvPr/>
          </p:nvSpPr>
          <p:spPr>
            <a:xfrm>
              <a:off x="291156" y="12033633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48" name="图片 547">
              <a:extLst>
                <a:ext uri="{FF2B5EF4-FFF2-40B4-BE49-F238E27FC236}">
                  <a16:creationId xmlns:a16="http://schemas.microsoft.com/office/drawing/2014/main" id="{E5E385C6-9FC8-4533-90F0-42CB35DC87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15000"/>
                      </a14:imgEffect>
                    </a14:imgLayer>
                  </a14:imgProps>
                </a:ext>
              </a:extLst>
            </a:blip>
            <a:srcRect t="13386" b="13201"/>
            <a:stretch/>
          </p:blipFill>
          <p:spPr>
            <a:xfrm>
              <a:off x="850556" y="9610905"/>
              <a:ext cx="1660214" cy="2931628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cxnSp>
          <p:nvCxnSpPr>
            <p:cNvPr id="549" name="直接连接符 548">
              <a:extLst>
                <a:ext uri="{FF2B5EF4-FFF2-40B4-BE49-F238E27FC236}">
                  <a16:creationId xmlns:a16="http://schemas.microsoft.com/office/drawing/2014/main" id="{FC9F6C2D-3BF4-4E75-B05F-E10CF9AB6011}"/>
                </a:ext>
              </a:extLst>
            </p:cNvPr>
            <p:cNvCxnSpPr/>
            <p:nvPr/>
          </p:nvCxnSpPr>
          <p:spPr>
            <a:xfrm>
              <a:off x="568906" y="6618813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直接连接符 549">
              <a:extLst>
                <a:ext uri="{FF2B5EF4-FFF2-40B4-BE49-F238E27FC236}">
                  <a16:creationId xmlns:a16="http://schemas.microsoft.com/office/drawing/2014/main" id="{B24DA4A9-8152-4177-A95A-9B9F80A329B1}"/>
                </a:ext>
              </a:extLst>
            </p:cNvPr>
            <p:cNvCxnSpPr/>
            <p:nvPr/>
          </p:nvCxnSpPr>
          <p:spPr>
            <a:xfrm>
              <a:off x="568906" y="6470946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1" name="文本框 550">
              <a:extLst>
                <a:ext uri="{FF2B5EF4-FFF2-40B4-BE49-F238E27FC236}">
                  <a16:creationId xmlns:a16="http://schemas.microsoft.com/office/drawing/2014/main" id="{4E35F827-C023-4FA1-823A-1DFB215863C7}"/>
                </a:ext>
              </a:extLst>
            </p:cNvPr>
            <p:cNvSpPr txBox="1"/>
            <p:nvPr/>
          </p:nvSpPr>
          <p:spPr>
            <a:xfrm>
              <a:off x="98105" y="6429664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2" name="文本框 551">
              <a:extLst>
                <a:ext uri="{FF2B5EF4-FFF2-40B4-BE49-F238E27FC236}">
                  <a16:creationId xmlns:a16="http://schemas.microsoft.com/office/drawing/2014/main" id="{33531E2F-0A7A-4261-8189-59F823760C8D}"/>
                </a:ext>
              </a:extLst>
            </p:cNvPr>
            <p:cNvSpPr txBox="1"/>
            <p:nvPr/>
          </p:nvSpPr>
          <p:spPr>
            <a:xfrm>
              <a:off x="98105" y="6264772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53" name="直接连接符 552">
              <a:extLst>
                <a:ext uri="{FF2B5EF4-FFF2-40B4-BE49-F238E27FC236}">
                  <a16:creationId xmlns:a16="http://schemas.microsoft.com/office/drawing/2014/main" id="{69138A23-75FD-4F7F-8278-47ECFC0B0B4B}"/>
                </a:ext>
              </a:extLst>
            </p:cNvPr>
            <p:cNvCxnSpPr/>
            <p:nvPr/>
          </p:nvCxnSpPr>
          <p:spPr>
            <a:xfrm>
              <a:off x="573466" y="6791181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4" name="文本框 553">
              <a:extLst>
                <a:ext uri="{FF2B5EF4-FFF2-40B4-BE49-F238E27FC236}">
                  <a16:creationId xmlns:a16="http://schemas.microsoft.com/office/drawing/2014/main" id="{3FF3213E-74E7-4092-8258-5A73182002D7}"/>
                </a:ext>
              </a:extLst>
            </p:cNvPr>
            <p:cNvSpPr txBox="1"/>
            <p:nvPr/>
          </p:nvSpPr>
          <p:spPr>
            <a:xfrm>
              <a:off x="187420" y="6602032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55" name="直接连接符 554">
              <a:extLst>
                <a:ext uri="{FF2B5EF4-FFF2-40B4-BE49-F238E27FC236}">
                  <a16:creationId xmlns:a16="http://schemas.microsoft.com/office/drawing/2014/main" id="{EE3733AD-0411-4D0F-B8E6-AA27422C0ADC}"/>
                </a:ext>
              </a:extLst>
            </p:cNvPr>
            <p:cNvCxnSpPr/>
            <p:nvPr/>
          </p:nvCxnSpPr>
          <p:spPr>
            <a:xfrm>
              <a:off x="568493" y="6260867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6" name="文本框 555">
              <a:extLst>
                <a:ext uri="{FF2B5EF4-FFF2-40B4-BE49-F238E27FC236}">
                  <a16:creationId xmlns:a16="http://schemas.microsoft.com/office/drawing/2014/main" id="{3A25BF73-1BAD-4098-8EFE-B15EAA454A36}"/>
                </a:ext>
              </a:extLst>
            </p:cNvPr>
            <p:cNvSpPr txBox="1"/>
            <p:nvPr/>
          </p:nvSpPr>
          <p:spPr>
            <a:xfrm>
              <a:off x="83240" y="6032691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57" name="直接连接符 556">
              <a:extLst>
                <a:ext uri="{FF2B5EF4-FFF2-40B4-BE49-F238E27FC236}">
                  <a16:creationId xmlns:a16="http://schemas.microsoft.com/office/drawing/2014/main" id="{C0D135AB-AA19-40D3-B5AD-49177B67900F}"/>
                </a:ext>
              </a:extLst>
            </p:cNvPr>
            <p:cNvCxnSpPr/>
            <p:nvPr/>
          </p:nvCxnSpPr>
          <p:spPr>
            <a:xfrm>
              <a:off x="600187" y="7140996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8" name="文本框 557">
              <a:extLst>
                <a:ext uri="{FF2B5EF4-FFF2-40B4-BE49-F238E27FC236}">
                  <a16:creationId xmlns:a16="http://schemas.microsoft.com/office/drawing/2014/main" id="{9B9241E1-DCDE-4503-8CD4-5A489FFAB8B8}"/>
                </a:ext>
              </a:extLst>
            </p:cNvPr>
            <p:cNvSpPr txBox="1"/>
            <p:nvPr/>
          </p:nvSpPr>
          <p:spPr>
            <a:xfrm>
              <a:off x="169618" y="6941318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9" name="文本框 558">
              <a:extLst>
                <a:ext uri="{FF2B5EF4-FFF2-40B4-BE49-F238E27FC236}">
                  <a16:creationId xmlns:a16="http://schemas.microsoft.com/office/drawing/2014/main" id="{DBAF9E9A-2F3B-4790-A959-2A552FD6D892}"/>
                </a:ext>
              </a:extLst>
            </p:cNvPr>
            <p:cNvSpPr txBox="1"/>
            <p:nvPr/>
          </p:nvSpPr>
          <p:spPr>
            <a:xfrm>
              <a:off x="2532540" y="10985144"/>
              <a:ext cx="931665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60" name="直接连接符 559">
              <a:extLst>
                <a:ext uri="{FF2B5EF4-FFF2-40B4-BE49-F238E27FC236}">
                  <a16:creationId xmlns:a16="http://schemas.microsoft.com/office/drawing/2014/main" id="{C5391C74-278C-4D04-9CAF-98E574D0044F}"/>
                </a:ext>
              </a:extLst>
            </p:cNvPr>
            <p:cNvCxnSpPr/>
            <p:nvPr/>
          </p:nvCxnSpPr>
          <p:spPr>
            <a:xfrm>
              <a:off x="598955" y="8755499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直接连接符 560">
              <a:extLst>
                <a:ext uri="{FF2B5EF4-FFF2-40B4-BE49-F238E27FC236}">
                  <a16:creationId xmlns:a16="http://schemas.microsoft.com/office/drawing/2014/main" id="{AA39194C-DF51-4C24-9A24-6D1BC639A8E0}"/>
                </a:ext>
              </a:extLst>
            </p:cNvPr>
            <p:cNvCxnSpPr/>
            <p:nvPr/>
          </p:nvCxnSpPr>
          <p:spPr>
            <a:xfrm>
              <a:off x="598955" y="8607632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2" name="文本框 561">
              <a:extLst>
                <a:ext uri="{FF2B5EF4-FFF2-40B4-BE49-F238E27FC236}">
                  <a16:creationId xmlns:a16="http://schemas.microsoft.com/office/drawing/2014/main" id="{FB50BE70-AB83-429E-A66A-B1C0A7BCBACF}"/>
                </a:ext>
              </a:extLst>
            </p:cNvPr>
            <p:cNvSpPr txBox="1"/>
            <p:nvPr/>
          </p:nvSpPr>
          <p:spPr>
            <a:xfrm>
              <a:off x="128155" y="8566346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3" name="文本框 562">
              <a:extLst>
                <a:ext uri="{FF2B5EF4-FFF2-40B4-BE49-F238E27FC236}">
                  <a16:creationId xmlns:a16="http://schemas.microsoft.com/office/drawing/2014/main" id="{694A1747-00A4-4EF4-917C-233CB20C9530}"/>
                </a:ext>
              </a:extLst>
            </p:cNvPr>
            <p:cNvSpPr txBox="1"/>
            <p:nvPr/>
          </p:nvSpPr>
          <p:spPr>
            <a:xfrm>
              <a:off x="128155" y="8401458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64" name="直接连接符 563">
              <a:extLst>
                <a:ext uri="{FF2B5EF4-FFF2-40B4-BE49-F238E27FC236}">
                  <a16:creationId xmlns:a16="http://schemas.microsoft.com/office/drawing/2014/main" id="{22B25CA6-D61B-4C2F-BA29-1A9C2A6B26D6}"/>
                </a:ext>
              </a:extLst>
            </p:cNvPr>
            <p:cNvCxnSpPr/>
            <p:nvPr/>
          </p:nvCxnSpPr>
          <p:spPr>
            <a:xfrm>
              <a:off x="603514" y="8927867"/>
              <a:ext cx="2203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5" name="文本框 564">
              <a:extLst>
                <a:ext uri="{FF2B5EF4-FFF2-40B4-BE49-F238E27FC236}">
                  <a16:creationId xmlns:a16="http://schemas.microsoft.com/office/drawing/2014/main" id="{2EAD6CF8-74A4-4C7A-8331-EED726642CF1}"/>
                </a:ext>
              </a:extLst>
            </p:cNvPr>
            <p:cNvSpPr txBox="1"/>
            <p:nvPr/>
          </p:nvSpPr>
          <p:spPr>
            <a:xfrm>
              <a:off x="217470" y="8738715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66" name="直接连接符 565">
              <a:extLst>
                <a:ext uri="{FF2B5EF4-FFF2-40B4-BE49-F238E27FC236}">
                  <a16:creationId xmlns:a16="http://schemas.microsoft.com/office/drawing/2014/main" id="{F687CE94-7D74-4A64-9F6E-58FF3629E16D}"/>
                </a:ext>
              </a:extLst>
            </p:cNvPr>
            <p:cNvCxnSpPr/>
            <p:nvPr/>
          </p:nvCxnSpPr>
          <p:spPr>
            <a:xfrm>
              <a:off x="598542" y="8397552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7" name="文本框 566">
              <a:extLst>
                <a:ext uri="{FF2B5EF4-FFF2-40B4-BE49-F238E27FC236}">
                  <a16:creationId xmlns:a16="http://schemas.microsoft.com/office/drawing/2014/main" id="{D515AD2B-AECE-4880-AE0A-EEC2E5797597}"/>
                </a:ext>
              </a:extLst>
            </p:cNvPr>
            <p:cNvSpPr txBox="1"/>
            <p:nvPr/>
          </p:nvSpPr>
          <p:spPr>
            <a:xfrm>
              <a:off x="113288" y="8169374"/>
              <a:ext cx="53572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68" name="直接连接符 567">
              <a:extLst>
                <a:ext uri="{FF2B5EF4-FFF2-40B4-BE49-F238E27FC236}">
                  <a16:creationId xmlns:a16="http://schemas.microsoft.com/office/drawing/2014/main" id="{8460D2A8-8424-4FC7-8437-9EB5ACC30031}"/>
                </a:ext>
              </a:extLst>
            </p:cNvPr>
            <p:cNvCxnSpPr/>
            <p:nvPr/>
          </p:nvCxnSpPr>
          <p:spPr>
            <a:xfrm>
              <a:off x="630236" y="9277678"/>
              <a:ext cx="220384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9" name="文本框 568">
              <a:extLst>
                <a:ext uri="{FF2B5EF4-FFF2-40B4-BE49-F238E27FC236}">
                  <a16:creationId xmlns:a16="http://schemas.microsoft.com/office/drawing/2014/main" id="{1B1195D1-100E-4432-BABC-717CE51CB736}"/>
                </a:ext>
              </a:extLst>
            </p:cNvPr>
            <p:cNvSpPr txBox="1"/>
            <p:nvPr/>
          </p:nvSpPr>
          <p:spPr>
            <a:xfrm>
              <a:off x="199667" y="9078002"/>
              <a:ext cx="418704" cy="344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39" b="1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  <a:endParaRPr lang="zh-CN" altLang="en-US" sz="1639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0" name="矩形 569">
              <a:extLst>
                <a:ext uri="{FF2B5EF4-FFF2-40B4-BE49-F238E27FC236}">
                  <a16:creationId xmlns:a16="http://schemas.microsoft.com/office/drawing/2014/main" id="{72A12F03-9769-4F40-8F08-79558387890D}"/>
                </a:ext>
              </a:extLst>
            </p:cNvPr>
            <p:cNvSpPr/>
            <p:nvPr/>
          </p:nvSpPr>
          <p:spPr>
            <a:xfrm>
              <a:off x="898236" y="6903060"/>
              <a:ext cx="1587621" cy="461972"/>
            </a:xfrm>
            <a:prstGeom prst="rect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1" name="矩形 570">
              <a:extLst>
                <a:ext uri="{FF2B5EF4-FFF2-40B4-BE49-F238E27FC236}">
                  <a16:creationId xmlns:a16="http://schemas.microsoft.com/office/drawing/2014/main" id="{71F11B5D-4519-43B8-863E-4110C93BD84B}"/>
                </a:ext>
              </a:extLst>
            </p:cNvPr>
            <p:cNvSpPr/>
            <p:nvPr/>
          </p:nvSpPr>
          <p:spPr>
            <a:xfrm>
              <a:off x="889930" y="8803805"/>
              <a:ext cx="1587621" cy="461972"/>
            </a:xfrm>
            <a:prstGeom prst="rect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2" name="矩形 571">
              <a:extLst>
                <a:ext uri="{FF2B5EF4-FFF2-40B4-BE49-F238E27FC236}">
                  <a16:creationId xmlns:a16="http://schemas.microsoft.com/office/drawing/2014/main" id="{AF2561EE-8579-4549-BB64-BAACA43E801C}"/>
                </a:ext>
              </a:extLst>
            </p:cNvPr>
            <p:cNvSpPr/>
            <p:nvPr/>
          </p:nvSpPr>
          <p:spPr>
            <a:xfrm>
              <a:off x="871110" y="10982975"/>
              <a:ext cx="1587621" cy="461972"/>
            </a:xfrm>
            <a:prstGeom prst="rect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5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243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55A0EA3-080A-4765-B482-548874CD1F26}"/>
              </a:ext>
            </a:extLst>
          </p:cNvPr>
          <p:cNvSpPr txBox="1"/>
          <p:nvPr/>
        </p:nvSpPr>
        <p:spPr>
          <a:xfrm>
            <a:off x="858224" y="175883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Figure 5b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6FB912-1D07-4344-9A09-C31BD9880827}"/>
              </a:ext>
            </a:extLst>
          </p:cNvPr>
          <p:cNvSpPr txBox="1"/>
          <p:nvPr/>
        </p:nvSpPr>
        <p:spPr>
          <a:xfrm>
            <a:off x="4835664" y="162448"/>
            <a:ext cx="1483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Figure 5f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783614-7894-41BC-B1FD-57A6BED35D2B}"/>
              </a:ext>
            </a:extLst>
          </p:cNvPr>
          <p:cNvSpPr txBox="1"/>
          <p:nvPr/>
        </p:nvSpPr>
        <p:spPr>
          <a:xfrm>
            <a:off x="8642469" y="196078"/>
            <a:ext cx="14654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Figure 5j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B12C2C1-21A5-4780-87FF-C588E5695B34}"/>
              </a:ext>
            </a:extLst>
          </p:cNvPr>
          <p:cNvSpPr txBox="1"/>
          <p:nvPr/>
        </p:nvSpPr>
        <p:spPr>
          <a:xfrm>
            <a:off x="4631399" y="995258"/>
            <a:ext cx="595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TBEV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BBD5A5A-6A71-4647-AFFA-66906F68202D}"/>
              </a:ext>
            </a:extLst>
          </p:cNvPr>
          <p:cNvSpPr txBox="1"/>
          <p:nvPr/>
        </p:nvSpPr>
        <p:spPr>
          <a:xfrm>
            <a:off x="5239053" y="682932"/>
            <a:ext cx="6345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lang="en-US" altLang="zh-CN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hpi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4330219-369E-4BAF-8B7D-4E9EE13A86E7}"/>
              </a:ext>
            </a:extLst>
          </p:cNvPr>
          <p:cNvCxnSpPr>
            <a:cxnSpLocks/>
          </p:cNvCxnSpPr>
          <p:nvPr/>
        </p:nvCxnSpPr>
        <p:spPr>
          <a:xfrm>
            <a:off x="5311617" y="924363"/>
            <a:ext cx="4378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F662592C-147B-4A31-B112-07D6C4385A8E}"/>
              </a:ext>
            </a:extLst>
          </p:cNvPr>
          <p:cNvSpPr txBox="1"/>
          <p:nvPr/>
        </p:nvSpPr>
        <p:spPr>
          <a:xfrm>
            <a:off x="5153706" y="926662"/>
            <a:ext cx="4026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－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2BDB1F5-5A6B-432B-AC9E-512555710298}"/>
              </a:ext>
            </a:extLst>
          </p:cNvPr>
          <p:cNvSpPr txBox="1"/>
          <p:nvPr/>
        </p:nvSpPr>
        <p:spPr>
          <a:xfrm>
            <a:off x="5469072" y="926662"/>
            <a:ext cx="4026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EE52D6FD-198D-4C59-A817-C937A64CA2E8}"/>
              </a:ext>
            </a:extLst>
          </p:cNvPr>
          <p:cNvGrpSpPr/>
          <p:nvPr/>
        </p:nvGrpSpPr>
        <p:grpSpPr>
          <a:xfrm>
            <a:off x="8586698" y="906050"/>
            <a:ext cx="1949211" cy="4831696"/>
            <a:chOff x="9369421" y="971583"/>
            <a:chExt cx="1949211" cy="354211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5698ABE-F7D4-4BC1-987B-7ACF7C6D98AC}"/>
                </a:ext>
              </a:extLst>
            </p:cNvPr>
            <p:cNvSpPr txBox="1"/>
            <p:nvPr/>
          </p:nvSpPr>
          <p:spPr>
            <a:xfrm>
              <a:off x="9369421" y="1283909"/>
              <a:ext cx="5950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TBEV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0C36DD8-9F81-40F8-94B5-2CE6FCCAF18D}"/>
                </a:ext>
              </a:extLst>
            </p:cNvPr>
            <p:cNvSpPr txBox="1"/>
            <p:nvPr/>
          </p:nvSpPr>
          <p:spPr>
            <a:xfrm>
              <a:off x="9977075" y="971583"/>
              <a:ext cx="6345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24 </a:t>
              </a:r>
              <a:r>
                <a:rPr lang="en-US" altLang="zh-C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hpi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30311542-4583-4796-A8B2-26B3B0FC7DFC}"/>
                </a:ext>
              </a:extLst>
            </p:cNvPr>
            <p:cNvCxnSpPr>
              <a:cxnSpLocks/>
            </p:cNvCxnSpPr>
            <p:nvPr/>
          </p:nvCxnSpPr>
          <p:spPr>
            <a:xfrm>
              <a:off x="10049639" y="1213014"/>
              <a:ext cx="43783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A53DAFD-C109-4F89-9B19-093EBFDD5544}"/>
                </a:ext>
              </a:extLst>
            </p:cNvPr>
            <p:cNvSpPr txBox="1"/>
            <p:nvPr/>
          </p:nvSpPr>
          <p:spPr>
            <a:xfrm>
              <a:off x="9891728" y="1215313"/>
              <a:ext cx="4026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F48B19E-130C-483E-A9A4-B2CB1AC329B1}"/>
                </a:ext>
              </a:extLst>
            </p:cNvPr>
            <p:cNvSpPr txBox="1"/>
            <p:nvPr/>
          </p:nvSpPr>
          <p:spPr>
            <a:xfrm>
              <a:off x="10207094" y="1215313"/>
              <a:ext cx="4026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DA91686-FA78-406B-9B45-7CD9A2B5679B}"/>
                </a:ext>
              </a:extLst>
            </p:cNvPr>
            <p:cNvSpPr txBox="1"/>
            <p:nvPr/>
          </p:nvSpPr>
          <p:spPr>
            <a:xfrm>
              <a:off x="10579375" y="3616514"/>
              <a:ext cx="4828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NS1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A67CCBA-9B92-4A30-9093-9CBD092EC0A5}"/>
                </a:ext>
              </a:extLst>
            </p:cNvPr>
            <p:cNvSpPr txBox="1"/>
            <p:nvPr/>
          </p:nvSpPr>
          <p:spPr>
            <a:xfrm>
              <a:off x="10609785" y="2587582"/>
              <a:ext cx="6783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γ</a:t>
              </a:r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HA2X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B7086B8-CA40-45D0-B431-01EE0B7C8AAF}"/>
                </a:ext>
              </a:extLst>
            </p:cNvPr>
            <p:cNvSpPr txBox="1"/>
            <p:nvPr/>
          </p:nvSpPr>
          <p:spPr>
            <a:xfrm>
              <a:off x="10609785" y="3964167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H3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129224C-3EB0-4956-A8C5-969A6314EA1E}"/>
                </a:ext>
              </a:extLst>
            </p:cNvPr>
            <p:cNvSpPr txBox="1"/>
            <p:nvPr/>
          </p:nvSpPr>
          <p:spPr>
            <a:xfrm>
              <a:off x="10579327" y="2310583"/>
              <a:ext cx="73930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4D649E3-4975-4AFA-B009-077C3D10D7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934000" y="1650928"/>
              <a:ext cx="719251" cy="165358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D27842EE-67D9-4FD7-915A-EFA7E13E5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-47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923192" y="3372273"/>
              <a:ext cx="719251" cy="114142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35E2587F-836C-4C6C-A2BB-813EB8588779}"/>
                </a:ext>
              </a:extLst>
            </p:cNvPr>
            <p:cNvSpPr/>
            <p:nvPr/>
          </p:nvSpPr>
          <p:spPr>
            <a:xfrm>
              <a:off x="9940434" y="4040935"/>
              <a:ext cx="702009" cy="20023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6DA6A617-172C-4EAE-A9FA-DBD64D4D1875}"/>
                </a:ext>
              </a:extLst>
            </p:cNvPr>
            <p:cNvCxnSpPr>
              <a:cxnSpLocks/>
            </p:cNvCxnSpPr>
            <p:nvPr/>
          </p:nvCxnSpPr>
          <p:spPr>
            <a:xfrm>
              <a:off x="9738501" y="3901843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259C792-EE85-4249-8BA5-1A7C8BAB3AEC}"/>
                </a:ext>
              </a:extLst>
            </p:cNvPr>
            <p:cNvSpPr txBox="1"/>
            <p:nvPr/>
          </p:nvSpPr>
          <p:spPr>
            <a:xfrm>
              <a:off x="9455838" y="3763348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1326B1AF-C6AA-410A-9CC7-37F34834C064}"/>
                </a:ext>
              </a:extLst>
            </p:cNvPr>
            <p:cNvCxnSpPr>
              <a:cxnSpLocks/>
            </p:cNvCxnSpPr>
            <p:nvPr/>
          </p:nvCxnSpPr>
          <p:spPr>
            <a:xfrm>
              <a:off x="9738501" y="4033772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C916DC6-CE3A-4D5E-867E-65E2ED541707}"/>
                </a:ext>
              </a:extLst>
            </p:cNvPr>
            <p:cNvSpPr txBox="1"/>
            <p:nvPr/>
          </p:nvSpPr>
          <p:spPr>
            <a:xfrm>
              <a:off x="9455838" y="3895277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5DCF8400-7236-4AB0-ABB4-739008921AEA}"/>
                </a:ext>
              </a:extLst>
            </p:cNvPr>
            <p:cNvCxnSpPr>
              <a:cxnSpLocks/>
            </p:cNvCxnSpPr>
            <p:nvPr/>
          </p:nvCxnSpPr>
          <p:spPr>
            <a:xfrm>
              <a:off x="9747831" y="4157010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D51F1AF-B2D3-4563-B68B-DDAC956D2555}"/>
                </a:ext>
              </a:extLst>
            </p:cNvPr>
            <p:cNvSpPr txBox="1"/>
            <p:nvPr/>
          </p:nvSpPr>
          <p:spPr>
            <a:xfrm>
              <a:off x="9460664" y="4019184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3FFA91E1-8246-4607-895C-2F5A58508978}"/>
                </a:ext>
              </a:extLst>
            </p:cNvPr>
            <p:cNvCxnSpPr>
              <a:cxnSpLocks/>
            </p:cNvCxnSpPr>
            <p:nvPr/>
          </p:nvCxnSpPr>
          <p:spPr>
            <a:xfrm>
              <a:off x="9735445" y="378509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2D8A0EC-E7EA-42E6-BD39-BA31E78F6B44}"/>
                </a:ext>
              </a:extLst>
            </p:cNvPr>
            <p:cNvSpPr txBox="1"/>
            <p:nvPr/>
          </p:nvSpPr>
          <p:spPr>
            <a:xfrm>
              <a:off x="9452782" y="3646602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CB57AE5C-EDC7-4385-BE3A-1136D4805E98}"/>
                </a:ext>
              </a:extLst>
            </p:cNvPr>
            <p:cNvSpPr/>
            <p:nvPr/>
          </p:nvSpPr>
          <p:spPr>
            <a:xfrm>
              <a:off x="9939847" y="2655343"/>
              <a:ext cx="702009" cy="20023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A3C5C25F-1364-49E5-905B-96C216B25672}"/>
                </a:ext>
              </a:extLst>
            </p:cNvPr>
            <p:cNvCxnSpPr>
              <a:cxnSpLocks/>
            </p:cNvCxnSpPr>
            <p:nvPr/>
          </p:nvCxnSpPr>
          <p:spPr>
            <a:xfrm>
              <a:off x="9767295" y="2576848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2EC092E-8067-4DB1-913D-D0277B5414CE}"/>
                </a:ext>
              </a:extLst>
            </p:cNvPr>
            <p:cNvSpPr txBox="1"/>
            <p:nvPr/>
          </p:nvSpPr>
          <p:spPr>
            <a:xfrm>
              <a:off x="9484632" y="2429283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AF20D9BE-E49F-4D3A-851F-41DE2EC97B98}"/>
                </a:ext>
              </a:extLst>
            </p:cNvPr>
            <p:cNvCxnSpPr>
              <a:cxnSpLocks/>
            </p:cNvCxnSpPr>
            <p:nvPr/>
          </p:nvCxnSpPr>
          <p:spPr>
            <a:xfrm>
              <a:off x="9767295" y="2708777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1EF8042-CB2E-4E48-AAB2-86E844FF2C47}"/>
                </a:ext>
              </a:extLst>
            </p:cNvPr>
            <p:cNvSpPr txBox="1"/>
            <p:nvPr/>
          </p:nvSpPr>
          <p:spPr>
            <a:xfrm>
              <a:off x="9484632" y="2570282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18D267BA-9C3E-4F09-8FC7-2A7355257B8A}"/>
                </a:ext>
              </a:extLst>
            </p:cNvPr>
            <p:cNvCxnSpPr>
              <a:cxnSpLocks/>
            </p:cNvCxnSpPr>
            <p:nvPr/>
          </p:nvCxnSpPr>
          <p:spPr>
            <a:xfrm>
              <a:off x="9776625" y="2832015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0613B8C-2DF7-4D18-844F-371698CC40FC}"/>
                </a:ext>
              </a:extLst>
            </p:cNvPr>
            <p:cNvSpPr txBox="1"/>
            <p:nvPr/>
          </p:nvSpPr>
          <p:spPr>
            <a:xfrm>
              <a:off x="9489458" y="2694189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D465B8CC-5C13-4C58-9D90-82A728410239}"/>
                </a:ext>
              </a:extLst>
            </p:cNvPr>
            <p:cNvCxnSpPr>
              <a:cxnSpLocks/>
            </p:cNvCxnSpPr>
            <p:nvPr/>
          </p:nvCxnSpPr>
          <p:spPr>
            <a:xfrm>
              <a:off x="9759467" y="2397932"/>
              <a:ext cx="161365" cy="0"/>
            </a:xfrm>
            <a:prstGeom prst="line">
              <a:avLst/>
            </a:prstGeom>
            <a:ln w="19050">
              <a:solidFill>
                <a:srgbClr val="1510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E10A126-56DB-4373-9763-9A95A211FE18}"/>
                </a:ext>
              </a:extLst>
            </p:cNvPr>
            <p:cNvSpPr txBox="1"/>
            <p:nvPr/>
          </p:nvSpPr>
          <p:spPr>
            <a:xfrm>
              <a:off x="9476804" y="2259437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91FA8720-AE83-4680-9083-BCD4BD891A9A}"/>
                </a:ext>
              </a:extLst>
            </p:cNvPr>
            <p:cNvSpPr/>
            <p:nvPr/>
          </p:nvSpPr>
          <p:spPr>
            <a:xfrm>
              <a:off x="9951242" y="2336205"/>
              <a:ext cx="702009" cy="20023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21C1CEBD-EDD9-4C9C-BF16-64DB2FB0B91A}"/>
                </a:ext>
              </a:extLst>
            </p:cNvPr>
            <p:cNvSpPr/>
            <p:nvPr/>
          </p:nvSpPr>
          <p:spPr>
            <a:xfrm>
              <a:off x="9918366" y="3613006"/>
              <a:ext cx="702009" cy="20023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B55E7B02-9DAC-4DE4-B312-E32AD4C00EE6}"/>
              </a:ext>
            </a:extLst>
          </p:cNvPr>
          <p:cNvGrpSpPr/>
          <p:nvPr/>
        </p:nvGrpSpPr>
        <p:grpSpPr>
          <a:xfrm>
            <a:off x="5166272" y="1305370"/>
            <a:ext cx="1723734" cy="6080413"/>
            <a:chOff x="1849844" y="8337436"/>
            <a:chExt cx="1209288" cy="6080413"/>
          </a:xfrm>
        </p:grpSpPr>
        <p:pic>
          <p:nvPicPr>
            <p:cNvPr id="137" name="图片 136">
              <a:extLst>
                <a:ext uri="{FF2B5EF4-FFF2-40B4-BE49-F238E27FC236}">
                  <a16:creationId xmlns:a16="http://schemas.microsoft.com/office/drawing/2014/main" id="{352E9EE6-BAE8-4724-9E3E-4334AF548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 contrast="1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61878" y="8337436"/>
              <a:ext cx="552527" cy="340090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A7A60BF2-51BF-4B6F-B563-0AC1B2968C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 l="8130" r="13676"/>
            <a:stretch/>
          </p:blipFill>
          <p:spPr>
            <a:xfrm>
              <a:off x="1853695" y="11916490"/>
              <a:ext cx="552527" cy="2501359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3115A4B0-6508-4858-8BEA-62ECDC74DF4A}"/>
                </a:ext>
              </a:extLst>
            </p:cNvPr>
            <p:cNvSpPr txBox="1"/>
            <p:nvPr/>
          </p:nvSpPr>
          <p:spPr>
            <a:xfrm>
              <a:off x="2414404" y="8849404"/>
              <a:ext cx="41069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/>
                <a:t>P62</a:t>
              </a:r>
              <a:endParaRPr lang="zh-CN" altLang="en-US" sz="1100" dirty="0"/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8CBD7BCF-E5AB-4586-A7E6-C6F996829E21}"/>
                </a:ext>
              </a:extLst>
            </p:cNvPr>
            <p:cNvSpPr/>
            <p:nvPr/>
          </p:nvSpPr>
          <p:spPr>
            <a:xfrm>
              <a:off x="1861877" y="8888536"/>
              <a:ext cx="552527" cy="2413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5CF2723-37CA-496D-B7F3-1DD0BB76DA44}"/>
                </a:ext>
              </a:extLst>
            </p:cNvPr>
            <p:cNvSpPr/>
            <p:nvPr/>
          </p:nvSpPr>
          <p:spPr>
            <a:xfrm>
              <a:off x="1861877" y="10079755"/>
              <a:ext cx="552527" cy="39801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2CEA264D-78BA-4051-839C-F04FBCEB4A52}"/>
                </a:ext>
              </a:extLst>
            </p:cNvPr>
            <p:cNvSpPr txBox="1"/>
            <p:nvPr/>
          </p:nvSpPr>
          <p:spPr>
            <a:xfrm>
              <a:off x="2414404" y="10109203"/>
              <a:ext cx="41229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/>
                <a:t>LC3</a:t>
              </a:r>
              <a:endParaRPr lang="zh-CN" altLang="en-US" sz="1100" dirty="0"/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9BA167E2-4ACA-423E-93D8-1AF995687251}"/>
                </a:ext>
              </a:extLst>
            </p:cNvPr>
            <p:cNvSpPr/>
            <p:nvPr/>
          </p:nvSpPr>
          <p:spPr>
            <a:xfrm>
              <a:off x="1857081" y="12571609"/>
              <a:ext cx="552527" cy="13069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2F062096-6DEE-4A93-952A-CC259CBD0AC1}"/>
                </a:ext>
              </a:extLst>
            </p:cNvPr>
            <p:cNvSpPr txBox="1"/>
            <p:nvPr/>
          </p:nvSpPr>
          <p:spPr>
            <a:xfrm>
              <a:off x="2414404" y="12410944"/>
              <a:ext cx="43313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/>
                <a:t>NS1</a:t>
              </a:r>
              <a:endParaRPr lang="zh-CN" altLang="en-US" sz="1100" dirty="0"/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9C7D0CC3-9DF3-4517-974F-B32F8D768D18}"/>
                </a:ext>
              </a:extLst>
            </p:cNvPr>
            <p:cNvSpPr/>
            <p:nvPr/>
          </p:nvSpPr>
          <p:spPr>
            <a:xfrm>
              <a:off x="1849844" y="12731531"/>
              <a:ext cx="552527" cy="13069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40266770-6490-46D0-A70F-9A27F997AA5F}"/>
                </a:ext>
              </a:extLst>
            </p:cNvPr>
            <p:cNvSpPr txBox="1"/>
            <p:nvPr/>
          </p:nvSpPr>
          <p:spPr>
            <a:xfrm>
              <a:off x="2414404" y="12573735"/>
              <a:ext cx="64472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/>
                <a:t>GAPDH</a:t>
              </a:r>
              <a:endParaRPr lang="zh-CN" altLang="en-US" sz="1100" dirty="0"/>
            </a:p>
          </p:txBody>
        </p:sp>
      </p:grpSp>
      <p:sp>
        <p:nvSpPr>
          <p:cNvPr id="159" name="文本框 158">
            <a:extLst>
              <a:ext uri="{FF2B5EF4-FFF2-40B4-BE49-F238E27FC236}">
                <a16:creationId xmlns:a16="http://schemas.microsoft.com/office/drawing/2014/main" id="{40AFC16A-F8EC-46B5-844B-1A22BE04F25A}"/>
              </a:ext>
            </a:extLst>
          </p:cNvPr>
          <p:cNvSpPr txBox="1"/>
          <p:nvPr/>
        </p:nvSpPr>
        <p:spPr>
          <a:xfrm>
            <a:off x="1003383" y="7868647"/>
            <a:ext cx="1603324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5q</a:t>
            </a: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A3AB4C04-31A4-45E1-AF5A-2965E644AE95}"/>
              </a:ext>
            </a:extLst>
          </p:cNvPr>
          <p:cNvSpPr txBox="1"/>
          <p:nvPr/>
        </p:nvSpPr>
        <p:spPr>
          <a:xfrm rot="18759098">
            <a:off x="1783434" y="8731194"/>
            <a:ext cx="1234998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TBEV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0" name="图片 159">
            <a:extLst>
              <a:ext uri="{FF2B5EF4-FFF2-40B4-BE49-F238E27FC236}">
                <a16:creationId xmlns:a16="http://schemas.microsoft.com/office/drawing/2014/main" id="{D7E3E68E-4C09-4346-AF8E-7D233448FCB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t="3487" r="-1504" b="21686"/>
          <a:stretch/>
        </p:blipFill>
        <p:spPr>
          <a:xfrm>
            <a:off x="1467596" y="11119386"/>
            <a:ext cx="873993" cy="1772797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61" name="图片 160">
            <a:extLst>
              <a:ext uri="{FF2B5EF4-FFF2-40B4-BE49-F238E27FC236}">
                <a16:creationId xmlns:a16="http://schemas.microsoft.com/office/drawing/2014/main" id="{428D5BD8-69B0-452D-8621-DA2231A92D6E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15000"/>
                    </a14:imgEffect>
                  </a14:imgLayer>
                </a14:imgProps>
              </a:ext>
            </a:extLst>
          </a:blip>
          <a:srcRect l="73290" r="6612" b="8615"/>
          <a:stretch/>
        </p:blipFill>
        <p:spPr>
          <a:xfrm>
            <a:off x="1452466" y="9507311"/>
            <a:ext cx="843051" cy="1518917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62" name="文本框 161">
            <a:extLst>
              <a:ext uri="{FF2B5EF4-FFF2-40B4-BE49-F238E27FC236}">
                <a16:creationId xmlns:a16="http://schemas.microsoft.com/office/drawing/2014/main" id="{EB6FEC49-3D20-43BC-9E21-59E01160892F}"/>
              </a:ext>
            </a:extLst>
          </p:cNvPr>
          <p:cNvSpPr txBox="1"/>
          <p:nvPr/>
        </p:nvSpPr>
        <p:spPr>
          <a:xfrm>
            <a:off x="2375110" y="9997394"/>
            <a:ext cx="755379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P62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" name="图片 162">
            <a:extLst>
              <a:ext uri="{FF2B5EF4-FFF2-40B4-BE49-F238E27FC236}">
                <a16:creationId xmlns:a16="http://schemas.microsoft.com/office/drawing/2014/main" id="{C71EABE3-D47F-479C-9826-13B573D97E04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369" r="16797" b="43952"/>
          <a:stretch/>
        </p:blipFill>
        <p:spPr>
          <a:xfrm>
            <a:off x="1467597" y="13038693"/>
            <a:ext cx="890108" cy="147145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64" name="图片 163">
            <a:extLst>
              <a:ext uri="{FF2B5EF4-FFF2-40B4-BE49-F238E27FC236}">
                <a16:creationId xmlns:a16="http://schemas.microsoft.com/office/drawing/2014/main" id="{B7066AE3-78A5-4EEF-9514-B6AA8D7BEFD3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249" t="15901" r="19493" b="25274"/>
          <a:stretch/>
        </p:blipFill>
        <p:spPr>
          <a:xfrm>
            <a:off x="1475963" y="14608665"/>
            <a:ext cx="881747" cy="165162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65" name="文本框 164">
            <a:extLst>
              <a:ext uri="{FF2B5EF4-FFF2-40B4-BE49-F238E27FC236}">
                <a16:creationId xmlns:a16="http://schemas.microsoft.com/office/drawing/2014/main" id="{F0B618E1-F45E-4887-B036-38C0C7DA2925}"/>
              </a:ext>
            </a:extLst>
          </p:cNvPr>
          <p:cNvSpPr txBox="1"/>
          <p:nvPr/>
        </p:nvSpPr>
        <p:spPr>
          <a:xfrm rot="18759098">
            <a:off x="1428004" y="8879321"/>
            <a:ext cx="774621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9725776A-C033-448F-A1E9-BD5DFA66F48E}"/>
              </a:ext>
            </a:extLst>
          </p:cNvPr>
          <p:cNvSpPr txBox="1"/>
          <p:nvPr/>
        </p:nvSpPr>
        <p:spPr>
          <a:xfrm>
            <a:off x="2410458" y="11706902"/>
            <a:ext cx="755379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LC3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8" name="矩形 167">
            <a:extLst>
              <a:ext uri="{FF2B5EF4-FFF2-40B4-BE49-F238E27FC236}">
                <a16:creationId xmlns:a16="http://schemas.microsoft.com/office/drawing/2014/main" id="{B71438B5-63BE-432D-8416-F51DB096A5A6}"/>
              </a:ext>
            </a:extLst>
          </p:cNvPr>
          <p:cNvSpPr/>
          <p:nvPr/>
        </p:nvSpPr>
        <p:spPr>
          <a:xfrm>
            <a:off x="2356590" y="15463960"/>
            <a:ext cx="931665" cy="344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+mn-ea"/>
              </a:rPr>
              <a:t>GAPDH</a:t>
            </a:r>
            <a:endParaRPr lang="zh-CN" altLang="en-US" sz="1639" dirty="0"/>
          </a:p>
        </p:txBody>
      </p:sp>
      <p:cxnSp>
        <p:nvCxnSpPr>
          <p:cNvPr id="169" name="直接连接符 168">
            <a:extLst>
              <a:ext uri="{FF2B5EF4-FFF2-40B4-BE49-F238E27FC236}">
                <a16:creationId xmlns:a16="http://schemas.microsoft.com/office/drawing/2014/main" id="{166C8D51-C3CE-4F10-90A1-E2BA01EAF06C}"/>
              </a:ext>
            </a:extLst>
          </p:cNvPr>
          <p:cNvCxnSpPr>
            <a:cxnSpLocks/>
          </p:cNvCxnSpPr>
          <p:nvPr/>
        </p:nvCxnSpPr>
        <p:spPr>
          <a:xfrm>
            <a:off x="1189610" y="1014130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>
            <a:extLst>
              <a:ext uri="{FF2B5EF4-FFF2-40B4-BE49-F238E27FC236}">
                <a16:creationId xmlns:a16="http://schemas.microsoft.com/office/drawing/2014/main" id="{20F903FB-1CA2-4AFA-95D3-A45C1016ACB5}"/>
              </a:ext>
            </a:extLst>
          </p:cNvPr>
          <p:cNvCxnSpPr>
            <a:cxnSpLocks/>
          </p:cNvCxnSpPr>
          <p:nvPr/>
        </p:nvCxnSpPr>
        <p:spPr>
          <a:xfrm>
            <a:off x="1189610" y="999344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文本框 170">
            <a:extLst>
              <a:ext uri="{FF2B5EF4-FFF2-40B4-BE49-F238E27FC236}">
                <a16:creationId xmlns:a16="http://schemas.microsoft.com/office/drawing/2014/main" id="{2307FDE2-54EE-4D30-A246-1DFEC9C62B3C}"/>
              </a:ext>
            </a:extLst>
          </p:cNvPr>
          <p:cNvSpPr txBox="1"/>
          <p:nvPr/>
        </p:nvSpPr>
        <p:spPr>
          <a:xfrm>
            <a:off x="718811" y="9952159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AA7C7F0A-6209-46BC-8C50-C77D071E030F}"/>
              </a:ext>
            </a:extLst>
          </p:cNvPr>
          <p:cNvSpPr txBox="1"/>
          <p:nvPr/>
        </p:nvSpPr>
        <p:spPr>
          <a:xfrm>
            <a:off x="718811" y="9787270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3" name="直接连接符 172">
            <a:extLst>
              <a:ext uri="{FF2B5EF4-FFF2-40B4-BE49-F238E27FC236}">
                <a16:creationId xmlns:a16="http://schemas.microsoft.com/office/drawing/2014/main" id="{600EAA00-C739-47D7-BF68-E61A098F0246}"/>
              </a:ext>
            </a:extLst>
          </p:cNvPr>
          <p:cNvCxnSpPr>
            <a:cxnSpLocks/>
          </p:cNvCxnSpPr>
          <p:nvPr/>
        </p:nvCxnSpPr>
        <p:spPr>
          <a:xfrm>
            <a:off x="1194170" y="10313676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文本框 173">
            <a:extLst>
              <a:ext uri="{FF2B5EF4-FFF2-40B4-BE49-F238E27FC236}">
                <a16:creationId xmlns:a16="http://schemas.microsoft.com/office/drawing/2014/main" id="{23D6B143-61FA-40E0-BF2C-31CF879B9151}"/>
              </a:ext>
            </a:extLst>
          </p:cNvPr>
          <p:cNvSpPr txBox="1"/>
          <p:nvPr/>
        </p:nvSpPr>
        <p:spPr>
          <a:xfrm>
            <a:off x="808125" y="10124527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5" name="直接连接符 174">
            <a:extLst>
              <a:ext uri="{FF2B5EF4-FFF2-40B4-BE49-F238E27FC236}">
                <a16:creationId xmlns:a16="http://schemas.microsoft.com/office/drawing/2014/main" id="{8BAED850-6454-4C27-8CB3-34F7035CD373}"/>
              </a:ext>
            </a:extLst>
          </p:cNvPr>
          <p:cNvCxnSpPr>
            <a:cxnSpLocks/>
          </p:cNvCxnSpPr>
          <p:nvPr/>
        </p:nvCxnSpPr>
        <p:spPr>
          <a:xfrm>
            <a:off x="1189198" y="978336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文本框 175">
            <a:extLst>
              <a:ext uri="{FF2B5EF4-FFF2-40B4-BE49-F238E27FC236}">
                <a16:creationId xmlns:a16="http://schemas.microsoft.com/office/drawing/2014/main" id="{451F3B48-D5EC-494A-9DDE-40BF9224200B}"/>
              </a:ext>
            </a:extLst>
          </p:cNvPr>
          <p:cNvSpPr txBox="1"/>
          <p:nvPr/>
        </p:nvSpPr>
        <p:spPr>
          <a:xfrm>
            <a:off x="703945" y="9555186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7" name="直接连接符 176">
            <a:extLst>
              <a:ext uri="{FF2B5EF4-FFF2-40B4-BE49-F238E27FC236}">
                <a16:creationId xmlns:a16="http://schemas.microsoft.com/office/drawing/2014/main" id="{D9DC78A1-01D5-4F24-812F-9F87E96C0529}"/>
              </a:ext>
            </a:extLst>
          </p:cNvPr>
          <p:cNvCxnSpPr>
            <a:cxnSpLocks/>
          </p:cNvCxnSpPr>
          <p:nvPr/>
        </p:nvCxnSpPr>
        <p:spPr>
          <a:xfrm>
            <a:off x="1220891" y="1066349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文本框 177">
            <a:extLst>
              <a:ext uri="{FF2B5EF4-FFF2-40B4-BE49-F238E27FC236}">
                <a16:creationId xmlns:a16="http://schemas.microsoft.com/office/drawing/2014/main" id="{3B98B189-1FC4-4AD6-9FC6-6E41EF6827B4}"/>
              </a:ext>
            </a:extLst>
          </p:cNvPr>
          <p:cNvSpPr txBox="1"/>
          <p:nvPr/>
        </p:nvSpPr>
        <p:spPr>
          <a:xfrm>
            <a:off x="841351" y="10474342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9" name="直接连接符 178">
            <a:extLst>
              <a:ext uri="{FF2B5EF4-FFF2-40B4-BE49-F238E27FC236}">
                <a16:creationId xmlns:a16="http://schemas.microsoft.com/office/drawing/2014/main" id="{691E691B-A98F-4A79-8562-9CAF51B442EA}"/>
              </a:ext>
            </a:extLst>
          </p:cNvPr>
          <p:cNvCxnSpPr>
            <a:cxnSpLocks/>
          </p:cNvCxnSpPr>
          <p:nvPr/>
        </p:nvCxnSpPr>
        <p:spPr>
          <a:xfrm>
            <a:off x="1220891" y="10914230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文本框 179">
            <a:extLst>
              <a:ext uri="{FF2B5EF4-FFF2-40B4-BE49-F238E27FC236}">
                <a16:creationId xmlns:a16="http://schemas.microsoft.com/office/drawing/2014/main" id="{FA51EDD7-7CD4-4B83-9935-520CAB71FF38}"/>
              </a:ext>
            </a:extLst>
          </p:cNvPr>
          <p:cNvSpPr txBox="1"/>
          <p:nvPr/>
        </p:nvSpPr>
        <p:spPr>
          <a:xfrm>
            <a:off x="834845" y="1072508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1" name="直接连接符 180">
            <a:extLst>
              <a:ext uri="{FF2B5EF4-FFF2-40B4-BE49-F238E27FC236}">
                <a16:creationId xmlns:a16="http://schemas.microsoft.com/office/drawing/2014/main" id="{0EEB1769-EE8F-4D81-AE35-BC1DB38E7C4D}"/>
              </a:ext>
            </a:extLst>
          </p:cNvPr>
          <p:cNvCxnSpPr>
            <a:cxnSpLocks/>
          </p:cNvCxnSpPr>
          <p:nvPr/>
        </p:nvCxnSpPr>
        <p:spPr>
          <a:xfrm>
            <a:off x="1222629" y="1132738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文本框 181">
            <a:extLst>
              <a:ext uri="{FF2B5EF4-FFF2-40B4-BE49-F238E27FC236}">
                <a16:creationId xmlns:a16="http://schemas.microsoft.com/office/drawing/2014/main" id="{466113B2-4395-4819-9417-6D68A8095B9A}"/>
              </a:ext>
            </a:extLst>
          </p:cNvPr>
          <p:cNvSpPr txBox="1"/>
          <p:nvPr/>
        </p:nvSpPr>
        <p:spPr>
          <a:xfrm>
            <a:off x="836582" y="11138234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3" name="直接连接符 182">
            <a:extLst>
              <a:ext uri="{FF2B5EF4-FFF2-40B4-BE49-F238E27FC236}">
                <a16:creationId xmlns:a16="http://schemas.microsoft.com/office/drawing/2014/main" id="{50179B21-2C0A-4FC5-BB8A-FB222A6A0B7A}"/>
              </a:ext>
            </a:extLst>
          </p:cNvPr>
          <p:cNvCxnSpPr>
            <a:cxnSpLocks/>
          </p:cNvCxnSpPr>
          <p:nvPr/>
        </p:nvCxnSpPr>
        <p:spPr>
          <a:xfrm>
            <a:off x="1222629" y="1193715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文本框 183">
            <a:extLst>
              <a:ext uri="{FF2B5EF4-FFF2-40B4-BE49-F238E27FC236}">
                <a16:creationId xmlns:a16="http://schemas.microsoft.com/office/drawing/2014/main" id="{B018D869-694E-47B5-AD83-950E9127D241}"/>
              </a:ext>
            </a:extLst>
          </p:cNvPr>
          <p:cNvSpPr txBox="1"/>
          <p:nvPr/>
        </p:nvSpPr>
        <p:spPr>
          <a:xfrm>
            <a:off x="836582" y="11748005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5" name="直接连接符 184">
            <a:extLst>
              <a:ext uri="{FF2B5EF4-FFF2-40B4-BE49-F238E27FC236}">
                <a16:creationId xmlns:a16="http://schemas.microsoft.com/office/drawing/2014/main" id="{43E9012C-4649-4571-8A7F-E383D5AD7D12}"/>
              </a:ext>
            </a:extLst>
          </p:cNvPr>
          <p:cNvCxnSpPr>
            <a:cxnSpLocks/>
          </p:cNvCxnSpPr>
          <p:nvPr/>
        </p:nvCxnSpPr>
        <p:spPr>
          <a:xfrm>
            <a:off x="1221189" y="1357654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>
            <a:extLst>
              <a:ext uri="{FF2B5EF4-FFF2-40B4-BE49-F238E27FC236}">
                <a16:creationId xmlns:a16="http://schemas.microsoft.com/office/drawing/2014/main" id="{C8CD79F2-A1AD-4AA0-A82F-5778287B2A92}"/>
              </a:ext>
            </a:extLst>
          </p:cNvPr>
          <p:cNvCxnSpPr>
            <a:cxnSpLocks/>
          </p:cNvCxnSpPr>
          <p:nvPr/>
        </p:nvCxnSpPr>
        <p:spPr>
          <a:xfrm>
            <a:off x="1221189" y="13428674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文本框 186">
            <a:extLst>
              <a:ext uri="{FF2B5EF4-FFF2-40B4-BE49-F238E27FC236}">
                <a16:creationId xmlns:a16="http://schemas.microsoft.com/office/drawing/2014/main" id="{B9965185-4302-44DC-8688-BF9B3DC7F8D1}"/>
              </a:ext>
            </a:extLst>
          </p:cNvPr>
          <p:cNvSpPr txBox="1"/>
          <p:nvPr/>
        </p:nvSpPr>
        <p:spPr>
          <a:xfrm>
            <a:off x="750390" y="13387392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8" name="文本框 187">
            <a:extLst>
              <a:ext uri="{FF2B5EF4-FFF2-40B4-BE49-F238E27FC236}">
                <a16:creationId xmlns:a16="http://schemas.microsoft.com/office/drawing/2014/main" id="{33468041-E005-42BD-8A48-591E20751C8F}"/>
              </a:ext>
            </a:extLst>
          </p:cNvPr>
          <p:cNvSpPr txBox="1"/>
          <p:nvPr/>
        </p:nvSpPr>
        <p:spPr>
          <a:xfrm>
            <a:off x="750390" y="13222500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9" name="直接连接符 188">
            <a:extLst>
              <a:ext uri="{FF2B5EF4-FFF2-40B4-BE49-F238E27FC236}">
                <a16:creationId xmlns:a16="http://schemas.microsoft.com/office/drawing/2014/main" id="{08C41A21-937F-4A35-9828-5E2B05EDCC40}"/>
              </a:ext>
            </a:extLst>
          </p:cNvPr>
          <p:cNvCxnSpPr>
            <a:cxnSpLocks/>
          </p:cNvCxnSpPr>
          <p:nvPr/>
        </p:nvCxnSpPr>
        <p:spPr>
          <a:xfrm>
            <a:off x="1225749" y="13748909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文本框 189">
            <a:extLst>
              <a:ext uri="{FF2B5EF4-FFF2-40B4-BE49-F238E27FC236}">
                <a16:creationId xmlns:a16="http://schemas.microsoft.com/office/drawing/2014/main" id="{AA105FAE-4D0D-469F-BCBB-9F9902573C64}"/>
              </a:ext>
            </a:extLst>
          </p:cNvPr>
          <p:cNvSpPr txBox="1"/>
          <p:nvPr/>
        </p:nvSpPr>
        <p:spPr>
          <a:xfrm>
            <a:off x="839701" y="13559757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1" name="直接连接符 190">
            <a:extLst>
              <a:ext uri="{FF2B5EF4-FFF2-40B4-BE49-F238E27FC236}">
                <a16:creationId xmlns:a16="http://schemas.microsoft.com/office/drawing/2014/main" id="{CD121EA2-6A8A-41F7-AC8F-9A61D90B20A4}"/>
              </a:ext>
            </a:extLst>
          </p:cNvPr>
          <p:cNvCxnSpPr>
            <a:cxnSpLocks/>
          </p:cNvCxnSpPr>
          <p:nvPr/>
        </p:nvCxnSpPr>
        <p:spPr>
          <a:xfrm>
            <a:off x="1220777" y="13218594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文本框 191">
            <a:extLst>
              <a:ext uri="{FF2B5EF4-FFF2-40B4-BE49-F238E27FC236}">
                <a16:creationId xmlns:a16="http://schemas.microsoft.com/office/drawing/2014/main" id="{0FAF5BED-4E3D-4AD4-A384-BF6545F7A19C}"/>
              </a:ext>
            </a:extLst>
          </p:cNvPr>
          <p:cNvSpPr txBox="1"/>
          <p:nvPr/>
        </p:nvSpPr>
        <p:spPr>
          <a:xfrm>
            <a:off x="735521" y="12990418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3" name="直接连接符 192">
            <a:extLst>
              <a:ext uri="{FF2B5EF4-FFF2-40B4-BE49-F238E27FC236}">
                <a16:creationId xmlns:a16="http://schemas.microsoft.com/office/drawing/2014/main" id="{CC59FD4E-F813-4350-A2A2-7AC833E4E8AA}"/>
              </a:ext>
            </a:extLst>
          </p:cNvPr>
          <p:cNvCxnSpPr>
            <a:cxnSpLocks/>
          </p:cNvCxnSpPr>
          <p:nvPr/>
        </p:nvCxnSpPr>
        <p:spPr>
          <a:xfrm>
            <a:off x="1252468" y="14098724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文本框 193">
            <a:extLst>
              <a:ext uri="{FF2B5EF4-FFF2-40B4-BE49-F238E27FC236}">
                <a16:creationId xmlns:a16="http://schemas.microsoft.com/office/drawing/2014/main" id="{3137CB40-8F1F-47EC-AC8B-BD80F3D661F5}"/>
              </a:ext>
            </a:extLst>
          </p:cNvPr>
          <p:cNvSpPr txBox="1"/>
          <p:nvPr/>
        </p:nvSpPr>
        <p:spPr>
          <a:xfrm>
            <a:off x="872927" y="13909572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3D3FECCD-E085-4E36-A827-735B986588DE}"/>
              </a:ext>
            </a:extLst>
          </p:cNvPr>
          <p:cNvCxnSpPr>
            <a:cxnSpLocks/>
          </p:cNvCxnSpPr>
          <p:nvPr/>
        </p:nvCxnSpPr>
        <p:spPr>
          <a:xfrm>
            <a:off x="1252468" y="1434946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文本框 195">
            <a:extLst>
              <a:ext uri="{FF2B5EF4-FFF2-40B4-BE49-F238E27FC236}">
                <a16:creationId xmlns:a16="http://schemas.microsoft.com/office/drawing/2014/main" id="{59D82A18-D6D9-41B7-9B07-EF5C310A81D2}"/>
              </a:ext>
            </a:extLst>
          </p:cNvPr>
          <p:cNvSpPr txBox="1"/>
          <p:nvPr/>
        </p:nvSpPr>
        <p:spPr>
          <a:xfrm>
            <a:off x="866424" y="14160314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7" name="直接连接符 196">
            <a:extLst>
              <a:ext uri="{FF2B5EF4-FFF2-40B4-BE49-F238E27FC236}">
                <a16:creationId xmlns:a16="http://schemas.microsoft.com/office/drawing/2014/main" id="{63671739-8D2B-4A03-AD22-606AFAB2883C}"/>
              </a:ext>
            </a:extLst>
          </p:cNvPr>
          <p:cNvCxnSpPr>
            <a:cxnSpLocks/>
          </p:cNvCxnSpPr>
          <p:nvPr/>
        </p:nvCxnSpPr>
        <p:spPr>
          <a:xfrm>
            <a:off x="1210361" y="1502305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>
            <a:extLst>
              <a:ext uri="{FF2B5EF4-FFF2-40B4-BE49-F238E27FC236}">
                <a16:creationId xmlns:a16="http://schemas.microsoft.com/office/drawing/2014/main" id="{537C5D0C-14BA-4AF7-AD4E-A768806C9E2B}"/>
              </a:ext>
            </a:extLst>
          </p:cNvPr>
          <p:cNvCxnSpPr>
            <a:cxnSpLocks/>
          </p:cNvCxnSpPr>
          <p:nvPr/>
        </p:nvCxnSpPr>
        <p:spPr>
          <a:xfrm>
            <a:off x="1210361" y="1487518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文本框 198">
            <a:extLst>
              <a:ext uri="{FF2B5EF4-FFF2-40B4-BE49-F238E27FC236}">
                <a16:creationId xmlns:a16="http://schemas.microsoft.com/office/drawing/2014/main" id="{9598B400-7D9B-4DE1-BE83-14FDBF116E78}"/>
              </a:ext>
            </a:extLst>
          </p:cNvPr>
          <p:cNvSpPr txBox="1"/>
          <p:nvPr/>
        </p:nvSpPr>
        <p:spPr>
          <a:xfrm>
            <a:off x="739561" y="14833903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id="{42309A81-D895-43EE-AD76-FD169C673D09}"/>
              </a:ext>
            </a:extLst>
          </p:cNvPr>
          <p:cNvSpPr txBox="1"/>
          <p:nvPr/>
        </p:nvSpPr>
        <p:spPr>
          <a:xfrm>
            <a:off x="739561" y="14669015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1" name="直接连接符 200">
            <a:extLst>
              <a:ext uri="{FF2B5EF4-FFF2-40B4-BE49-F238E27FC236}">
                <a16:creationId xmlns:a16="http://schemas.microsoft.com/office/drawing/2014/main" id="{1043C174-5A84-4B6B-9650-22BBD21913A5}"/>
              </a:ext>
            </a:extLst>
          </p:cNvPr>
          <p:cNvCxnSpPr>
            <a:cxnSpLocks/>
          </p:cNvCxnSpPr>
          <p:nvPr/>
        </p:nvCxnSpPr>
        <p:spPr>
          <a:xfrm>
            <a:off x="1214920" y="15195424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文本框 201">
            <a:extLst>
              <a:ext uri="{FF2B5EF4-FFF2-40B4-BE49-F238E27FC236}">
                <a16:creationId xmlns:a16="http://schemas.microsoft.com/office/drawing/2014/main" id="{0C85BCB3-0826-4E93-82A8-1C6BF03B74E9}"/>
              </a:ext>
            </a:extLst>
          </p:cNvPr>
          <p:cNvSpPr txBox="1"/>
          <p:nvPr/>
        </p:nvSpPr>
        <p:spPr>
          <a:xfrm>
            <a:off x="828873" y="1500627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3" name="直接连接符 202">
            <a:extLst>
              <a:ext uri="{FF2B5EF4-FFF2-40B4-BE49-F238E27FC236}">
                <a16:creationId xmlns:a16="http://schemas.microsoft.com/office/drawing/2014/main" id="{E7131080-DEB8-4295-8A85-B71544433F64}"/>
              </a:ext>
            </a:extLst>
          </p:cNvPr>
          <p:cNvCxnSpPr>
            <a:cxnSpLocks/>
          </p:cNvCxnSpPr>
          <p:nvPr/>
        </p:nvCxnSpPr>
        <p:spPr>
          <a:xfrm>
            <a:off x="1209949" y="1466510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文本框 203">
            <a:extLst>
              <a:ext uri="{FF2B5EF4-FFF2-40B4-BE49-F238E27FC236}">
                <a16:creationId xmlns:a16="http://schemas.microsoft.com/office/drawing/2014/main" id="{B6BB894B-114C-4FDD-B586-DF45202012FC}"/>
              </a:ext>
            </a:extLst>
          </p:cNvPr>
          <p:cNvSpPr txBox="1"/>
          <p:nvPr/>
        </p:nvSpPr>
        <p:spPr>
          <a:xfrm>
            <a:off x="724692" y="14436934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id="{7ECAEBEF-6959-4636-A9F5-7F0FE9DAF22D}"/>
              </a:ext>
            </a:extLst>
          </p:cNvPr>
          <p:cNvCxnSpPr>
            <a:cxnSpLocks/>
          </p:cNvCxnSpPr>
          <p:nvPr/>
        </p:nvCxnSpPr>
        <p:spPr>
          <a:xfrm>
            <a:off x="1241640" y="1554523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文本框 205">
            <a:extLst>
              <a:ext uri="{FF2B5EF4-FFF2-40B4-BE49-F238E27FC236}">
                <a16:creationId xmlns:a16="http://schemas.microsoft.com/office/drawing/2014/main" id="{A48D30A3-1286-48F2-98B3-18417F4BDD81}"/>
              </a:ext>
            </a:extLst>
          </p:cNvPr>
          <p:cNvSpPr txBox="1"/>
          <p:nvPr/>
        </p:nvSpPr>
        <p:spPr>
          <a:xfrm>
            <a:off x="862100" y="15356086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7" name="直接连接符 206">
            <a:extLst>
              <a:ext uri="{FF2B5EF4-FFF2-40B4-BE49-F238E27FC236}">
                <a16:creationId xmlns:a16="http://schemas.microsoft.com/office/drawing/2014/main" id="{9358C317-FE48-46C7-B9CB-84E9285BFDE0}"/>
              </a:ext>
            </a:extLst>
          </p:cNvPr>
          <p:cNvCxnSpPr>
            <a:cxnSpLocks/>
          </p:cNvCxnSpPr>
          <p:nvPr/>
        </p:nvCxnSpPr>
        <p:spPr>
          <a:xfrm>
            <a:off x="1241640" y="1579597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文本框 207">
            <a:extLst>
              <a:ext uri="{FF2B5EF4-FFF2-40B4-BE49-F238E27FC236}">
                <a16:creationId xmlns:a16="http://schemas.microsoft.com/office/drawing/2014/main" id="{0E7E9CA2-63FF-456B-9B6D-E0AB69ED8DEB}"/>
              </a:ext>
            </a:extLst>
          </p:cNvPr>
          <p:cNvSpPr txBox="1"/>
          <p:nvPr/>
        </p:nvSpPr>
        <p:spPr>
          <a:xfrm>
            <a:off x="855594" y="15606825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9" name="矩形 208">
            <a:extLst>
              <a:ext uri="{FF2B5EF4-FFF2-40B4-BE49-F238E27FC236}">
                <a16:creationId xmlns:a16="http://schemas.microsoft.com/office/drawing/2014/main" id="{A6F0E1D8-6C6C-4B92-A5F3-4FD821406DC9}"/>
              </a:ext>
            </a:extLst>
          </p:cNvPr>
          <p:cNvSpPr/>
          <p:nvPr/>
        </p:nvSpPr>
        <p:spPr>
          <a:xfrm>
            <a:off x="1455998" y="10212207"/>
            <a:ext cx="883093" cy="31919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210" name="矩形 209">
            <a:extLst>
              <a:ext uri="{FF2B5EF4-FFF2-40B4-BE49-F238E27FC236}">
                <a16:creationId xmlns:a16="http://schemas.microsoft.com/office/drawing/2014/main" id="{BF092D03-0D90-4D23-ADD8-D7DB1B5DA6EA}"/>
              </a:ext>
            </a:extLst>
          </p:cNvPr>
          <p:cNvSpPr/>
          <p:nvPr/>
        </p:nvSpPr>
        <p:spPr>
          <a:xfrm>
            <a:off x="1446134" y="11529047"/>
            <a:ext cx="883093" cy="5561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211" name="矩形 210">
            <a:extLst>
              <a:ext uri="{FF2B5EF4-FFF2-40B4-BE49-F238E27FC236}">
                <a16:creationId xmlns:a16="http://schemas.microsoft.com/office/drawing/2014/main" id="{80FF5C3E-E77D-4C95-AEFB-07C6D834F295}"/>
              </a:ext>
            </a:extLst>
          </p:cNvPr>
          <p:cNvSpPr/>
          <p:nvPr/>
        </p:nvSpPr>
        <p:spPr>
          <a:xfrm>
            <a:off x="1446134" y="13949950"/>
            <a:ext cx="883093" cy="31919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212" name="矩形 211">
            <a:extLst>
              <a:ext uri="{FF2B5EF4-FFF2-40B4-BE49-F238E27FC236}">
                <a16:creationId xmlns:a16="http://schemas.microsoft.com/office/drawing/2014/main" id="{105FAED5-AB2D-48AE-847E-A7D0E345DC90}"/>
              </a:ext>
            </a:extLst>
          </p:cNvPr>
          <p:cNvSpPr/>
          <p:nvPr/>
        </p:nvSpPr>
        <p:spPr>
          <a:xfrm>
            <a:off x="1486681" y="15750627"/>
            <a:ext cx="883093" cy="31919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pic>
        <p:nvPicPr>
          <p:cNvPr id="149" name="图片 148">
            <a:extLst>
              <a:ext uri="{FF2B5EF4-FFF2-40B4-BE49-F238E27FC236}">
                <a16:creationId xmlns:a16="http://schemas.microsoft.com/office/drawing/2014/main" id="{BD60ACE8-7915-434F-9C4D-9580905998B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-1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2203" y="4428051"/>
            <a:ext cx="1278619" cy="150579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0" name="图片 149">
            <a:extLst>
              <a:ext uri="{FF2B5EF4-FFF2-40B4-BE49-F238E27FC236}">
                <a16:creationId xmlns:a16="http://schemas.microsoft.com/office/drawing/2014/main" id="{1E58ED24-2048-4D03-8E78-DBEAF1DFEAC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-1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8708" y="2979758"/>
            <a:ext cx="1246740" cy="13589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1" name="图片 150">
            <a:extLst>
              <a:ext uri="{FF2B5EF4-FFF2-40B4-BE49-F238E27FC236}">
                <a16:creationId xmlns:a16="http://schemas.microsoft.com/office/drawing/2014/main" id="{00DAE345-E787-45A3-AF66-9CC3BEF3847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rightnessContrast bright="-1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7416" y="1572977"/>
            <a:ext cx="1238262" cy="13641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2" name="文本框 151">
            <a:extLst>
              <a:ext uri="{FF2B5EF4-FFF2-40B4-BE49-F238E27FC236}">
                <a16:creationId xmlns:a16="http://schemas.microsoft.com/office/drawing/2014/main" id="{6401AD84-AB55-47F5-874D-746FBBFCF431}"/>
              </a:ext>
            </a:extLst>
          </p:cNvPr>
          <p:cNvSpPr txBox="1"/>
          <p:nvPr/>
        </p:nvSpPr>
        <p:spPr>
          <a:xfrm>
            <a:off x="2248945" y="3373820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NS1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245569D3-FDA2-4FB8-AD89-074597243323}"/>
              </a:ext>
            </a:extLst>
          </p:cNvPr>
          <p:cNvSpPr txBox="1"/>
          <p:nvPr/>
        </p:nvSpPr>
        <p:spPr>
          <a:xfrm>
            <a:off x="2247212" y="2336387"/>
            <a:ext cx="678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γ</a:t>
            </a:r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HA2X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8A6DFE44-5A5E-4A28-BB22-259F922EB649}"/>
              </a:ext>
            </a:extLst>
          </p:cNvPr>
          <p:cNvSpPr txBox="1"/>
          <p:nvPr/>
        </p:nvSpPr>
        <p:spPr>
          <a:xfrm>
            <a:off x="2296554" y="3800390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H3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A99B120-ADDD-41DE-BD7C-B6EFB9D248B6}"/>
              </a:ext>
            </a:extLst>
          </p:cNvPr>
          <p:cNvSpPr txBox="1"/>
          <p:nvPr/>
        </p:nvSpPr>
        <p:spPr>
          <a:xfrm>
            <a:off x="2247323" y="4987202"/>
            <a:ext cx="7393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F930FE2F-B399-4359-B866-050DD1CD7D6A}"/>
              </a:ext>
            </a:extLst>
          </p:cNvPr>
          <p:cNvSpPr/>
          <p:nvPr/>
        </p:nvSpPr>
        <p:spPr>
          <a:xfrm>
            <a:off x="1070472" y="2379801"/>
            <a:ext cx="1223273" cy="20023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id="{1771C717-7A91-4A96-9A80-DB8AB892298D}"/>
              </a:ext>
            </a:extLst>
          </p:cNvPr>
          <p:cNvCxnSpPr/>
          <p:nvPr/>
        </p:nvCxnSpPr>
        <p:spPr>
          <a:xfrm>
            <a:off x="890874" y="2312481"/>
            <a:ext cx="16136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文本框 213">
            <a:extLst>
              <a:ext uri="{FF2B5EF4-FFF2-40B4-BE49-F238E27FC236}">
                <a16:creationId xmlns:a16="http://schemas.microsoft.com/office/drawing/2014/main" id="{BC73CF9E-3207-486E-8381-1406C7C9C07B}"/>
              </a:ext>
            </a:extLst>
          </p:cNvPr>
          <p:cNvSpPr txBox="1"/>
          <p:nvPr/>
        </p:nvSpPr>
        <p:spPr>
          <a:xfrm>
            <a:off x="608211" y="2173986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5" name="直接连接符 214">
            <a:extLst>
              <a:ext uri="{FF2B5EF4-FFF2-40B4-BE49-F238E27FC236}">
                <a16:creationId xmlns:a16="http://schemas.microsoft.com/office/drawing/2014/main" id="{F1784420-E8EE-4A14-9C39-DEFD1AE3C54A}"/>
              </a:ext>
            </a:extLst>
          </p:cNvPr>
          <p:cNvCxnSpPr/>
          <p:nvPr/>
        </p:nvCxnSpPr>
        <p:spPr>
          <a:xfrm>
            <a:off x="890874" y="2444410"/>
            <a:ext cx="16136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文本框 215">
            <a:extLst>
              <a:ext uri="{FF2B5EF4-FFF2-40B4-BE49-F238E27FC236}">
                <a16:creationId xmlns:a16="http://schemas.microsoft.com/office/drawing/2014/main" id="{F851BA81-0B99-4A5A-BACB-523F84CA72F4}"/>
              </a:ext>
            </a:extLst>
          </p:cNvPr>
          <p:cNvSpPr txBox="1"/>
          <p:nvPr/>
        </p:nvSpPr>
        <p:spPr>
          <a:xfrm>
            <a:off x="608211" y="2305915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7" name="直接连接符 216">
            <a:extLst>
              <a:ext uri="{FF2B5EF4-FFF2-40B4-BE49-F238E27FC236}">
                <a16:creationId xmlns:a16="http://schemas.microsoft.com/office/drawing/2014/main" id="{01FA6A5C-EA07-480B-A3E5-163737F34C62}"/>
              </a:ext>
            </a:extLst>
          </p:cNvPr>
          <p:cNvCxnSpPr/>
          <p:nvPr/>
        </p:nvCxnSpPr>
        <p:spPr>
          <a:xfrm>
            <a:off x="900204" y="2567648"/>
            <a:ext cx="16136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文本框 217">
            <a:extLst>
              <a:ext uri="{FF2B5EF4-FFF2-40B4-BE49-F238E27FC236}">
                <a16:creationId xmlns:a16="http://schemas.microsoft.com/office/drawing/2014/main" id="{55146A71-0017-4253-A2BF-797C970D0F87}"/>
              </a:ext>
            </a:extLst>
          </p:cNvPr>
          <p:cNvSpPr txBox="1"/>
          <p:nvPr/>
        </p:nvSpPr>
        <p:spPr>
          <a:xfrm>
            <a:off x="613037" y="2429822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9" name="直接连接符 218">
            <a:extLst>
              <a:ext uri="{FF2B5EF4-FFF2-40B4-BE49-F238E27FC236}">
                <a16:creationId xmlns:a16="http://schemas.microsoft.com/office/drawing/2014/main" id="{DECB3732-B637-4396-A60C-E5A46D2068CF}"/>
              </a:ext>
            </a:extLst>
          </p:cNvPr>
          <p:cNvCxnSpPr/>
          <p:nvPr/>
        </p:nvCxnSpPr>
        <p:spPr>
          <a:xfrm>
            <a:off x="887818" y="2195735"/>
            <a:ext cx="16136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文本框 219">
            <a:extLst>
              <a:ext uri="{FF2B5EF4-FFF2-40B4-BE49-F238E27FC236}">
                <a16:creationId xmlns:a16="http://schemas.microsoft.com/office/drawing/2014/main" id="{58883CCD-E8AE-4AC6-A217-6DFA80A07DEF}"/>
              </a:ext>
            </a:extLst>
          </p:cNvPr>
          <p:cNvSpPr txBox="1"/>
          <p:nvPr/>
        </p:nvSpPr>
        <p:spPr>
          <a:xfrm>
            <a:off x="605155" y="2057240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1" name="直接连接符 220">
            <a:extLst>
              <a:ext uri="{FF2B5EF4-FFF2-40B4-BE49-F238E27FC236}">
                <a16:creationId xmlns:a16="http://schemas.microsoft.com/office/drawing/2014/main" id="{D5BA1174-8151-4A67-9D69-F2E010676435}"/>
              </a:ext>
            </a:extLst>
          </p:cNvPr>
          <p:cNvCxnSpPr/>
          <p:nvPr/>
        </p:nvCxnSpPr>
        <p:spPr>
          <a:xfrm>
            <a:off x="889421" y="3692563"/>
            <a:ext cx="16136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文本框 221">
            <a:extLst>
              <a:ext uri="{FF2B5EF4-FFF2-40B4-BE49-F238E27FC236}">
                <a16:creationId xmlns:a16="http://schemas.microsoft.com/office/drawing/2014/main" id="{4AAC15B6-F7E1-437E-903F-E4EFDC2D0AFB}"/>
              </a:ext>
            </a:extLst>
          </p:cNvPr>
          <p:cNvSpPr txBox="1"/>
          <p:nvPr/>
        </p:nvSpPr>
        <p:spPr>
          <a:xfrm>
            <a:off x="606758" y="3554068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3" name="直接连接符 222">
            <a:extLst>
              <a:ext uri="{FF2B5EF4-FFF2-40B4-BE49-F238E27FC236}">
                <a16:creationId xmlns:a16="http://schemas.microsoft.com/office/drawing/2014/main" id="{78A85719-8848-4417-9A54-D87ADDE0FAE5}"/>
              </a:ext>
            </a:extLst>
          </p:cNvPr>
          <p:cNvCxnSpPr/>
          <p:nvPr/>
        </p:nvCxnSpPr>
        <p:spPr>
          <a:xfrm>
            <a:off x="889421" y="3824492"/>
            <a:ext cx="16136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文本框 223">
            <a:extLst>
              <a:ext uri="{FF2B5EF4-FFF2-40B4-BE49-F238E27FC236}">
                <a16:creationId xmlns:a16="http://schemas.microsoft.com/office/drawing/2014/main" id="{8D08666D-A370-431E-9978-9E38871F95C0}"/>
              </a:ext>
            </a:extLst>
          </p:cNvPr>
          <p:cNvSpPr txBox="1"/>
          <p:nvPr/>
        </p:nvSpPr>
        <p:spPr>
          <a:xfrm>
            <a:off x="606758" y="3685997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5" name="直接连接符 224">
            <a:extLst>
              <a:ext uri="{FF2B5EF4-FFF2-40B4-BE49-F238E27FC236}">
                <a16:creationId xmlns:a16="http://schemas.microsoft.com/office/drawing/2014/main" id="{06A3DA5A-12AB-4304-B694-B286A5A69DCA}"/>
              </a:ext>
            </a:extLst>
          </p:cNvPr>
          <p:cNvCxnSpPr/>
          <p:nvPr/>
        </p:nvCxnSpPr>
        <p:spPr>
          <a:xfrm>
            <a:off x="886001" y="4010114"/>
            <a:ext cx="16136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文本框 225">
            <a:extLst>
              <a:ext uri="{FF2B5EF4-FFF2-40B4-BE49-F238E27FC236}">
                <a16:creationId xmlns:a16="http://schemas.microsoft.com/office/drawing/2014/main" id="{F1944804-DCB6-402A-B69E-BCF8B4484F0D}"/>
              </a:ext>
            </a:extLst>
          </p:cNvPr>
          <p:cNvSpPr txBox="1"/>
          <p:nvPr/>
        </p:nvSpPr>
        <p:spPr>
          <a:xfrm>
            <a:off x="598834" y="3872288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7" name="直接连接符 226">
            <a:extLst>
              <a:ext uri="{FF2B5EF4-FFF2-40B4-BE49-F238E27FC236}">
                <a16:creationId xmlns:a16="http://schemas.microsoft.com/office/drawing/2014/main" id="{6A58482D-BA8B-4183-8544-766BBD7CF77D}"/>
              </a:ext>
            </a:extLst>
          </p:cNvPr>
          <p:cNvCxnSpPr/>
          <p:nvPr/>
        </p:nvCxnSpPr>
        <p:spPr>
          <a:xfrm>
            <a:off x="886365" y="3575817"/>
            <a:ext cx="16136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文本框 227">
            <a:extLst>
              <a:ext uri="{FF2B5EF4-FFF2-40B4-BE49-F238E27FC236}">
                <a16:creationId xmlns:a16="http://schemas.microsoft.com/office/drawing/2014/main" id="{F7AAAC81-25CF-4183-AC4C-59588FD6F321}"/>
              </a:ext>
            </a:extLst>
          </p:cNvPr>
          <p:cNvSpPr txBox="1"/>
          <p:nvPr/>
        </p:nvSpPr>
        <p:spPr>
          <a:xfrm>
            <a:off x="603702" y="3437322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9" name="矩形 228">
            <a:extLst>
              <a:ext uri="{FF2B5EF4-FFF2-40B4-BE49-F238E27FC236}">
                <a16:creationId xmlns:a16="http://schemas.microsoft.com/office/drawing/2014/main" id="{95F522E6-8CBD-496C-8E84-545F5D283DC5}"/>
              </a:ext>
            </a:extLst>
          </p:cNvPr>
          <p:cNvSpPr/>
          <p:nvPr/>
        </p:nvSpPr>
        <p:spPr>
          <a:xfrm>
            <a:off x="1070040" y="3831067"/>
            <a:ext cx="1253418" cy="20023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0" name="直接连接符 229">
            <a:extLst>
              <a:ext uri="{FF2B5EF4-FFF2-40B4-BE49-F238E27FC236}">
                <a16:creationId xmlns:a16="http://schemas.microsoft.com/office/drawing/2014/main" id="{0D18FF59-2660-451B-B2D6-680522571127}"/>
              </a:ext>
            </a:extLst>
          </p:cNvPr>
          <p:cNvCxnSpPr/>
          <p:nvPr/>
        </p:nvCxnSpPr>
        <p:spPr>
          <a:xfrm>
            <a:off x="881627" y="5219993"/>
            <a:ext cx="16136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1" name="文本框 230">
            <a:extLst>
              <a:ext uri="{FF2B5EF4-FFF2-40B4-BE49-F238E27FC236}">
                <a16:creationId xmlns:a16="http://schemas.microsoft.com/office/drawing/2014/main" id="{C8493F3B-B036-4934-864F-1032396B2329}"/>
              </a:ext>
            </a:extLst>
          </p:cNvPr>
          <p:cNvSpPr txBox="1"/>
          <p:nvPr/>
        </p:nvSpPr>
        <p:spPr>
          <a:xfrm>
            <a:off x="587643" y="5077651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D3D6ED43-3091-4F81-8918-36DB8D666AB7}"/>
              </a:ext>
            </a:extLst>
          </p:cNvPr>
          <p:cNvCxnSpPr/>
          <p:nvPr/>
        </p:nvCxnSpPr>
        <p:spPr>
          <a:xfrm>
            <a:off x="885132" y="5358822"/>
            <a:ext cx="16136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文本框 232">
            <a:extLst>
              <a:ext uri="{FF2B5EF4-FFF2-40B4-BE49-F238E27FC236}">
                <a16:creationId xmlns:a16="http://schemas.microsoft.com/office/drawing/2014/main" id="{65F65E51-2E9D-4530-B7B1-9BA307C6C34F}"/>
              </a:ext>
            </a:extLst>
          </p:cNvPr>
          <p:cNvSpPr txBox="1"/>
          <p:nvPr/>
        </p:nvSpPr>
        <p:spPr>
          <a:xfrm>
            <a:off x="602469" y="5220327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4" name="直接连接符 233">
            <a:extLst>
              <a:ext uri="{FF2B5EF4-FFF2-40B4-BE49-F238E27FC236}">
                <a16:creationId xmlns:a16="http://schemas.microsoft.com/office/drawing/2014/main" id="{234CA456-C262-4017-B3E3-6039E7E9A87D}"/>
              </a:ext>
            </a:extLst>
          </p:cNvPr>
          <p:cNvCxnSpPr/>
          <p:nvPr/>
        </p:nvCxnSpPr>
        <p:spPr>
          <a:xfrm>
            <a:off x="881627" y="5642664"/>
            <a:ext cx="16136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文本框 234">
            <a:extLst>
              <a:ext uri="{FF2B5EF4-FFF2-40B4-BE49-F238E27FC236}">
                <a16:creationId xmlns:a16="http://schemas.microsoft.com/office/drawing/2014/main" id="{24A81262-E478-42CD-BD75-FF8CE1B062D0}"/>
              </a:ext>
            </a:extLst>
          </p:cNvPr>
          <p:cNvSpPr txBox="1"/>
          <p:nvPr/>
        </p:nvSpPr>
        <p:spPr>
          <a:xfrm>
            <a:off x="594460" y="5504838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直接连接符 235">
            <a:extLst>
              <a:ext uri="{FF2B5EF4-FFF2-40B4-BE49-F238E27FC236}">
                <a16:creationId xmlns:a16="http://schemas.microsoft.com/office/drawing/2014/main" id="{4605FD7A-4F1A-4CE7-A497-49D35A9C6F72}"/>
              </a:ext>
            </a:extLst>
          </p:cNvPr>
          <p:cNvCxnSpPr/>
          <p:nvPr/>
        </p:nvCxnSpPr>
        <p:spPr>
          <a:xfrm>
            <a:off x="881627" y="5077651"/>
            <a:ext cx="161365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文本框 236">
            <a:extLst>
              <a:ext uri="{FF2B5EF4-FFF2-40B4-BE49-F238E27FC236}">
                <a16:creationId xmlns:a16="http://schemas.microsoft.com/office/drawing/2014/main" id="{8712FC29-7BE1-4614-B3FC-6FC2B2B3E4F6}"/>
              </a:ext>
            </a:extLst>
          </p:cNvPr>
          <p:cNvSpPr txBox="1"/>
          <p:nvPr/>
        </p:nvSpPr>
        <p:spPr>
          <a:xfrm>
            <a:off x="586216" y="4924905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8" name="矩形 237">
            <a:extLst>
              <a:ext uri="{FF2B5EF4-FFF2-40B4-BE49-F238E27FC236}">
                <a16:creationId xmlns:a16="http://schemas.microsoft.com/office/drawing/2014/main" id="{1A9C9C6B-4ECB-4A98-9A2D-40C5D9E667C8}"/>
              </a:ext>
            </a:extLst>
          </p:cNvPr>
          <p:cNvSpPr/>
          <p:nvPr/>
        </p:nvSpPr>
        <p:spPr>
          <a:xfrm>
            <a:off x="1084002" y="3391542"/>
            <a:ext cx="1221676" cy="20023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矩形 238">
            <a:extLst>
              <a:ext uri="{FF2B5EF4-FFF2-40B4-BE49-F238E27FC236}">
                <a16:creationId xmlns:a16="http://schemas.microsoft.com/office/drawing/2014/main" id="{8C7536AD-DDF1-441A-98B2-C727EF85BAE5}"/>
              </a:ext>
            </a:extLst>
          </p:cNvPr>
          <p:cNvSpPr/>
          <p:nvPr/>
        </p:nvSpPr>
        <p:spPr>
          <a:xfrm>
            <a:off x="1056547" y="5051888"/>
            <a:ext cx="1244562" cy="20023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0" name="组合 239">
            <a:extLst>
              <a:ext uri="{FF2B5EF4-FFF2-40B4-BE49-F238E27FC236}">
                <a16:creationId xmlns:a16="http://schemas.microsoft.com/office/drawing/2014/main" id="{B17EABE2-1615-48A0-814F-367337161CD2}"/>
              </a:ext>
            </a:extLst>
          </p:cNvPr>
          <p:cNvGrpSpPr/>
          <p:nvPr/>
        </p:nvGrpSpPr>
        <p:grpSpPr>
          <a:xfrm>
            <a:off x="457826" y="785652"/>
            <a:ext cx="1922185" cy="645982"/>
            <a:chOff x="125853" y="780393"/>
            <a:chExt cx="1922185" cy="645982"/>
          </a:xfrm>
        </p:grpSpPr>
        <p:sp>
          <p:nvSpPr>
            <p:cNvPr id="241" name="文本框 240">
              <a:extLst>
                <a:ext uri="{FF2B5EF4-FFF2-40B4-BE49-F238E27FC236}">
                  <a16:creationId xmlns:a16="http://schemas.microsoft.com/office/drawing/2014/main" id="{B7297A36-18FD-450E-80D5-794A77908A65}"/>
                </a:ext>
              </a:extLst>
            </p:cNvPr>
            <p:cNvSpPr txBox="1"/>
            <p:nvPr/>
          </p:nvSpPr>
          <p:spPr>
            <a:xfrm>
              <a:off x="125853" y="1094861"/>
              <a:ext cx="5950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TBEV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2" name="文本框 241">
              <a:extLst>
                <a:ext uri="{FF2B5EF4-FFF2-40B4-BE49-F238E27FC236}">
                  <a16:creationId xmlns:a16="http://schemas.microsoft.com/office/drawing/2014/main" id="{ED562EA8-B506-4C00-8168-1A07751C8FA9}"/>
                </a:ext>
              </a:extLst>
            </p:cNvPr>
            <p:cNvSpPr txBox="1"/>
            <p:nvPr/>
          </p:nvSpPr>
          <p:spPr>
            <a:xfrm>
              <a:off x="733507" y="782535"/>
              <a:ext cx="6345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24 </a:t>
              </a:r>
              <a:r>
                <a:rPr lang="en-US" altLang="zh-C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hpi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3" name="直接连接符 242">
              <a:extLst>
                <a:ext uri="{FF2B5EF4-FFF2-40B4-BE49-F238E27FC236}">
                  <a16:creationId xmlns:a16="http://schemas.microsoft.com/office/drawing/2014/main" id="{13D1E7DE-8B7C-42AA-A32C-AD73383D4FFD}"/>
                </a:ext>
              </a:extLst>
            </p:cNvPr>
            <p:cNvCxnSpPr>
              <a:cxnSpLocks/>
            </p:cNvCxnSpPr>
            <p:nvPr/>
          </p:nvCxnSpPr>
          <p:spPr>
            <a:xfrm>
              <a:off x="806071" y="1023966"/>
              <a:ext cx="43783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4" name="文本框 243">
              <a:extLst>
                <a:ext uri="{FF2B5EF4-FFF2-40B4-BE49-F238E27FC236}">
                  <a16:creationId xmlns:a16="http://schemas.microsoft.com/office/drawing/2014/main" id="{103A7D83-F417-4692-AB04-3C6BC280B585}"/>
                </a:ext>
              </a:extLst>
            </p:cNvPr>
            <p:cNvSpPr txBox="1"/>
            <p:nvPr/>
          </p:nvSpPr>
          <p:spPr>
            <a:xfrm>
              <a:off x="648160" y="1026265"/>
              <a:ext cx="4026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245" name="文本框 244">
              <a:extLst>
                <a:ext uri="{FF2B5EF4-FFF2-40B4-BE49-F238E27FC236}">
                  <a16:creationId xmlns:a16="http://schemas.microsoft.com/office/drawing/2014/main" id="{465AB2EC-3F16-4047-B003-D4D083817380}"/>
                </a:ext>
              </a:extLst>
            </p:cNvPr>
            <p:cNvSpPr txBox="1"/>
            <p:nvPr/>
          </p:nvSpPr>
          <p:spPr>
            <a:xfrm>
              <a:off x="963526" y="1026265"/>
              <a:ext cx="4026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id="{63FD19D8-DD16-4B4E-87D2-584CAAEB2AE5}"/>
                </a:ext>
              </a:extLst>
            </p:cNvPr>
            <p:cNvCxnSpPr>
              <a:cxnSpLocks/>
            </p:cNvCxnSpPr>
            <p:nvPr/>
          </p:nvCxnSpPr>
          <p:spPr>
            <a:xfrm>
              <a:off x="1479601" y="1020989"/>
              <a:ext cx="43783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id="{0406FEC1-C266-4A45-8FA1-A9449C153EB2}"/>
                </a:ext>
              </a:extLst>
            </p:cNvPr>
            <p:cNvSpPr txBox="1"/>
            <p:nvPr/>
          </p:nvSpPr>
          <p:spPr>
            <a:xfrm>
              <a:off x="1329979" y="1020989"/>
              <a:ext cx="4026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248" name="文本框 247">
              <a:extLst>
                <a:ext uri="{FF2B5EF4-FFF2-40B4-BE49-F238E27FC236}">
                  <a16:creationId xmlns:a16="http://schemas.microsoft.com/office/drawing/2014/main" id="{BE38C3E7-7501-44AC-B674-CEF0A0C90822}"/>
                </a:ext>
              </a:extLst>
            </p:cNvPr>
            <p:cNvSpPr txBox="1"/>
            <p:nvPr/>
          </p:nvSpPr>
          <p:spPr>
            <a:xfrm>
              <a:off x="1645347" y="1020989"/>
              <a:ext cx="4026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64CE7B95-BAB4-4724-9D55-745EEBF436A5}"/>
                </a:ext>
              </a:extLst>
            </p:cNvPr>
            <p:cNvSpPr txBox="1"/>
            <p:nvPr/>
          </p:nvSpPr>
          <p:spPr>
            <a:xfrm>
              <a:off x="1370606" y="780393"/>
              <a:ext cx="6345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48 </a:t>
              </a:r>
              <a:r>
                <a:rPr lang="en-US" altLang="zh-C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hpi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50" name="直接连接符 249">
            <a:extLst>
              <a:ext uri="{FF2B5EF4-FFF2-40B4-BE49-F238E27FC236}">
                <a16:creationId xmlns:a16="http://schemas.microsoft.com/office/drawing/2014/main" id="{4A5A71EB-F30F-4503-8532-5909F0C2FC6A}"/>
              </a:ext>
            </a:extLst>
          </p:cNvPr>
          <p:cNvCxnSpPr>
            <a:cxnSpLocks/>
          </p:cNvCxnSpPr>
          <p:nvPr/>
        </p:nvCxnSpPr>
        <p:spPr>
          <a:xfrm>
            <a:off x="4923428" y="1797784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直接连接符 250">
            <a:extLst>
              <a:ext uri="{FF2B5EF4-FFF2-40B4-BE49-F238E27FC236}">
                <a16:creationId xmlns:a16="http://schemas.microsoft.com/office/drawing/2014/main" id="{A966A952-9817-4FD9-9025-2558F58B43FA}"/>
              </a:ext>
            </a:extLst>
          </p:cNvPr>
          <p:cNvCxnSpPr>
            <a:cxnSpLocks/>
          </p:cNvCxnSpPr>
          <p:nvPr/>
        </p:nvCxnSpPr>
        <p:spPr>
          <a:xfrm>
            <a:off x="4923428" y="164992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2" name="文本框 251">
            <a:extLst>
              <a:ext uri="{FF2B5EF4-FFF2-40B4-BE49-F238E27FC236}">
                <a16:creationId xmlns:a16="http://schemas.microsoft.com/office/drawing/2014/main" id="{0B5C9E5C-9C20-406E-927C-F7F76C3806BD}"/>
              </a:ext>
            </a:extLst>
          </p:cNvPr>
          <p:cNvSpPr txBox="1"/>
          <p:nvPr/>
        </p:nvSpPr>
        <p:spPr>
          <a:xfrm>
            <a:off x="4452629" y="1608635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37CBE92B-54F9-4C5A-A88C-56557AA3FFEC}"/>
              </a:ext>
            </a:extLst>
          </p:cNvPr>
          <p:cNvSpPr txBox="1"/>
          <p:nvPr/>
        </p:nvSpPr>
        <p:spPr>
          <a:xfrm>
            <a:off x="4452629" y="1443746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4" name="直接连接符 253">
            <a:extLst>
              <a:ext uri="{FF2B5EF4-FFF2-40B4-BE49-F238E27FC236}">
                <a16:creationId xmlns:a16="http://schemas.microsoft.com/office/drawing/2014/main" id="{C437428E-DDDD-4D7F-BECB-2EC3F62BA714}"/>
              </a:ext>
            </a:extLst>
          </p:cNvPr>
          <p:cNvCxnSpPr>
            <a:cxnSpLocks/>
          </p:cNvCxnSpPr>
          <p:nvPr/>
        </p:nvCxnSpPr>
        <p:spPr>
          <a:xfrm>
            <a:off x="4927988" y="1970152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5" name="文本框 254">
            <a:extLst>
              <a:ext uri="{FF2B5EF4-FFF2-40B4-BE49-F238E27FC236}">
                <a16:creationId xmlns:a16="http://schemas.microsoft.com/office/drawing/2014/main" id="{8181335D-A285-426D-B000-8A9AE595C642}"/>
              </a:ext>
            </a:extLst>
          </p:cNvPr>
          <p:cNvSpPr txBox="1"/>
          <p:nvPr/>
        </p:nvSpPr>
        <p:spPr>
          <a:xfrm>
            <a:off x="4541943" y="178100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6" name="直接连接符 255">
            <a:extLst>
              <a:ext uri="{FF2B5EF4-FFF2-40B4-BE49-F238E27FC236}">
                <a16:creationId xmlns:a16="http://schemas.microsoft.com/office/drawing/2014/main" id="{7F92303B-B720-4A16-A68F-22C60D47199B}"/>
              </a:ext>
            </a:extLst>
          </p:cNvPr>
          <p:cNvCxnSpPr>
            <a:cxnSpLocks/>
          </p:cNvCxnSpPr>
          <p:nvPr/>
        </p:nvCxnSpPr>
        <p:spPr>
          <a:xfrm>
            <a:off x="4923016" y="143983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7" name="文本框 256">
            <a:extLst>
              <a:ext uri="{FF2B5EF4-FFF2-40B4-BE49-F238E27FC236}">
                <a16:creationId xmlns:a16="http://schemas.microsoft.com/office/drawing/2014/main" id="{51158BA4-F3A3-4264-BA8E-82BB1C5F0972}"/>
              </a:ext>
            </a:extLst>
          </p:cNvPr>
          <p:cNvSpPr txBox="1"/>
          <p:nvPr/>
        </p:nvSpPr>
        <p:spPr>
          <a:xfrm>
            <a:off x="4437763" y="1211662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8" name="直接连接符 257">
            <a:extLst>
              <a:ext uri="{FF2B5EF4-FFF2-40B4-BE49-F238E27FC236}">
                <a16:creationId xmlns:a16="http://schemas.microsoft.com/office/drawing/2014/main" id="{308C885D-8D48-4601-84C2-FB033CA9F7DF}"/>
              </a:ext>
            </a:extLst>
          </p:cNvPr>
          <p:cNvCxnSpPr>
            <a:cxnSpLocks/>
          </p:cNvCxnSpPr>
          <p:nvPr/>
        </p:nvCxnSpPr>
        <p:spPr>
          <a:xfrm>
            <a:off x="4954709" y="2319967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9" name="文本框 258">
            <a:extLst>
              <a:ext uri="{FF2B5EF4-FFF2-40B4-BE49-F238E27FC236}">
                <a16:creationId xmlns:a16="http://schemas.microsoft.com/office/drawing/2014/main" id="{0E47C020-2C36-4200-AB80-9773EB1C15F7}"/>
              </a:ext>
            </a:extLst>
          </p:cNvPr>
          <p:cNvSpPr txBox="1"/>
          <p:nvPr/>
        </p:nvSpPr>
        <p:spPr>
          <a:xfrm>
            <a:off x="4575169" y="2130818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0" name="直接连接符 259">
            <a:extLst>
              <a:ext uri="{FF2B5EF4-FFF2-40B4-BE49-F238E27FC236}">
                <a16:creationId xmlns:a16="http://schemas.microsoft.com/office/drawing/2014/main" id="{12FCFBE9-C215-4706-B745-4ED049718A90}"/>
              </a:ext>
            </a:extLst>
          </p:cNvPr>
          <p:cNvCxnSpPr>
            <a:cxnSpLocks/>
          </p:cNvCxnSpPr>
          <p:nvPr/>
        </p:nvCxnSpPr>
        <p:spPr>
          <a:xfrm>
            <a:off x="4954709" y="257070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文本框 260">
            <a:extLst>
              <a:ext uri="{FF2B5EF4-FFF2-40B4-BE49-F238E27FC236}">
                <a16:creationId xmlns:a16="http://schemas.microsoft.com/office/drawing/2014/main" id="{9E62DBDB-19C2-41B8-A296-8CC557FA7440}"/>
              </a:ext>
            </a:extLst>
          </p:cNvPr>
          <p:cNvSpPr txBox="1"/>
          <p:nvPr/>
        </p:nvSpPr>
        <p:spPr>
          <a:xfrm>
            <a:off x="4568663" y="2381557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2" name="直接连接符 261">
            <a:extLst>
              <a:ext uri="{FF2B5EF4-FFF2-40B4-BE49-F238E27FC236}">
                <a16:creationId xmlns:a16="http://schemas.microsoft.com/office/drawing/2014/main" id="{2F613CDF-51AE-4023-B5FC-62A556E40D46}"/>
              </a:ext>
            </a:extLst>
          </p:cNvPr>
          <p:cNvCxnSpPr>
            <a:cxnSpLocks/>
          </p:cNvCxnSpPr>
          <p:nvPr/>
        </p:nvCxnSpPr>
        <p:spPr>
          <a:xfrm>
            <a:off x="4956447" y="298386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文本框 262">
            <a:extLst>
              <a:ext uri="{FF2B5EF4-FFF2-40B4-BE49-F238E27FC236}">
                <a16:creationId xmlns:a16="http://schemas.microsoft.com/office/drawing/2014/main" id="{956B4D9F-B013-4551-9FCC-4611A649236E}"/>
              </a:ext>
            </a:extLst>
          </p:cNvPr>
          <p:cNvSpPr txBox="1"/>
          <p:nvPr/>
        </p:nvSpPr>
        <p:spPr>
          <a:xfrm>
            <a:off x="4570400" y="2794710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4" name="直接连接符 263">
            <a:extLst>
              <a:ext uri="{FF2B5EF4-FFF2-40B4-BE49-F238E27FC236}">
                <a16:creationId xmlns:a16="http://schemas.microsoft.com/office/drawing/2014/main" id="{E09463BA-3FE8-440A-9ED1-B2FD4D26598D}"/>
              </a:ext>
            </a:extLst>
          </p:cNvPr>
          <p:cNvCxnSpPr>
            <a:cxnSpLocks/>
          </p:cNvCxnSpPr>
          <p:nvPr/>
        </p:nvCxnSpPr>
        <p:spPr>
          <a:xfrm>
            <a:off x="4956447" y="359363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文本框 264">
            <a:extLst>
              <a:ext uri="{FF2B5EF4-FFF2-40B4-BE49-F238E27FC236}">
                <a16:creationId xmlns:a16="http://schemas.microsoft.com/office/drawing/2014/main" id="{1108A684-8E9F-4DD0-907D-056B67811068}"/>
              </a:ext>
            </a:extLst>
          </p:cNvPr>
          <p:cNvSpPr txBox="1"/>
          <p:nvPr/>
        </p:nvSpPr>
        <p:spPr>
          <a:xfrm>
            <a:off x="4570400" y="340448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0" name="直接连接符 269">
            <a:extLst>
              <a:ext uri="{FF2B5EF4-FFF2-40B4-BE49-F238E27FC236}">
                <a16:creationId xmlns:a16="http://schemas.microsoft.com/office/drawing/2014/main" id="{3876A940-D165-4BAA-A78C-D5763C8E8BA7}"/>
              </a:ext>
            </a:extLst>
          </p:cNvPr>
          <p:cNvCxnSpPr>
            <a:cxnSpLocks/>
          </p:cNvCxnSpPr>
          <p:nvPr/>
        </p:nvCxnSpPr>
        <p:spPr>
          <a:xfrm>
            <a:off x="4945721" y="5121394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1" name="文本框 270">
            <a:extLst>
              <a:ext uri="{FF2B5EF4-FFF2-40B4-BE49-F238E27FC236}">
                <a16:creationId xmlns:a16="http://schemas.microsoft.com/office/drawing/2014/main" id="{850F60F9-32B5-4C07-8808-285AF4D6FE44}"/>
              </a:ext>
            </a:extLst>
          </p:cNvPr>
          <p:cNvSpPr txBox="1"/>
          <p:nvPr/>
        </p:nvSpPr>
        <p:spPr>
          <a:xfrm>
            <a:off x="4559676" y="4932245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4" name="直接连接符 273">
            <a:extLst>
              <a:ext uri="{FF2B5EF4-FFF2-40B4-BE49-F238E27FC236}">
                <a16:creationId xmlns:a16="http://schemas.microsoft.com/office/drawing/2014/main" id="{C1006347-64FB-463C-827E-37054440385A}"/>
              </a:ext>
            </a:extLst>
          </p:cNvPr>
          <p:cNvCxnSpPr>
            <a:cxnSpLocks/>
          </p:cNvCxnSpPr>
          <p:nvPr/>
        </p:nvCxnSpPr>
        <p:spPr>
          <a:xfrm>
            <a:off x="4972442" y="547120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5" name="文本框 274">
            <a:extLst>
              <a:ext uri="{FF2B5EF4-FFF2-40B4-BE49-F238E27FC236}">
                <a16:creationId xmlns:a16="http://schemas.microsoft.com/office/drawing/2014/main" id="{833DCB4A-FAE9-4A6D-A8A3-D573E9150757}"/>
              </a:ext>
            </a:extLst>
          </p:cNvPr>
          <p:cNvSpPr txBox="1"/>
          <p:nvPr/>
        </p:nvSpPr>
        <p:spPr>
          <a:xfrm>
            <a:off x="4592902" y="5282060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6" name="直接连接符 275">
            <a:extLst>
              <a:ext uri="{FF2B5EF4-FFF2-40B4-BE49-F238E27FC236}">
                <a16:creationId xmlns:a16="http://schemas.microsoft.com/office/drawing/2014/main" id="{70EB7D29-3867-43BF-A58A-06C6C9F32C69}"/>
              </a:ext>
            </a:extLst>
          </p:cNvPr>
          <p:cNvCxnSpPr>
            <a:cxnSpLocks/>
          </p:cNvCxnSpPr>
          <p:nvPr/>
        </p:nvCxnSpPr>
        <p:spPr>
          <a:xfrm>
            <a:off x="4972442" y="572194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7" name="文本框 276">
            <a:extLst>
              <a:ext uri="{FF2B5EF4-FFF2-40B4-BE49-F238E27FC236}">
                <a16:creationId xmlns:a16="http://schemas.microsoft.com/office/drawing/2014/main" id="{AE810FAD-3130-4A50-8B94-D440DC022680}"/>
              </a:ext>
            </a:extLst>
          </p:cNvPr>
          <p:cNvSpPr txBox="1"/>
          <p:nvPr/>
        </p:nvSpPr>
        <p:spPr>
          <a:xfrm>
            <a:off x="4586396" y="5532799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8" name="直接连接符 277">
            <a:extLst>
              <a:ext uri="{FF2B5EF4-FFF2-40B4-BE49-F238E27FC236}">
                <a16:creationId xmlns:a16="http://schemas.microsoft.com/office/drawing/2014/main" id="{DABA61CC-5E85-4D42-A84C-1FB8A683DBB2}"/>
              </a:ext>
            </a:extLst>
          </p:cNvPr>
          <p:cNvCxnSpPr>
            <a:cxnSpLocks/>
          </p:cNvCxnSpPr>
          <p:nvPr/>
        </p:nvCxnSpPr>
        <p:spPr>
          <a:xfrm>
            <a:off x="4974180" y="6135104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9" name="文本框 278">
            <a:extLst>
              <a:ext uri="{FF2B5EF4-FFF2-40B4-BE49-F238E27FC236}">
                <a16:creationId xmlns:a16="http://schemas.microsoft.com/office/drawing/2014/main" id="{2CCF2309-7C76-49DA-936D-EC62D0501265}"/>
              </a:ext>
            </a:extLst>
          </p:cNvPr>
          <p:cNvSpPr txBox="1"/>
          <p:nvPr/>
        </p:nvSpPr>
        <p:spPr>
          <a:xfrm>
            <a:off x="4588133" y="5945952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0" name="直接连接符 279">
            <a:extLst>
              <a:ext uri="{FF2B5EF4-FFF2-40B4-BE49-F238E27FC236}">
                <a16:creationId xmlns:a16="http://schemas.microsoft.com/office/drawing/2014/main" id="{1C410001-29A1-42CF-8515-880D65835887}"/>
              </a:ext>
            </a:extLst>
          </p:cNvPr>
          <p:cNvCxnSpPr>
            <a:cxnSpLocks/>
          </p:cNvCxnSpPr>
          <p:nvPr/>
        </p:nvCxnSpPr>
        <p:spPr>
          <a:xfrm>
            <a:off x="4974180" y="6744874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文本框 280">
            <a:extLst>
              <a:ext uri="{FF2B5EF4-FFF2-40B4-BE49-F238E27FC236}">
                <a16:creationId xmlns:a16="http://schemas.microsoft.com/office/drawing/2014/main" id="{0FC85CAB-BF24-4014-AB30-B13D202A1E03}"/>
              </a:ext>
            </a:extLst>
          </p:cNvPr>
          <p:cNvSpPr txBox="1"/>
          <p:nvPr/>
        </p:nvSpPr>
        <p:spPr>
          <a:xfrm>
            <a:off x="4588133" y="655572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970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A177F2C-9BEA-5A49-DF87-47D089527EF3}"/>
              </a:ext>
            </a:extLst>
          </p:cNvPr>
          <p:cNvSpPr txBox="1"/>
          <p:nvPr/>
        </p:nvSpPr>
        <p:spPr>
          <a:xfrm>
            <a:off x="1838038" y="494308"/>
            <a:ext cx="1813317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S1d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7C9A706-798A-C56B-323A-85521E34CD35}"/>
              </a:ext>
            </a:extLst>
          </p:cNvPr>
          <p:cNvSpPr txBox="1"/>
          <p:nvPr/>
        </p:nvSpPr>
        <p:spPr>
          <a:xfrm>
            <a:off x="7129550" y="580989"/>
            <a:ext cx="1795684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S1e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929D326-56D3-8555-4F05-1CA38F119146}"/>
              </a:ext>
            </a:extLst>
          </p:cNvPr>
          <p:cNvSpPr txBox="1"/>
          <p:nvPr/>
        </p:nvSpPr>
        <p:spPr>
          <a:xfrm>
            <a:off x="2176551" y="9917937"/>
            <a:ext cx="1515158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1f</a:t>
            </a:r>
          </a:p>
        </p:txBody>
      </p: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7ABAD437-4617-0002-939C-3C1482A5C7C7}"/>
              </a:ext>
            </a:extLst>
          </p:cNvPr>
          <p:cNvCxnSpPr/>
          <p:nvPr/>
        </p:nvCxnSpPr>
        <p:spPr>
          <a:xfrm>
            <a:off x="1044145" y="3199652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>
            <a:extLst>
              <a:ext uri="{FF2B5EF4-FFF2-40B4-BE49-F238E27FC236}">
                <a16:creationId xmlns:a16="http://schemas.microsoft.com/office/drawing/2014/main" id="{B798A0F0-CDB8-42BC-0B51-3E768D17F9A0}"/>
              </a:ext>
            </a:extLst>
          </p:cNvPr>
          <p:cNvSpPr txBox="1"/>
          <p:nvPr/>
        </p:nvSpPr>
        <p:spPr>
          <a:xfrm>
            <a:off x="707084" y="3380752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C0EA424D-88A5-D69B-C7D5-035FA24F827E}"/>
              </a:ext>
            </a:extLst>
          </p:cNvPr>
          <p:cNvCxnSpPr/>
          <p:nvPr/>
        </p:nvCxnSpPr>
        <p:spPr>
          <a:xfrm>
            <a:off x="1053180" y="271979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3F740D9B-76E4-E686-5393-199257B4B36F}"/>
              </a:ext>
            </a:extLst>
          </p:cNvPr>
          <p:cNvCxnSpPr/>
          <p:nvPr/>
        </p:nvCxnSpPr>
        <p:spPr>
          <a:xfrm>
            <a:off x="1031136" y="355509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>
            <a:extLst>
              <a:ext uri="{FF2B5EF4-FFF2-40B4-BE49-F238E27FC236}">
                <a16:creationId xmlns:a16="http://schemas.microsoft.com/office/drawing/2014/main" id="{A0A3D585-1F9C-BE20-D731-06CC12768033}"/>
              </a:ext>
            </a:extLst>
          </p:cNvPr>
          <p:cNvSpPr txBox="1"/>
          <p:nvPr/>
        </p:nvSpPr>
        <p:spPr>
          <a:xfrm>
            <a:off x="704473" y="3651352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3B1D26A1-F1F4-7FD9-75FC-742AE915BEA9}"/>
              </a:ext>
            </a:extLst>
          </p:cNvPr>
          <p:cNvCxnSpPr/>
          <p:nvPr/>
        </p:nvCxnSpPr>
        <p:spPr>
          <a:xfrm>
            <a:off x="1042959" y="384517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93">
            <a:extLst>
              <a:ext uri="{FF2B5EF4-FFF2-40B4-BE49-F238E27FC236}">
                <a16:creationId xmlns:a16="http://schemas.microsoft.com/office/drawing/2014/main" id="{1439D56B-39F9-F193-F649-8CCC7BD94383}"/>
              </a:ext>
            </a:extLst>
          </p:cNvPr>
          <p:cNvSpPr txBox="1"/>
          <p:nvPr/>
        </p:nvSpPr>
        <p:spPr>
          <a:xfrm>
            <a:off x="607610" y="2992303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id="{1A7CFD1C-EBB6-AFCE-BD42-763FB77B6372}"/>
              </a:ext>
            </a:extLst>
          </p:cNvPr>
          <p:cNvCxnSpPr>
            <a:cxnSpLocks/>
          </p:cNvCxnSpPr>
          <p:nvPr/>
        </p:nvCxnSpPr>
        <p:spPr>
          <a:xfrm>
            <a:off x="6869295" y="216185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1F45708-02A6-CED9-91A7-A80EBD8F0F3E}"/>
              </a:ext>
            </a:extLst>
          </p:cNvPr>
          <p:cNvSpPr txBox="1"/>
          <p:nvPr/>
        </p:nvSpPr>
        <p:spPr>
          <a:xfrm>
            <a:off x="6489759" y="1972706"/>
            <a:ext cx="484274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3" name="直接连接符 162">
            <a:extLst>
              <a:ext uri="{FF2B5EF4-FFF2-40B4-BE49-F238E27FC236}">
                <a16:creationId xmlns:a16="http://schemas.microsoft.com/office/drawing/2014/main" id="{86CE621E-5D49-F8B8-3625-31195847EDFE}"/>
              </a:ext>
            </a:extLst>
          </p:cNvPr>
          <p:cNvCxnSpPr>
            <a:cxnSpLocks/>
          </p:cNvCxnSpPr>
          <p:nvPr/>
        </p:nvCxnSpPr>
        <p:spPr>
          <a:xfrm>
            <a:off x="6862594" y="2540167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文本框 163">
            <a:extLst>
              <a:ext uri="{FF2B5EF4-FFF2-40B4-BE49-F238E27FC236}">
                <a16:creationId xmlns:a16="http://schemas.microsoft.com/office/drawing/2014/main" id="{1813D839-A377-9E18-E312-0562F10E1E89}"/>
              </a:ext>
            </a:extLst>
          </p:cNvPr>
          <p:cNvSpPr txBox="1"/>
          <p:nvPr/>
        </p:nvSpPr>
        <p:spPr>
          <a:xfrm>
            <a:off x="6467881" y="2351018"/>
            <a:ext cx="484274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id="{2B010613-3C3D-F8D6-AE2C-EEADF11539A6}"/>
              </a:ext>
            </a:extLst>
          </p:cNvPr>
          <p:cNvCxnSpPr>
            <a:cxnSpLocks/>
          </p:cNvCxnSpPr>
          <p:nvPr/>
        </p:nvCxnSpPr>
        <p:spPr>
          <a:xfrm>
            <a:off x="6875141" y="301108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文本框 165">
            <a:extLst>
              <a:ext uri="{FF2B5EF4-FFF2-40B4-BE49-F238E27FC236}">
                <a16:creationId xmlns:a16="http://schemas.microsoft.com/office/drawing/2014/main" id="{D90864E3-4507-D55B-35BD-91DAD9935F57}"/>
              </a:ext>
            </a:extLst>
          </p:cNvPr>
          <p:cNvSpPr txBox="1"/>
          <p:nvPr/>
        </p:nvSpPr>
        <p:spPr>
          <a:xfrm>
            <a:off x="6477630" y="2821929"/>
            <a:ext cx="484274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3" name="直接连接符 172">
            <a:extLst>
              <a:ext uri="{FF2B5EF4-FFF2-40B4-BE49-F238E27FC236}">
                <a16:creationId xmlns:a16="http://schemas.microsoft.com/office/drawing/2014/main" id="{BB814912-886B-A523-1D6E-B296D84122A0}"/>
              </a:ext>
            </a:extLst>
          </p:cNvPr>
          <p:cNvCxnSpPr/>
          <p:nvPr/>
        </p:nvCxnSpPr>
        <p:spPr>
          <a:xfrm>
            <a:off x="6944193" y="4179893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文本框 173">
            <a:extLst>
              <a:ext uri="{FF2B5EF4-FFF2-40B4-BE49-F238E27FC236}">
                <a16:creationId xmlns:a16="http://schemas.microsoft.com/office/drawing/2014/main" id="{51BBE98B-5A07-DB28-3660-428281ED32EE}"/>
              </a:ext>
            </a:extLst>
          </p:cNvPr>
          <p:cNvSpPr txBox="1"/>
          <p:nvPr/>
        </p:nvSpPr>
        <p:spPr>
          <a:xfrm>
            <a:off x="6558149" y="401676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5" name="直接连接符 174">
            <a:extLst>
              <a:ext uri="{FF2B5EF4-FFF2-40B4-BE49-F238E27FC236}">
                <a16:creationId xmlns:a16="http://schemas.microsoft.com/office/drawing/2014/main" id="{FAEF54DF-EB12-44BD-18DE-0B6AA36D06D0}"/>
              </a:ext>
            </a:extLst>
          </p:cNvPr>
          <p:cNvCxnSpPr/>
          <p:nvPr/>
        </p:nvCxnSpPr>
        <p:spPr>
          <a:xfrm>
            <a:off x="6947727" y="4684177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文本框 175">
            <a:extLst>
              <a:ext uri="{FF2B5EF4-FFF2-40B4-BE49-F238E27FC236}">
                <a16:creationId xmlns:a16="http://schemas.microsoft.com/office/drawing/2014/main" id="{257BF94D-B804-71FE-D791-C9321B16B668}"/>
              </a:ext>
            </a:extLst>
          </p:cNvPr>
          <p:cNvSpPr txBox="1"/>
          <p:nvPr/>
        </p:nvSpPr>
        <p:spPr>
          <a:xfrm>
            <a:off x="6568186" y="4495024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7" name="直接连接符 176">
            <a:extLst>
              <a:ext uri="{FF2B5EF4-FFF2-40B4-BE49-F238E27FC236}">
                <a16:creationId xmlns:a16="http://schemas.microsoft.com/office/drawing/2014/main" id="{03A07F0B-27BA-FDC2-4AF6-8F970DF1C26B}"/>
              </a:ext>
            </a:extLst>
          </p:cNvPr>
          <p:cNvCxnSpPr/>
          <p:nvPr/>
        </p:nvCxnSpPr>
        <p:spPr>
          <a:xfrm>
            <a:off x="6962369" y="512098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文本框 177">
            <a:extLst>
              <a:ext uri="{FF2B5EF4-FFF2-40B4-BE49-F238E27FC236}">
                <a16:creationId xmlns:a16="http://schemas.microsoft.com/office/drawing/2014/main" id="{B3EB2AA1-45B6-9EF8-58D6-2414A961959E}"/>
              </a:ext>
            </a:extLst>
          </p:cNvPr>
          <p:cNvSpPr txBox="1"/>
          <p:nvPr/>
        </p:nvSpPr>
        <p:spPr>
          <a:xfrm>
            <a:off x="6582828" y="4931830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9" name="直接连接符 178">
            <a:extLst>
              <a:ext uri="{FF2B5EF4-FFF2-40B4-BE49-F238E27FC236}">
                <a16:creationId xmlns:a16="http://schemas.microsoft.com/office/drawing/2014/main" id="{1287CA90-65E9-E860-85E1-9870A6316391}"/>
              </a:ext>
            </a:extLst>
          </p:cNvPr>
          <p:cNvCxnSpPr/>
          <p:nvPr/>
        </p:nvCxnSpPr>
        <p:spPr>
          <a:xfrm>
            <a:off x="6956869" y="556005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文本框 179">
            <a:extLst>
              <a:ext uri="{FF2B5EF4-FFF2-40B4-BE49-F238E27FC236}">
                <a16:creationId xmlns:a16="http://schemas.microsoft.com/office/drawing/2014/main" id="{B0E7CBE2-4926-DD27-5D03-09C9E73BC68C}"/>
              </a:ext>
            </a:extLst>
          </p:cNvPr>
          <p:cNvSpPr txBox="1"/>
          <p:nvPr/>
        </p:nvSpPr>
        <p:spPr>
          <a:xfrm>
            <a:off x="6570822" y="5370904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1" name="直接连接符 180">
            <a:extLst>
              <a:ext uri="{FF2B5EF4-FFF2-40B4-BE49-F238E27FC236}">
                <a16:creationId xmlns:a16="http://schemas.microsoft.com/office/drawing/2014/main" id="{51742217-80AE-3C58-B4E3-4A924F0333A6}"/>
              </a:ext>
            </a:extLst>
          </p:cNvPr>
          <p:cNvCxnSpPr/>
          <p:nvPr/>
        </p:nvCxnSpPr>
        <p:spPr>
          <a:xfrm>
            <a:off x="6953711" y="595516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文本框 181">
            <a:extLst>
              <a:ext uri="{FF2B5EF4-FFF2-40B4-BE49-F238E27FC236}">
                <a16:creationId xmlns:a16="http://schemas.microsoft.com/office/drawing/2014/main" id="{9BFF50C5-B6A2-A14E-F1F5-02F91A2C8726}"/>
              </a:ext>
            </a:extLst>
          </p:cNvPr>
          <p:cNvSpPr txBox="1"/>
          <p:nvPr/>
        </p:nvSpPr>
        <p:spPr>
          <a:xfrm>
            <a:off x="6567667" y="576601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74DB735-7353-41E7-BDFD-321402EA9F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334" y="4043046"/>
            <a:ext cx="1832155" cy="268906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30" name="文本框 229">
            <a:extLst>
              <a:ext uri="{FF2B5EF4-FFF2-40B4-BE49-F238E27FC236}">
                <a16:creationId xmlns:a16="http://schemas.microsoft.com/office/drawing/2014/main" id="{93BADECA-9731-4DB1-B21C-9367498AB5D3}"/>
              </a:ext>
            </a:extLst>
          </p:cNvPr>
          <p:cNvSpPr txBox="1"/>
          <p:nvPr/>
        </p:nvSpPr>
        <p:spPr>
          <a:xfrm>
            <a:off x="7554789" y="1314804"/>
            <a:ext cx="157126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TBEV infection</a:t>
            </a:r>
          </a:p>
        </p:txBody>
      </p:sp>
      <p:sp>
        <p:nvSpPr>
          <p:cNvPr id="232" name="文本框 231">
            <a:extLst>
              <a:ext uri="{FF2B5EF4-FFF2-40B4-BE49-F238E27FC236}">
                <a16:creationId xmlns:a16="http://schemas.microsoft.com/office/drawing/2014/main" id="{52896234-4294-43FA-9C12-05A39D3CF343}"/>
              </a:ext>
            </a:extLst>
          </p:cNvPr>
          <p:cNvSpPr txBox="1"/>
          <p:nvPr/>
        </p:nvSpPr>
        <p:spPr>
          <a:xfrm>
            <a:off x="6926837" y="1600048"/>
            <a:ext cx="774621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直接连接符 235">
            <a:extLst>
              <a:ext uri="{FF2B5EF4-FFF2-40B4-BE49-F238E27FC236}">
                <a16:creationId xmlns:a16="http://schemas.microsoft.com/office/drawing/2014/main" id="{AFA51730-3ED2-4110-954C-AF652C5ECC44}"/>
              </a:ext>
            </a:extLst>
          </p:cNvPr>
          <p:cNvCxnSpPr>
            <a:cxnSpLocks/>
            <a:endCxn id="239" idx="0"/>
          </p:cNvCxnSpPr>
          <p:nvPr/>
        </p:nvCxnSpPr>
        <p:spPr>
          <a:xfrm>
            <a:off x="7720562" y="1665507"/>
            <a:ext cx="112117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7" name="文本框 236">
            <a:extLst>
              <a:ext uri="{FF2B5EF4-FFF2-40B4-BE49-F238E27FC236}">
                <a16:creationId xmlns:a16="http://schemas.microsoft.com/office/drawing/2014/main" id="{457CFDD6-5DA1-48B4-87C4-C4D6D2D72D3F}"/>
              </a:ext>
            </a:extLst>
          </p:cNvPr>
          <p:cNvSpPr txBox="1"/>
          <p:nvPr/>
        </p:nvSpPr>
        <p:spPr>
          <a:xfrm>
            <a:off x="7605153" y="1665507"/>
            <a:ext cx="484274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D5A019C3-C211-4EE1-A0CD-C69C9EDC9DD4}"/>
              </a:ext>
            </a:extLst>
          </p:cNvPr>
          <p:cNvSpPr txBox="1"/>
          <p:nvPr/>
        </p:nvSpPr>
        <p:spPr>
          <a:xfrm>
            <a:off x="7960419" y="1665507"/>
            <a:ext cx="774771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id="{15075415-9048-4426-A969-9F6B9BB01F07}"/>
              </a:ext>
            </a:extLst>
          </p:cNvPr>
          <p:cNvSpPr txBox="1"/>
          <p:nvPr/>
        </p:nvSpPr>
        <p:spPr>
          <a:xfrm>
            <a:off x="8380419" y="1665507"/>
            <a:ext cx="922639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48 </a:t>
            </a:r>
            <a:r>
              <a:rPr lang="en-US" altLang="zh-CN" sz="1639" dirty="0" err="1">
                <a:latin typeface="Arial" panose="020B0604020202020204" pitchFamily="34" charset="0"/>
                <a:cs typeface="Arial" panose="020B0604020202020204" pitchFamily="34" charset="0"/>
              </a:rPr>
              <a:t>hpi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0" name="直接连接符 239">
            <a:extLst>
              <a:ext uri="{FF2B5EF4-FFF2-40B4-BE49-F238E27FC236}">
                <a16:creationId xmlns:a16="http://schemas.microsoft.com/office/drawing/2014/main" id="{864D1EEE-C874-460C-9409-7A20B995CCB5}"/>
              </a:ext>
            </a:extLst>
          </p:cNvPr>
          <p:cNvCxnSpPr>
            <a:cxnSpLocks/>
          </p:cNvCxnSpPr>
          <p:nvPr/>
        </p:nvCxnSpPr>
        <p:spPr>
          <a:xfrm>
            <a:off x="1769258" y="11027128"/>
            <a:ext cx="267502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42" name="图片 241">
            <a:extLst>
              <a:ext uri="{FF2B5EF4-FFF2-40B4-BE49-F238E27FC236}">
                <a16:creationId xmlns:a16="http://schemas.microsoft.com/office/drawing/2014/main" id="{03DDF02F-40AD-4F61-A239-35834B5A43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l="16894" t="9918" r="7131" b="36810"/>
          <a:stretch/>
        </p:blipFill>
        <p:spPr>
          <a:xfrm>
            <a:off x="7184334" y="6884106"/>
            <a:ext cx="1832155" cy="156119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80F6C67-C03E-46EB-8156-C4AE303EFCA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217" b="43759"/>
          <a:stretch/>
        </p:blipFill>
        <p:spPr>
          <a:xfrm>
            <a:off x="7132229" y="1996819"/>
            <a:ext cx="1884259" cy="166791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cxnSp>
        <p:nvCxnSpPr>
          <p:cNvPr id="249" name="直接连接符 248">
            <a:extLst>
              <a:ext uri="{FF2B5EF4-FFF2-40B4-BE49-F238E27FC236}">
                <a16:creationId xmlns:a16="http://schemas.microsoft.com/office/drawing/2014/main" id="{67E6B56C-036F-41F0-9817-CB519E4DCFCC}"/>
              </a:ext>
            </a:extLst>
          </p:cNvPr>
          <p:cNvCxnSpPr/>
          <p:nvPr/>
        </p:nvCxnSpPr>
        <p:spPr>
          <a:xfrm>
            <a:off x="6866628" y="335880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文本框 249">
            <a:extLst>
              <a:ext uri="{FF2B5EF4-FFF2-40B4-BE49-F238E27FC236}">
                <a16:creationId xmlns:a16="http://schemas.microsoft.com/office/drawing/2014/main" id="{F2A19B96-3272-439F-B428-496623D13694}"/>
              </a:ext>
            </a:extLst>
          </p:cNvPr>
          <p:cNvSpPr txBox="1"/>
          <p:nvPr/>
        </p:nvSpPr>
        <p:spPr>
          <a:xfrm>
            <a:off x="6463237" y="316965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id="{9C87BB2A-5ED3-4EFB-A0F1-559842C57F0C}"/>
              </a:ext>
            </a:extLst>
          </p:cNvPr>
          <p:cNvSpPr txBox="1"/>
          <p:nvPr/>
        </p:nvSpPr>
        <p:spPr>
          <a:xfrm>
            <a:off x="9050245" y="2998405"/>
            <a:ext cx="780983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SNCA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639600C6-A695-426E-A7CE-EEE4DBEA61F5}"/>
              </a:ext>
            </a:extLst>
          </p:cNvPr>
          <p:cNvSpPr txBox="1"/>
          <p:nvPr/>
        </p:nvSpPr>
        <p:spPr>
          <a:xfrm>
            <a:off x="8972884" y="4554181"/>
            <a:ext cx="1211807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TBEV-NS1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4" name="文本框 253">
            <a:extLst>
              <a:ext uri="{FF2B5EF4-FFF2-40B4-BE49-F238E27FC236}">
                <a16:creationId xmlns:a16="http://schemas.microsoft.com/office/drawing/2014/main" id="{01967A6E-C1D0-4B7E-A52B-78C80426FC12}"/>
              </a:ext>
            </a:extLst>
          </p:cNvPr>
          <p:cNvSpPr txBox="1"/>
          <p:nvPr/>
        </p:nvSpPr>
        <p:spPr>
          <a:xfrm>
            <a:off x="3737367" y="7358396"/>
            <a:ext cx="944489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5" name="图片 254">
            <a:extLst>
              <a:ext uri="{FF2B5EF4-FFF2-40B4-BE49-F238E27FC236}">
                <a16:creationId xmlns:a16="http://schemas.microsoft.com/office/drawing/2014/main" id="{FE057269-2B67-4D0B-B6B3-9825BC1BF23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12" b="-1"/>
          <a:stretch/>
        </p:blipFill>
        <p:spPr>
          <a:xfrm>
            <a:off x="760475" y="11457157"/>
            <a:ext cx="5233563" cy="425626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47487DE-A19F-4572-B968-60D8B3233CE4}"/>
              </a:ext>
            </a:extLst>
          </p:cNvPr>
          <p:cNvSpPr txBox="1"/>
          <p:nvPr/>
        </p:nvSpPr>
        <p:spPr>
          <a:xfrm>
            <a:off x="783409" y="11161629"/>
            <a:ext cx="64793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dirty="0"/>
              <a:t>mock</a:t>
            </a:r>
            <a:endParaRPr lang="zh-CN" altLang="en-US" sz="1639" dirty="0"/>
          </a:p>
        </p:txBody>
      </p:sp>
      <p:sp>
        <p:nvSpPr>
          <p:cNvPr id="257" name="文本框 256">
            <a:extLst>
              <a:ext uri="{FF2B5EF4-FFF2-40B4-BE49-F238E27FC236}">
                <a16:creationId xmlns:a16="http://schemas.microsoft.com/office/drawing/2014/main" id="{DAB261ED-7F32-4FF5-8CF6-27658D51D3FC}"/>
              </a:ext>
            </a:extLst>
          </p:cNvPr>
          <p:cNvSpPr txBox="1"/>
          <p:nvPr/>
        </p:nvSpPr>
        <p:spPr>
          <a:xfrm>
            <a:off x="2557138" y="10674678"/>
            <a:ext cx="157126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TBEV infection</a:t>
            </a:r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DB83F92B-5E48-4F4A-97FB-552468D6F4A8}"/>
              </a:ext>
            </a:extLst>
          </p:cNvPr>
          <p:cNvSpPr txBox="1"/>
          <p:nvPr/>
        </p:nvSpPr>
        <p:spPr>
          <a:xfrm>
            <a:off x="1631412" y="11193295"/>
            <a:ext cx="484274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77E0F144-1229-448B-AB52-0CDC7E0AEA95}"/>
              </a:ext>
            </a:extLst>
          </p:cNvPr>
          <p:cNvSpPr txBox="1"/>
          <p:nvPr/>
        </p:nvSpPr>
        <p:spPr>
          <a:xfrm>
            <a:off x="2207005" y="11196289"/>
            <a:ext cx="774771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ED19DF72-2F32-4935-8424-91949B19D62A}"/>
              </a:ext>
            </a:extLst>
          </p:cNvPr>
          <p:cNvSpPr txBox="1"/>
          <p:nvPr/>
        </p:nvSpPr>
        <p:spPr>
          <a:xfrm>
            <a:off x="3836075" y="11185698"/>
            <a:ext cx="922639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48 </a:t>
            </a:r>
            <a:r>
              <a:rPr lang="en-US" altLang="zh-CN" sz="1639" dirty="0" err="1">
                <a:latin typeface="Arial" panose="020B0604020202020204" pitchFamily="34" charset="0"/>
                <a:cs typeface="Arial" panose="020B0604020202020204" pitchFamily="34" charset="0"/>
              </a:rPr>
              <a:t>hpi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2" name="文本框 261">
            <a:extLst>
              <a:ext uri="{FF2B5EF4-FFF2-40B4-BE49-F238E27FC236}">
                <a16:creationId xmlns:a16="http://schemas.microsoft.com/office/drawing/2014/main" id="{06C05301-7867-498E-AC1D-8F9809EF797B}"/>
              </a:ext>
            </a:extLst>
          </p:cNvPr>
          <p:cNvSpPr txBox="1"/>
          <p:nvPr/>
        </p:nvSpPr>
        <p:spPr>
          <a:xfrm>
            <a:off x="2767880" y="11185699"/>
            <a:ext cx="774771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3" name="文本框 262">
            <a:extLst>
              <a:ext uri="{FF2B5EF4-FFF2-40B4-BE49-F238E27FC236}">
                <a16:creationId xmlns:a16="http://schemas.microsoft.com/office/drawing/2014/main" id="{9AEB94E4-9FC9-4E5E-800D-D3EF2FB1E9AD}"/>
              </a:ext>
            </a:extLst>
          </p:cNvPr>
          <p:cNvSpPr txBox="1"/>
          <p:nvPr/>
        </p:nvSpPr>
        <p:spPr>
          <a:xfrm>
            <a:off x="3325748" y="11185699"/>
            <a:ext cx="774771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8243468-A48D-4658-B7A4-C6E02413B7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80451" y="2084823"/>
            <a:ext cx="2407058" cy="225231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65" name="文本框 264">
            <a:extLst>
              <a:ext uri="{FF2B5EF4-FFF2-40B4-BE49-F238E27FC236}">
                <a16:creationId xmlns:a16="http://schemas.microsoft.com/office/drawing/2014/main" id="{B7301FB8-4513-4ABC-A6A2-251CAC2490AF}"/>
              </a:ext>
            </a:extLst>
          </p:cNvPr>
          <p:cNvSpPr txBox="1"/>
          <p:nvPr/>
        </p:nvSpPr>
        <p:spPr>
          <a:xfrm>
            <a:off x="1751398" y="1314808"/>
            <a:ext cx="157126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TBEV infection</a:t>
            </a:r>
          </a:p>
        </p:txBody>
      </p:sp>
      <p:sp>
        <p:nvSpPr>
          <p:cNvPr id="266" name="文本框 265">
            <a:extLst>
              <a:ext uri="{FF2B5EF4-FFF2-40B4-BE49-F238E27FC236}">
                <a16:creationId xmlns:a16="http://schemas.microsoft.com/office/drawing/2014/main" id="{CBF67E5D-DBE5-496D-9ABB-186C49E2C556}"/>
              </a:ext>
            </a:extLst>
          </p:cNvPr>
          <p:cNvSpPr txBox="1"/>
          <p:nvPr/>
        </p:nvSpPr>
        <p:spPr>
          <a:xfrm>
            <a:off x="1094396" y="1644331"/>
            <a:ext cx="774621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7" name="直接连接符 266">
            <a:extLst>
              <a:ext uri="{FF2B5EF4-FFF2-40B4-BE49-F238E27FC236}">
                <a16:creationId xmlns:a16="http://schemas.microsoft.com/office/drawing/2014/main" id="{BD26010D-D60B-4510-9805-0DBA14F0B1D1}"/>
              </a:ext>
            </a:extLst>
          </p:cNvPr>
          <p:cNvCxnSpPr>
            <a:cxnSpLocks/>
            <a:endCxn id="270" idx="0"/>
          </p:cNvCxnSpPr>
          <p:nvPr/>
        </p:nvCxnSpPr>
        <p:spPr>
          <a:xfrm>
            <a:off x="1917172" y="1665504"/>
            <a:ext cx="1121177" cy="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8" name="文本框 267">
            <a:extLst>
              <a:ext uri="{FF2B5EF4-FFF2-40B4-BE49-F238E27FC236}">
                <a16:creationId xmlns:a16="http://schemas.microsoft.com/office/drawing/2014/main" id="{5C7FBF9B-4CFD-450E-A377-AC671A28B4AF}"/>
              </a:ext>
            </a:extLst>
          </p:cNvPr>
          <p:cNvSpPr txBox="1"/>
          <p:nvPr/>
        </p:nvSpPr>
        <p:spPr>
          <a:xfrm>
            <a:off x="1801764" y="1665507"/>
            <a:ext cx="484274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9" name="文本框 268">
            <a:extLst>
              <a:ext uri="{FF2B5EF4-FFF2-40B4-BE49-F238E27FC236}">
                <a16:creationId xmlns:a16="http://schemas.microsoft.com/office/drawing/2014/main" id="{5E77A6CF-5693-40BF-A6AC-530DC2252940}"/>
              </a:ext>
            </a:extLst>
          </p:cNvPr>
          <p:cNvSpPr txBox="1"/>
          <p:nvPr/>
        </p:nvSpPr>
        <p:spPr>
          <a:xfrm>
            <a:off x="2157029" y="1665508"/>
            <a:ext cx="774771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0" name="文本框 269">
            <a:extLst>
              <a:ext uri="{FF2B5EF4-FFF2-40B4-BE49-F238E27FC236}">
                <a16:creationId xmlns:a16="http://schemas.microsoft.com/office/drawing/2014/main" id="{D2873F2E-F1D7-48EA-846A-31AF2201472E}"/>
              </a:ext>
            </a:extLst>
          </p:cNvPr>
          <p:cNvSpPr txBox="1"/>
          <p:nvPr/>
        </p:nvSpPr>
        <p:spPr>
          <a:xfrm>
            <a:off x="2577029" y="1665507"/>
            <a:ext cx="922639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48 </a:t>
            </a:r>
            <a:r>
              <a:rPr lang="en-US" altLang="zh-CN" sz="1639" dirty="0" err="1">
                <a:latin typeface="Arial" panose="020B0604020202020204" pitchFamily="34" charset="0"/>
                <a:cs typeface="Arial" panose="020B0604020202020204" pitchFamily="34" charset="0"/>
              </a:rPr>
              <a:t>hpi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1" name="直接连接符 270">
            <a:extLst>
              <a:ext uri="{FF2B5EF4-FFF2-40B4-BE49-F238E27FC236}">
                <a16:creationId xmlns:a16="http://schemas.microsoft.com/office/drawing/2014/main" id="{1E88B94D-17E1-4267-A968-7CCA37434617}"/>
              </a:ext>
            </a:extLst>
          </p:cNvPr>
          <p:cNvCxnSpPr/>
          <p:nvPr/>
        </p:nvCxnSpPr>
        <p:spPr>
          <a:xfrm>
            <a:off x="1038314" y="249976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2" name="文本框 271">
            <a:extLst>
              <a:ext uri="{FF2B5EF4-FFF2-40B4-BE49-F238E27FC236}">
                <a16:creationId xmlns:a16="http://schemas.microsoft.com/office/drawing/2014/main" id="{D66D82D4-B6FE-48D2-B152-7BD0F3DCACD9}"/>
              </a:ext>
            </a:extLst>
          </p:cNvPr>
          <p:cNvSpPr txBox="1"/>
          <p:nvPr/>
        </p:nvSpPr>
        <p:spPr>
          <a:xfrm>
            <a:off x="569080" y="2534475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id="{A1359228-250F-4821-844C-B55D44E187A2}"/>
              </a:ext>
            </a:extLst>
          </p:cNvPr>
          <p:cNvSpPr txBox="1"/>
          <p:nvPr/>
        </p:nvSpPr>
        <p:spPr>
          <a:xfrm>
            <a:off x="563059" y="2295919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4" name="文本框 273">
            <a:extLst>
              <a:ext uri="{FF2B5EF4-FFF2-40B4-BE49-F238E27FC236}">
                <a16:creationId xmlns:a16="http://schemas.microsoft.com/office/drawing/2014/main" id="{7E42F656-25D2-46F0-8961-1FBC8C782325}"/>
              </a:ext>
            </a:extLst>
          </p:cNvPr>
          <p:cNvSpPr txBox="1"/>
          <p:nvPr/>
        </p:nvSpPr>
        <p:spPr>
          <a:xfrm>
            <a:off x="3836157" y="2992303"/>
            <a:ext cx="673582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IFIT1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35EADD1-5D9A-49A0-88BD-92236F14989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10000" contrast="10000"/>
                    </a14:imgEffect>
                  </a14:imgLayer>
                </a14:imgProps>
              </a:ext>
            </a:extLst>
          </a:blip>
          <a:srcRect l="4751" t="42577"/>
          <a:stretch/>
        </p:blipFill>
        <p:spPr>
          <a:xfrm>
            <a:off x="1251313" y="6873066"/>
            <a:ext cx="2436197" cy="172788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cxnSp>
        <p:nvCxnSpPr>
          <p:cNvPr id="275" name="直接连接符 274">
            <a:extLst>
              <a:ext uri="{FF2B5EF4-FFF2-40B4-BE49-F238E27FC236}">
                <a16:creationId xmlns:a16="http://schemas.microsoft.com/office/drawing/2014/main" id="{073DEF7F-F9C3-406F-B122-B3F11F05FD6F}"/>
              </a:ext>
            </a:extLst>
          </p:cNvPr>
          <p:cNvCxnSpPr/>
          <p:nvPr/>
        </p:nvCxnSpPr>
        <p:spPr>
          <a:xfrm>
            <a:off x="966743" y="7067994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直接连接符 275">
            <a:extLst>
              <a:ext uri="{FF2B5EF4-FFF2-40B4-BE49-F238E27FC236}">
                <a16:creationId xmlns:a16="http://schemas.microsoft.com/office/drawing/2014/main" id="{786600C6-1165-4A56-A19B-FC149B3523A8}"/>
              </a:ext>
            </a:extLst>
          </p:cNvPr>
          <p:cNvCxnSpPr/>
          <p:nvPr/>
        </p:nvCxnSpPr>
        <p:spPr>
          <a:xfrm>
            <a:off x="966743" y="7358390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7" name="文本框 276">
            <a:extLst>
              <a:ext uri="{FF2B5EF4-FFF2-40B4-BE49-F238E27FC236}">
                <a16:creationId xmlns:a16="http://schemas.microsoft.com/office/drawing/2014/main" id="{A47736D1-62BE-4CEC-B00B-9630EF7CB130}"/>
              </a:ext>
            </a:extLst>
          </p:cNvPr>
          <p:cNvSpPr txBox="1"/>
          <p:nvPr/>
        </p:nvSpPr>
        <p:spPr>
          <a:xfrm>
            <a:off x="580698" y="716924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8" name="直接连接符 277">
            <a:extLst>
              <a:ext uri="{FF2B5EF4-FFF2-40B4-BE49-F238E27FC236}">
                <a16:creationId xmlns:a16="http://schemas.microsoft.com/office/drawing/2014/main" id="{CF10B38C-F921-45A1-9FAD-9A623D48B054}"/>
              </a:ext>
            </a:extLst>
          </p:cNvPr>
          <p:cNvCxnSpPr/>
          <p:nvPr/>
        </p:nvCxnSpPr>
        <p:spPr>
          <a:xfrm>
            <a:off x="966743" y="760795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9" name="文本框 278">
            <a:extLst>
              <a:ext uri="{FF2B5EF4-FFF2-40B4-BE49-F238E27FC236}">
                <a16:creationId xmlns:a16="http://schemas.microsoft.com/office/drawing/2014/main" id="{B58BE0B1-8771-45A0-90DF-251D08936F20}"/>
              </a:ext>
            </a:extLst>
          </p:cNvPr>
          <p:cNvSpPr txBox="1"/>
          <p:nvPr/>
        </p:nvSpPr>
        <p:spPr>
          <a:xfrm>
            <a:off x="580698" y="741880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0" name="直接连接符 279">
            <a:extLst>
              <a:ext uri="{FF2B5EF4-FFF2-40B4-BE49-F238E27FC236}">
                <a16:creationId xmlns:a16="http://schemas.microsoft.com/office/drawing/2014/main" id="{C526FA79-EF89-4000-BAF1-0779DF68D4A1}"/>
              </a:ext>
            </a:extLst>
          </p:cNvPr>
          <p:cNvCxnSpPr/>
          <p:nvPr/>
        </p:nvCxnSpPr>
        <p:spPr>
          <a:xfrm>
            <a:off x="966743" y="821772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文本框 280">
            <a:extLst>
              <a:ext uri="{FF2B5EF4-FFF2-40B4-BE49-F238E27FC236}">
                <a16:creationId xmlns:a16="http://schemas.microsoft.com/office/drawing/2014/main" id="{3C7A48EF-9EFD-4DAB-A1A2-7B7DCC4E6C4E}"/>
              </a:ext>
            </a:extLst>
          </p:cNvPr>
          <p:cNvSpPr txBox="1"/>
          <p:nvPr/>
        </p:nvSpPr>
        <p:spPr>
          <a:xfrm>
            <a:off x="580698" y="8028576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2" name="文本框 281">
            <a:extLst>
              <a:ext uri="{FF2B5EF4-FFF2-40B4-BE49-F238E27FC236}">
                <a16:creationId xmlns:a16="http://schemas.microsoft.com/office/drawing/2014/main" id="{9706EB64-9EDD-4F9B-8DF7-EF4C52F463EC}"/>
              </a:ext>
            </a:extLst>
          </p:cNvPr>
          <p:cNvSpPr txBox="1"/>
          <p:nvPr/>
        </p:nvSpPr>
        <p:spPr>
          <a:xfrm>
            <a:off x="591355" y="6849014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3" name="直接连接符 282">
            <a:extLst>
              <a:ext uri="{FF2B5EF4-FFF2-40B4-BE49-F238E27FC236}">
                <a16:creationId xmlns:a16="http://schemas.microsoft.com/office/drawing/2014/main" id="{224B518E-4FC5-426D-8558-76C0EBFA4039}"/>
              </a:ext>
            </a:extLst>
          </p:cNvPr>
          <p:cNvCxnSpPr/>
          <p:nvPr/>
        </p:nvCxnSpPr>
        <p:spPr>
          <a:xfrm>
            <a:off x="6931377" y="702761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直接连接符 283">
            <a:extLst>
              <a:ext uri="{FF2B5EF4-FFF2-40B4-BE49-F238E27FC236}">
                <a16:creationId xmlns:a16="http://schemas.microsoft.com/office/drawing/2014/main" id="{B9118661-0250-4C73-9CB5-3B04B97AD159}"/>
              </a:ext>
            </a:extLst>
          </p:cNvPr>
          <p:cNvCxnSpPr/>
          <p:nvPr/>
        </p:nvCxnSpPr>
        <p:spPr>
          <a:xfrm>
            <a:off x="6931377" y="731801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5" name="文本框 284">
            <a:extLst>
              <a:ext uri="{FF2B5EF4-FFF2-40B4-BE49-F238E27FC236}">
                <a16:creationId xmlns:a16="http://schemas.microsoft.com/office/drawing/2014/main" id="{7FF3E8EF-CC45-413F-96FA-132DB9B292DC}"/>
              </a:ext>
            </a:extLst>
          </p:cNvPr>
          <p:cNvSpPr txBox="1"/>
          <p:nvPr/>
        </p:nvSpPr>
        <p:spPr>
          <a:xfrm>
            <a:off x="6545329" y="712886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6" name="直接连接符 285">
            <a:extLst>
              <a:ext uri="{FF2B5EF4-FFF2-40B4-BE49-F238E27FC236}">
                <a16:creationId xmlns:a16="http://schemas.microsoft.com/office/drawing/2014/main" id="{D570A6BC-9A3A-42A7-A214-6B77E871B7CE}"/>
              </a:ext>
            </a:extLst>
          </p:cNvPr>
          <p:cNvCxnSpPr/>
          <p:nvPr/>
        </p:nvCxnSpPr>
        <p:spPr>
          <a:xfrm>
            <a:off x="6931377" y="756757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" name="文本框 286">
            <a:extLst>
              <a:ext uri="{FF2B5EF4-FFF2-40B4-BE49-F238E27FC236}">
                <a16:creationId xmlns:a16="http://schemas.microsoft.com/office/drawing/2014/main" id="{ACDD1A58-D8C3-4DF1-8818-E993CA11232D}"/>
              </a:ext>
            </a:extLst>
          </p:cNvPr>
          <p:cNvSpPr txBox="1"/>
          <p:nvPr/>
        </p:nvSpPr>
        <p:spPr>
          <a:xfrm>
            <a:off x="6545329" y="7378425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8" name="直接连接符 287">
            <a:extLst>
              <a:ext uri="{FF2B5EF4-FFF2-40B4-BE49-F238E27FC236}">
                <a16:creationId xmlns:a16="http://schemas.microsoft.com/office/drawing/2014/main" id="{A604D0F4-CBBE-49F6-944D-DC81AAE50A02}"/>
              </a:ext>
            </a:extLst>
          </p:cNvPr>
          <p:cNvCxnSpPr/>
          <p:nvPr/>
        </p:nvCxnSpPr>
        <p:spPr>
          <a:xfrm>
            <a:off x="6931377" y="8177347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9" name="文本框 288">
            <a:extLst>
              <a:ext uri="{FF2B5EF4-FFF2-40B4-BE49-F238E27FC236}">
                <a16:creationId xmlns:a16="http://schemas.microsoft.com/office/drawing/2014/main" id="{B440E947-F1FD-4410-B6FA-587CABB8B2C5}"/>
              </a:ext>
            </a:extLst>
          </p:cNvPr>
          <p:cNvSpPr txBox="1"/>
          <p:nvPr/>
        </p:nvSpPr>
        <p:spPr>
          <a:xfrm>
            <a:off x="6545329" y="7988195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0" name="文本框 289">
            <a:extLst>
              <a:ext uri="{FF2B5EF4-FFF2-40B4-BE49-F238E27FC236}">
                <a16:creationId xmlns:a16="http://schemas.microsoft.com/office/drawing/2014/main" id="{825AD4F1-44FD-4F99-BEBE-8640C78BE2D4}"/>
              </a:ext>
            </a:extLst>
          </p:cNvPr>
          <p:cNvSpPr txBox="1"/>
          <p:nvPr/>
        </p:nvSpPr>
        <p:spPr>
          <a:xfrm>
            <a:off x="6555986" y="680863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6127F768-653E-4389-B1B9-85CB69B9E2B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l="8717"/>
          <a:stretch/>
        </p:blipFill>
        <p:spPr>
          <a:xfrm>
            <a:off x="1263348" y="4542537"/>
            <a:ext cx="2424162" cy="2158097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cxnSp>
        <p:nvCxnSpPr>
          <p:cNvPr id="291" name="直接连接符 290">
            <a:extLst>
              <a:ext uri="{FF2B5EF4-FFF2-40B4-BE49-F238E27FC236}">
                <a16:creationId xmlns:a16="http://schemas.microsoft.com/office/drawing/2014/main" id="{10E10F9B-D2A9-4588-80E6-244950356252}"/>
              </a:ext>
            </a:extLst>
          </p:cNvPr>
          <p:cNvCxnSpPr/>
          <p:nvPr/>
        </p:nvCxnSpPr>
        <p:spPr>
          <a:xfrm>
            <a:off x="1018632" y="5499453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2" name="文本框 291">
            <a:extLst>
              <a:ext uri="{FF2B5EF4-FFF2-40B4-BE49-F238E27FC236}">
                <a16:creationId xmlns:a16="http://schemas.microsoft.com/office/drawing/2014/main" id="{335BB297-53EB-4BEF-A57F-0AB54AC65269}"/>
              </a:ext>
            </a:extLst>
          </p:cNvPr>
          <p:cNvSpPr txBox="1"/>
          <p:nvPr/>
        </p:nvSpPr>
        <p:spPr>
          <a:xfrm>
            <a:off x="681575" y="5680554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3" name="直接连接符 292">
            <a:extLst>
              <a:ext uri="{FF2B5EF4-FFF2-40B4-BE49-F238E27FC236}">
                <a16:creationId xmlns:a16="http://schemas.microsoft.com/office/drawing/2014/main" id="{ED7E4851-034A-4852-B5C3-2BDE9A838776}"/>
              </a:ext>
            </a:extLst>
          </p:cNvPr>
          <p:cNvCxnSpPr/>
          <p:nvPr/>
        </p:nvCxnSpPr>
        <p:spPr>
          <a:xfrm>
            <a:off x="1027672" y="501959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直接连接符 294">
            <a:extLst>
              <a:ext uri="{FF2B5EF4-FFF2-40B4-BE49-F238E27FC236}">
                <a16:creationId xmlns:a16="http://schemas.microsoft.com/office/drawing/2014/main" id="{7752952D-456E-46F8-B141-F8BCAA68A042}"/>
              </a:ext>
            </a:extLst>
          </p:cNvPr>
          <p:cNvCxnSpPr/>
          <p:nvPr/>
        </p:nvCxnSpPr>
        <p:spPr>
          <a:xfrm>
            <a:off x="1005623" y="585489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文本框 295">
            <a:extLst>
              <a:ext uri="{FF2B5EF4-FFF2-40B4-BE49-F238E27FC236}">
                <a16:creationId xmlns:a16="http://schemas.microsoft.com/office/drawing/2014/main" id="{442E7808-632C-43A9-99AB-2836E0AC2D08}"/>
              </a:ext>
            </a:extLst>
          </p:cNvPr>
          <p:cNvSpPr txBox="1"/>
          <p:nvPr/>
        </p:nvSpPr>
        <p:spPr>
          <a:xfrm>
            <a:off x="678960" y="595115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7" name="直接连接符 296">
            <a:extLst>
              <a:ext uri="{FF2B5EF4-FFF2-40B4-BE49-F238E27FC236}">
                <a16:creationId xmlns:a16="http://schemas.microsoft.com/office/drawing/2014/main" id="{E84C1AA1-12FE-4F90-93BB-2B5C756A221C}"/>
              </a:ext>
            </a:extLst>
          </p:cNvPr>
          <p:cNvCxnSpPr/>
          <p:nvPr/>
        </p:nvCxnSpPr>
        <p:spPr>
          <a:xfrm>
            <a:off x="1017450" y="6144977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8" name="文本框 297">
            <a:extLst>
              <a:ext uri="{FF2B5EF4-FFF2-40B4-BE49-F238E27FC236}">
                <a16:creationId xmlns:a16="http://schemas.microsoft.com/office/drawing/2014/main" id="{97E1EFF3-091E-4AA8-B0AE-559FC25E073A}"/>
              </a:ext>
            </a:extLst>
          </p:cNvPr>
          <p:cNvSpPr txBox="1"/>
          <p:nvPr/>
        </p:nvSpPr>
        <p:spPr>
          <a:xfrm>
            <a:off x="582102" y="5292107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1" name="直接连接符 300">
            <a:extLst>
              <a:ext uri="{FF2B5EF4-FFF2-40B4-BE49-F238E27FC236}">
                <a16:creationId xmlns:a16="http://schemas.microsoft.com/office/drawing/2014/main" id="{63E4D7F8-AEB7-4E27-BC78-69132C388E85}"/>
              </a:ext>
            </a:extLst>
          </p:cNvPr>
          <p:cNvCxnSpPr/>
          <p:nvPr/>
        </p:nvCxnSpPr>
        <p:spPr>
          <a:xfrm>
            <a:off x="1012806" y="479957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2" name="文本框 301">
            <a:extLst>
              <a:ext uri="{FF2B5EF4-FFF2-40B4-BE49-F238E27FC236}">
                <a16:creationId xmlns:a16="http://schemas.microsoft.com/office/drawing/2014/main" id="{B2D5F273-A6FE-4D16-9F89-5A29348606A9}"/>
              </a:ext>
            </a:extLst>
          </p:cNvPr>
          <p:cNvSpPr txBox="1"/>
          <p:nvPr/>
        </p:nvSpPr>
        <p:spPr>
          <a:xfrm>
            <a:off x="543568" y="4834276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A9E60410-CAD5-423E-9DF0-2E571743F0DB}"/>
              </a:ext>
            </a:extLst>
          </p:cNvPr>
          <p:cNvSpPr txBox="1"/>
          <p:nvPr/>
        </p:nvSpPr>
        <p:spPr>
          <a:xfrm>
            <a:off x="537551" y="4595724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EBD8B388-0CF0-417B-8CE1-8BC1F409EF05}"/>
              </a:ext>
            </a:extLst>
          </p:cNvPr>
          <p:cNvSpPr txBox="1"/>
          <p:nvPr/>
        </p:nvSpPr>
        <p:spPr>
          <a:xfrm>
            <a:off x="3651355" y="5292105"/>
            <a:ext cx="1211807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TBEV-NS1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3227EB26-86E3-4725-82F3-CE174D607F70}"/>
              </a:ext>
            </a:extLst>
          </p:cNvPr>
          <p:cNvSpPr txBox="1"/>
          <p:nvPr/>
        </p:nvSpPr>
        <p:spPr>
          <a:xfrm>
            <a:off x="9171925" y="7419070"/>
            <a:ext cx="944489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00BBA31C-F6FD-4CB6-9EA8-FCBB8DF838D3}"/>
              </a:ext>
            </a:extLst>
          </p:cNvPr>
          <p:cNvSpPr/>
          <p:nvPr/>
        </p:nvSpPr>
        <p:spPr>
          <a:xfrm>
            <a:off x="1267441" y="3526304"/>
            <a:ext cx="2124193" cy="50335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B8176F5F-75B0-4099-A017-71DEFA65EFFC}"/>
              </a:ext>
            </a:extLst>
          </p:cNvPr>
          <p:cNvSpPr/>
          <p:nvPr/>
        </p:nvSpPr>
        <p:spPr>
          <a:xfrm>
            <a:off x="1280450" y="6140311"/>
            <a:ext cx="2124193" cy="5692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4F574975-F9E0-4372-A000-7AF1FC730477}"/>
              </a:ext>
            </a:extLst>
          </p:cNvPr>
          <p:cNvSpPr/>
          <p:nvPr/>
        </p:nvSpPr>
        <p:spPr>
          <a:xfrm>
            <a:off x="1253064" y="6920661"/>
            <a:ext cx="2124193" cy="44424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2D5B2C39-2A0A-4ED4-82D3-3E0A1694BC2E}"/>
              </a:ext>
            </a:extLst>
          </p:cNvPr>
          <p:cNvSpPr/>
          <p:nvPr/>
        </p:nvSpPr>
        <p:spPr>
          <a:xfrm>
            <a:off x="7164583" y="2980409"/>
            <a:ext cx="1719930" cy="49908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88A97EEA-E17C-45D3-8833-99AF96513E55}"/>
              </a:ext>
            </a:extLst>
          </p:cNvPr>
          <p:cNvSpPr/>
          <p:nvPr/>
        </p:nvSpPr>
        <p:spPr>
          <a:xfrm>
            <a:off x="7205635" y="4510526"/>
            <a:ext cx="1661404" cy="49908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0B402E72-579A-4A20-AA36-9CFC64905C4C}"/>
              </a:ext>
            </a:extLst>
          </p:cNvPr>
          <p:cNvSpPr/>
          <p:nvPr/>
        </p:nvSpPr>
        <p:spPr>
          <a:xfrm>
            <a:off x="7306490" y="6937017"/>
            <a:ext cx="1661404" cy="49908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</p:spTree>
    <p:extLst>
      <p:ext uri="{BB962C8B-B14F-4D97-AF65-F5344CB8AC3E}">
        <p14:creationId xmlns:p14="http://schemas.microsoft.com/office/powerpoint/2010/main" val="4013376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863221C-9B21-4F0A-9DFB-C7F1475C0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2638" y="6061636"/>
            <a:ext cx="2124021" cy="133179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55C76A2-5D25-40B3-A5C3-EB8C0488145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b="19174"/>
          <a:stretch/>
        </p:blipFill>
        <p:spPr>
          <a:xfrm>
            <a:off x="1640642" y="2018924"/>
            <a:ext cx="2124939" cy="359849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50989AA-7430-4AF2-B670-D3AAEE5D51EE}"/>
              </a:ext>
            </a:extLst>
          </p:cNvPr>
          <p:cNvSpPr txBox="1"/>
          <p:nvPr/>
        </p:nvSpPr>
        <p:spPr>
          <a:xfrm>
            <a:off x="1422186" y="1388687"/>
            <a:ext cx="731290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TBEV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0F04ADB-EA5E-4269-99F1-BC57509DE7FA}"/>
              </a:ext>
            </a:extLst>
          </p:cNvPr>
          <p:cNvGrpSpPr/>
          <p:nvPr/>
        </p:nvGrpSpPr>
        <p:grpSpPr>
          <a:xfrm>
            <a:off x="2081185" y="1282993"/>
            <a:ext cx="2171739" cy="761002"/>
            <a:chOff x="2075060" y="1384634"/>
            <a:chExt cx="1765405" cy="731197"/>
          </a:xfrm>
        </p:grpSpPr>
        <p:sp>
          <p:nvSpPr>
            <p:cNvPr id="6" name="文本框 6">
              <a:extLst>
                <a:ext uri="{FF2B5EF4-FFF2-40B4-BE49-F238E27FC236}">
                  <a16:creationId xmlns:a16="http://schemas.microsoft.com/office/drawing/2014/main" id="{2021C094-4DCF-4842-A489-BD817AD6D9CA}"/>
                </a:ext>
              </a:extLst>
            </p:cNvPr>
            <p:cNvSpPr txBox="1"/>
            <p:nvPr/>
          </p:nvSpPr>
          <p:spPr>
            <a:xfrm>
              <a:off x="2075060" y="1384634"/>
              <a:ext cx="402689" cy="331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39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7" name="文本框 7">
              <a:extLst>
                <a:ext uri="{FF2B5EF4-FFF2-40B4-BE49-F238E27FC236}">
                  <a16:creationId xmlns:a16="http://schemas.microsoft.com/office/drawing/2014/main" id="{037BCB87-8DF8-4E4E-865C-A3A3F7816F0A}"/>
                </a:ext>
              </a:extLst>
            </p:cNvPr>
            <p:cNvSpPr txBox="1"/>
            <p:nvPr/>
          </p:nvSpPr>
          <p:spPr>
            <a:xfrm>
              <a:off x="2447714" y="1384634"/>
              <a:ext cx="402689" cy="331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39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8" name="文本框 8">
              <a:extLst>
                <a:ext uri="{FF2B5EF4-FFF2-40B4-BE49-F238E27FC236}">
                  <a16:creationId xmlns:a16="http://schemas.microsoft.com/office/drawing/2014/main" id="{47017EAC-908B-4B4D-9F04-B54D3AA8239C}"/>
                </a:ext>
              </a:extLst>
            </p:cNvPr>
            <p:cNvSpPr txBox="1"/>
            <p:nvPr/>
          </p:nvSpPr>
          <p:spPr>
            <a:xfrm>
              <a:off x="2783759" y="1384634"/>
              <a:ext cx="402689" cy="331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39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9" name="文本框 9">
              <a:extLst>
                <a:ext uri="{FF2B5EF4-FFF2-40B4-BE49-F238E27FC236}">
                  <a16:creationId xmlns:a16="http://schemas.microsoft.com/office/drawing/2014/main" id="{49A8AFDC-FE80-4655-BC3C-FCDB522B040D}"/>
                </a:ext>
              </a:extLst>
            </p:cNvPr>
            <p:cNvSpPr txBox="1"/>
            <p:nvPr/>
          </p:nvSpPr>
          <p:spPr>
            <a:xfrm>
              <a:off x="3114316" y="1384634"/>
              <a:ext cx="402689" cy="331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39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D02E56B1-0F62-47D1-BB7F-5431A97578F3}"/>
                </a:ext>
              </a:extLst>
            </p:cNvPr>
            <p:cNvCxnSpPr/>
            <p:nvPr/>
          </p:nvCxnSpPr>
          <p:spPr>
            <a:xfrm>
              <a:off x="2600932" y="1784745"/>
              <a:ext cx="8640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文本框 11">
              <a:extLst>
                <a:ext uri="{FF2B5EF4-FFF2-40B4-BE49-F238E27FC236}">
                  <a16:creationId xmlns:a16="http://schemas.microsoft.com/office/drawing/2014/main" id="{21170BC6-7B59-4273-9635-5D63EFFD26E2}"/>
                </a:ext>
              </a:extLst>
            </p:cNvPr>
            <p:cNvSpPr txBox="1"/>
            <p:nvPr/>
          </p:nvSpPr>
          <p:spPr>
            <a:xfrm>
              <a:off x="2383977" y="1784745"/>
              <a:ext cx="466429" cy="331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id="{67805FCB-5394-4AD2-AEBD-759D951B6C9C}"/>
                </a:ext>
              </a:extLst>
            </p:cNvPr>
            <p:cNvSpPr txBox="1"/>
            <p:nvPr/>
          </p:nvSpPr>
          <p:spPr>
            <a:xfrm>
              <a:off x="2720020" y="1784745"/>
              <a:ext cx="466429" cy="331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3">
              <a:extLst>
                <a:ext uri="{FF2B5EF4-FFF2-40B4-BE49-F238E27FC236}">
                  <a16:creationId xmlns:a16="http://schemas.microsoft.com/office/drawing/2014/main" id="{4C7EB7F7-63A4-4DAC-BE7A-09D0A5FE130B}"/>
                </a:ext>
              </a:extLst>
            </p:cNvPr>
            <p:cNvSpPr txBox="1"/>
            <p:nvPr/>
          </p:nvSpPr>
          <p:spPr>
            <a:xfrm>
              <a:off x="3089399" y="1784745"/>
              <a:ext cx="751066" cy="331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24 </a:t>
              </a:r>
              <a:r>
                <a:rPr lang="en-US" altLang="zh-CN" sz="1639" dirty="0" err="1">
                  <a:latin typeface="Arial" panose="020B0604020202020204" pitchFamily="34" charset="0"/>
                  <a:cs typeface="Arial" panose="020B0604020202020204" pitchFamily="34" charset="0"/>
                </a:rPr>
                <a:t>hpi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4DE5C294-FE66-4A60-B635-7731CB88F86B}"/>
              </a:ext>
            </a:extLst>
          </p:cNvPr>
          <p:cNvSpPr/>
          <p:nvPr/>
        </p:nvSpPr>
        <p:spPr>
          <a:xfrm>
            <a:off x="2001901" y="2167457"/>
            <a:ext cx="1763674" cy="4076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15" name="文本框 73">
            <a:extLst>
              <a:ext uri="{FF2B5EF4-FFF2-40B4-BE49-F238E27FC236}">
                <a16:creationId xmlns:a16="http://schemas.microsoft.com/office/drawing/2014/main" id="{8C97050C-E841-4912-90C9-48A05497491E}"/>
              </a:ext>
            </a:extLst>
          </p:cNvPr>
          <p:cNvSpPr txBox="1"/>
          <p:nvPr/>
        </p:nvSpPr>
        <p:spPr>
          <a:xfrm>
            <a:off x="3871235" y="2208087"/>
            <a:ext cx="1616926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p-PERK</a:t>
            </a:r>
            <a:endParaRPr lang="zh-CN" altLang="en-US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32">
            <a:extLst>
              <a:ext uri="{FF2B5EF4-FFF2-40B4-BE49-F238E27FC236}">
                <a16:creationId xmlns:a16="http://schemas.microsoft.com/office/drawing/2014/main" id="{9140E0B5-6789-4C83-B504-F2FE2ACF0CF6}"/>
              </a:ext>
            </a:extLst>
          </p:cNvPr>
          <p:cNvSpPr txBox="1"/>
          <p:nvPr/>
        </p:nvSpPr>
        <p:spPr>
          <a:xfrm>
            <a:off x="8427261" y="7919272"/>
            <a:ext cx="1078496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NS1</a:t>
            </a:r>
          </a:p>
        </p:txBody>
      </p:sp>
      <p:sp>
        <p:nvSpPr>
          <p:cNvPr id="17" name="文本框 94">
            <a:extLst>
              <a:ext uri="{FF2B5EF4-FFF2-40B4-BE49-F238E27FC236}">
                <a16:creationId xmlns:a16="http://schemas.microsoft.com/office/drawing/2014/main" id="{BAD6DB52-B0ED-47B6-8023-05748D92183C}"/>
              </a:ext>
            </a:extLst>
          </p:cNvPr>
          <p:cNvSpPr txBox="1"/>
          <p:nvPr/>
        </p:nvSpPr>
        <p:spPr>
          <a:xfrm>
            <a:off x="3798737" y="4370110"/>
            <a:ext cx="1298902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</p:txBody>
      </p:sp>
      <p:sp>
        <p:nvSpPr>
          <p:cNvPr id="18" name="文本框 94">
            <a:extLst>
              <a:ext uri="{FF2B5EF4-FFF2-40B4-BE49-F238E27FC236}">
                <a16:creationId xmlns:a16="http://schemas.microsoft.com/office/drawing/2014/main" id="{3C15E267-8D42-4690-A976-294B26BF12D1}"/>
              </a:ext>
            </a:extLst>
          </p:cNvPr>
          <p:cNvSpPr txBox="1"/>
          <p:nvPr/>
        </p:nvSpPr>
        <p:spPr>
          <a:xfrm>
            <a:off x="8358555" y="3918807"/>
            <a:ext cx="1359762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p-EIF2a</a:t>
            </a:r>
          </a:p>
        </p:txBody>
      </p:sp>
      <p:sp>
        <p:nvSpPr>
          <p:cNvPr id="19" name="文本框 94">
            <a:extLst>
              <a:ext uri="{FF2B5EF4-FFF2-40B4-BE49-F238E27FC236}">
                <a16:creationId xmlns:a16="http://schemas.microsoft.com/office/drawing/2014/main" id="{E93919AE-3D0F-46FF-BF83-6024D232F097}"/>
              </a:ext>
            </a:extLst>
          </p:cNvPr>
          <p:cNvSpPr txBox="1"/>
          <p:nvPr/>
        </p:nvSpPr>
        <p:spPr>
          <a:xfrm>
            <a:off x="3834834" y="3991797"/>
            <a:ext cx="1359762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EIF2a</a:t>
            </a:r>
          </a:p>
        </p:txBody>
      </p:sp>
      <p:sp>
        <p:nvSpPr>
          <p:cNvPr id="20" name="文本框 132">
            <a:extLst>
              <a:ext uri="{FF2B5EF4-FFF2-40B4-BE49-F238E27FC236}">
                <a16:creationId xmlns:a16="http://schemas.microsoft.com/office/drawing/2014/main" id="{3106AB29-8163-466E-8D51-8B1EBF057F92}"/>
              </a:ext>
            </a:extLst>
          </p:cNvPr>
          <p:cNvSpPr txBox="1"/>
          <p:nvPr/>
        </p:nvSpPr>
        <p:spPr>
          <a:xfrm>
            <a:off x="3756213" y="6004399"/>
            <a:ext cx="1298902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PERK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744413C-8AAE-464C-9CB6-EFE4370ABDDE}"/>
              </a:ext>
            </a:extLst>
          </p:cNvPr>
          <p:cNvSpPr/>
          <p:nvPr/>
        </p:nvSpPr>
        <p:spPr>
          <a:xfrm>
            <a:off x="1956677" y="6056833"/>
            <a:ext cx="1763674" cy="4076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432C7F0-5394-413A-B4A6-B76B92AD7CFD}"/>
              </a:ext>
            </a:extLst>
          </p:cNvPr>
          <p:cNvSpPr/>
          <p:nvPr/>
        </p:nvSpPr>
        <p:spPr>
          <a:xfrm>
            <a:off x="1879444" y="3991793"/>
            <a:ext cx="1885496" cy="3676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C3A5F71-78D9-48FE-B3DA-C217506AFD4A}"/>
              </a:ext>
            </a:extLst>
          </p:cNvPr>
          <p:cNvSpPr/>
          <p:nvPr/>
        </p:nvSpPr>
        <p:spPr>
          <a:xfrm>
            <a:off x="1879444" y="4359441"/>
            <a:ext cx="1885496" cy="3797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35206061-1C5D-4971-BA2D-DFBDF008B30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5000"/>
                    </a14:imgEffect>
                  </a14:imgLayer>
                </a14:imgProps>
              </a:ext>
            </a:extLst>
          </a:blip>
          <a:srcRect t="10291"/>
          <a:stretch/>
        </p:blipFill>
        <p:spPr>
          <a:xfrm>
            <a:off x="6251539" y="2107286"/>
            <a:ext cx="2124939" cy="396419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45375825-834C-440F-AAAF-043ED0BCBB57}"/>
              </a:ext>
            </a:extLst>
          </p:cNvPr>
          <p:cNvSpPr txBox="1"/>
          <p:nvPr/>
        </p:nvSpPr>
        <p:spPr>
          <a:xfrm>
            <a:off x="5861006" y="1412499"/>
            <a:ext cx="731290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TBEV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D549140-2FDD-4C48-B690-121DE2F906BE}"/>
              </a:ext>
            </a:extLst>
          </p:cNvPr>
          <p:cNvGrpSpPr/>
          <p:nvPr/>
        </p:nvGrpSpPr>
        <p:grpSpPr>
          <a:xfrm>
            <a:off x="6550133" y="1378592"/>
            <a:ext cx="2171739" cy="761002"/>
            <a:chOff x="2075060" y="1384634"/>
            <a:chExt cx="1765405" cy="731197"/>
          </a:xfrm>
        </p:grpSpPr>
        <p:sp>
          <p:nvSpPr>
            <p:cNvPr id="27" name="文本框 6">
              <a:extLst>
                <a:ext uri="{FF2B5EF4-FFF2-40B4-BE49-F238E27FC236}">
                  <a16:creationId xmlns:a16="http://schemas.microsoft.com/office/drawing/2014/main" id="{86B9ADEB-D5E3-4D11-AAB1-97AEABFD236A}"/>
                </a:ext>
              </a:extLst>
            </p:cNvPr>
            <p:cNvSpPr txBox="1"/>
            <p:nvPr/>
          </p:nvSpPr>
          <p:spPr>
            <a:xfrm>
              <a:off x="2075060" y="1384634"/>
              <a:ext cx="402689" cy="331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39" dirty="0">
                  <a:latin typeface="Arial" panose="020B0604020202020204" pitchFamily="34" charset="0"/>
                  <a:cs typeface="Arial" panose="020B0604020202020204" pitchFamily="34" charset="0"/>
                </a:rPr>
                <a:t>－</a:t>
              </a:r>
            </a:p>
          </p:txBody>
        </p:sp>
        <p:sp>
          <p:nvSpPr>
            <p:cNvPr id="28" name="文本框 7">
              <a:extLst>
                <a:ext uri="{FF2B5EF4-FFF2-40B4-BE49-F238E27FC236}">
                  <a16:creationId xmlns:a16="http://schemas.microsoft.com/office/drawing/2014/main" id="{F764DA6A-BCEC-4F0D-8EED-13646FE546D9}"/>
                </a:ext>
              </a:extLst>
            </p:cNvPr>
            <p:cNvSpPr txBox="1"/>
            <p:nvPr/>
          </p:nvSpPr>
          <p:spPr>
            <a:xfrm>
              <a:off x="2447714" y="1384634"/>
              <a:ext cx="402689" cy="331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39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29" name="文本框 8">
              <a:extLst>
                <a:ext uri="{FF2B5EF4-FFF2-40B4-BE49-F238E27FC236}">
                  <a16:creationId xmlns:a16="http://schemas.microsoft.com/office/drawing/2014/main" id="{D0C102DC-0110-42C8-B7BB-A27D3DBECC02}"/>
                </a:ext>
              </a:extLst>
            </p:cNvPr>
            <p:cNvSpPr txBox="1"/>
            <p:nvPr/>
          </p:nvSpPr>
          <p:spPr>
            <a:xfrm>
              <a:off x="2783759" y="1384634"/>
              <a:ext cx="402689" cy="331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39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sp>
          <p:nvSpPr>
            <p:cNvPr id="30" name="文本框 9">
              <a:extLst>
                <a:ext uri="{FF2B5EF4-FFF2-40B4-BE49-F238E27FC236}">
                  <a16:creationId xmlns:a16="http://schemas.microsoft.com/office/drawing/2014/main" id="{670E563C-EE44-454B-A255-921AB32EC538}"/>
                </a:ext>
              </a:extLst>
            </p:cNvPr>
            <p:cNvSpPr txBox="1"/>
            <p:nvPr/>
          </p:nvSpPr>
          <p:spPr>
            <a:xfrm>
              <a:off x="3114316" y="1384634"/>
              <a:ext cx="402689" cy="331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39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7994861C-63A6-4781-A461-AC46733CAA98}"/>
                </a:ext>
              </a:extLst>
            </p:cNvPr>
            <p:cNvCxnSpPr/>
            <p:nvPr/>
          </p:nvCxnSpPr>
          <p:spPr>
            <a:xfrm>
              <a:off x="2600932" y="1784745"/>
              <a:ext cx="8640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文本框 11">
              <a:extLst>
                <a:ext uri="{FF2B5EF4-FFF2-40B4-BE49-F238E27FC236}">
                  <a16:creationId xmlns:a16="http://schemas.microsoft.com/office/drawing/2014/main" id="{A59BE81B-9F63-4336-AEF9-657D01A64D37}"/>
                </a:ext>
              </a:extLst>
            </p:cNvPr>
            <p:cNvSpPr txBox="1"/>
            <p:nvPr/>
          </p:nvSpPr>
          <p:spPr>
            <a:xfrm>
              <a:off x="2383977" y="1784745"/>
              <a:ext cx="466429" cy="331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文本框 12">
              <a:extLst>
                <a:ext uri="{FF2B5EF4-FFF2-40B4-BE49-F238E27FC236}">
                  <a16:creationId xmlns:a16="http://schemas.microsoft.com/office/drawing/2014/main" id="{6C4F9357-6A06-4DBC-B157-BA6D6B7CDC44}"/>
                </a:ext>
              </a:extLst>
            </p:cNvPr>
            <p:cNvSpPr txBox="1"/>
            <p:nvPr/>
          </p:nvSpPr>
          <p:spPr>
            <a:xfrm>
              <a:off x="2720020" y="1784745"/>
              <a:ext cx="466429" cy="331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文本框 13">
              <a:extLst>
                <a:ext uri="{FF2B5EF4-FFF2-40B4-BE49-F238E27FC236}">
                  <a16:creationId xmlns:a16="http://schemas.microsoft.com/office/drawing/2014/main" id="{ADAD8018-65C8-422D-AD06-A3DCF605D57C}"/>
                </a:ext>
              </a:extLst>
            </p:cNvPr>
            <p:cNvSpPr txBox="1"/>
            <p:nvPr/>
          </p:nvSpPr>
          <p:spPr>
            <a:xfrm>
              <a:off x="3089399" y="1784745"/>
              <a:ext cx="751066" cy="331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39" dirty="0">
                  <a:latin typeface="Arial" panose="020B0604020202020204" pitchFamily="34" charset="0"/>
                  <a:cs typeface="Arial" panose="020B0604020202020204" pitchFamily="34" charset="0"/>
                </a:rPr>
                <a:t>24 </a:t>
              </a:r>
              <a:r>
                <a:rPr lang="en-US" altLang="zh-CN" sz="1639" dirty="0" err="1">
                  <a:latin typeface="Arial" panose="020B0604020202020204" pitchFamily="34" charset="0"/>
                  <a:cs typeface="Arial" panose="020B0604020202020204" pitchFamily="34" charset="0"/>
                </a:rPr>
                <a:t>hpi</a:t>
              </a:r>
              <a:endParaRPr lang="zh-CN" altLang="en-US" sz="163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id="{BC8028CF-15B0-409E-A3CA-303D0830D268}"/>
              </a:ext>
            </a:extLst>
          </p:cNvPr>
          <p:cNvSpPr/>
          <p:nvPr/>
        </p:nvSpPr>
        <p:spPr>
          <a:xfrm>
            <a:off x="6529614" y="3939567"/>
            <a:ext cx="1763674" cy="4076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B37B567D-D1EF-4F78-9754-21FA57A1DB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00928" y="6267740"/>
            <a:ext cx="2075541" cy="405967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B265E666-36F6-40F8-BC97-2D73F35F73F2}"/>
              </a:ext>
            </a:extLst>
          </p:cNvPr>
          <p:cNvSpPr/>
          <p:nvPr/>
        </p:nvSpPr>
        <p:spPr>
          <a:xfrm>
            <a:off x="6595400" y="7901761"/>
            <a:ext cx="1763674" cy="4076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04EF440C-DECE-4B1C-BD47-C2D6E87B628D}"/>
              </a:ext>
            </a:extLst>
          </p:cNvPr>
          <p:cNvCxnSpPr>
            <a:cxnSpLocks/>
          </p:cNvCxnSpPr>
          <p:nvPr/>
        </p:nvCxnSpPr>
        <p:spPr>
          <a:xfrm>
            <a:off x="1401965" y="288458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221B3B4D-9755-496F-B516-882D78AE6522}"/>
              </a:ext>
            </a:extLst>
          </p:cNvPr>
          <p:cNvCxnSpPr>
            <a:cxnSpLocks/>
          </p:cNvCxnSpPr>
          <p:nvPr/>
        </p:nvCxnSpPr>
        <p:spPr>
          <a:xfrm>
            <a:off x="1414597" y="258639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BD3A7752-3377-41B6-90D7-9A6D5B364FCB}"/>
              </a:ext>
            </a:extLst>
          </p:cNvPr>
          <p:cNvSpPr txBox="1"/>
          <p:nvPr/>
        </p:nvSpPr>
        <p:spPr>
          <a:xfrm>
            <a:off x="934666" y="2678974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0D83E95-80BD-45A3-AE56-6AC81F420CEC}"/>
              </a:ext>
            </a:extLst>
          </p:cNvPr>
          <p:cNvSpPr txBox="1"/>
          <p:nvPr/>
        </p:nvSpPr>
        <p:spPr>
          <a:xfrm>
            <a:off x="924478" y="2391054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8DF94B9E-1A32-4762-910F-BF7A240CF054}"/>
              </a:ext>
            </a:extLst>
          </p:cNvPr>
          <p:cNvCxnSpPr>
            <a:cxnSpLocks/>
          </p:cNvCxnSpPr>
          <p:nvPr/>
        </p:nvCxnSpPr>
        <p:spPr>
          <a:xfrm>
            <a:off x="1422190" y="3103714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id="{84B24850-5C36-4564-ABB7-CF1CB42FFB15}"/>
              </a:ext>
            </a:extLst>
          </p:cNvPr>
          <p:cNvSpPr txBox="1"/>
          <p:nvPr/>
        </p:nvSpPr>
        <p:spPr>
          <a:xfrm>
            <a:off x="1029297" y="291456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3C27485F-C47B-4D6D-A55D-8499DD87AA59}"/>
              </a:ext>
            </a:extLst>
          </p:cNvPr>
          <p:cNvCxnSpPr>
            <a:cxnSpLocks/>
          </p:cNvCxnSpPr>
          <p:nvPr/>
        </p:nvCxnSpPr>
        <p:spPr>
          <a:xfrm>
            <a:off x="1409730" y="233821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AC045B05-5D1B-4173-A01F-9AB1AA5244DA}"/>
              </a:ext>
            </a:extLst>
          </p:cNvPr>
          <p:cNvSpPr txBox="1"/>
          <p:nvPr/>
        </p:nvSpPr>
        <p:spPr>
          <a:xfrm>
            <a:off x="924478" y="2110039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BAA69811-347D-4802-8DDC-B841A8543422}"/>
              </a:ext>
            </a:extLst>
          </p:cNvPr>
          <p:cNvCxnSpPr>
            <a:cxnSpLocks/>
          </p:cNvCxnSpPr>
          <p:nvPr/>
        </p:nvCxnSpPr>
        <p:spPr>
          <a:xfrm>
            <a:off x="1407420" y="354792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id="{11FAAB0C-BD9F-4245-A48D-93902AFD635E}"/>
              </a:ext>
            </a:extLst>
          </p:cNvPr>
          <p:cNvSpPr txBox="1"/>
          <p:nvPr/>
        </p:nvSpPr>
        <p:spPr>
          <a:xfrm>
            <a:off x="1027879" y="3358779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8A1E5384-A8DD-4D4A-8833-217A9D6D5BBD}"/>
              </a:ext>
            </a:extLst>
          </p:cNvPr>
          <p:cNvCxnSpPr>
            <a:cxnSpLocks/>
          </p:cNvCxnSpPr>
          <p:nvPr/>
        </p:nvCxnSpPr>
        <p:spPr>
          <a:xfrm>
            <a:off x="1422376" y="385665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:a16="http://schemas.microsoft.com/office/drawing/2014/main" id="{B7B4B4D1-1862-45A5-A084-1FAB1D658C3B}"/>
              </a:ext>
            </a:extLst>
          </p:cNvPr>
          <p:cNvSpPr txBox="1"/>
          <p:nvPr/>
        </p:nvSpPr>
        <p:spPr>
          <a:xfrm>
            <a:off x="1035078" y="3666620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4A061EFF-D8CB-4FDE-BF6C-502B7EA00D78}"/>
              </a:ext>
            </a:extLst>
          </p:cNvPr>
          <p:cNvCxnSpPr>
            <a:cxnSpLocks/>
          </p:cNvCxnSpPr>
          <p:nvPr/>
        </p:nvCxnSpPr>
        <p:spPr>
          <a:xfrm>
            <a:off x="1422376" y="414704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>
            <a:extLst>
              <a:ext uri="{FF2B5EF4-FFF2-40B4-BE49-F238E27FC236}">
                <a16:creationId xmlns:a16="http://schemas.microsoft.com/office/drawing/2014/main" id="{3315EAAC-BD8C-4445-8535-EF5A2B16437D}"/>
              </a:ext>
            </a:extLst>
          </p:cNvPr>
          <p:cNvSpPr txBox="1"/>
          <p:nvPr/>
        </p:nvSpPr>
        <p:spPr>
          <a:xfrm>
            <a:off x="1036332" y="3957899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297DAD57-599F-4F3C-A4D8-C1D5FE6A16C9}"/>
              </a:ext>
            </a:extLst>
          </p:cNvPr>
          <p:cNvCxnSpPr>
            <a:cxnSpLocks/>
          </p:cNvCxnSpPr>
          <p:nvPr/>
        </p:nvCxnSpPr>
        <p:spPr>
          <a:xfrm>
            <a:off x="1422376" y="439661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4D52F124-ED32-471D-B320-21BA47CAECCA}"/>
              </a:ext>
            </a:extLst>
          </p:cNvPr>
          <p:cNvSpPr txBox="1"/>
          <p:nvPr/>
        </p:nvSpPr>
        <p:spPr>
          <a:xfrm>
            <a:off x="1036332" y="420746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CF6DD30B-3D08-405F-9204-3EB23330C2D1}"/>
              </a:ext>
            </a:extLst>
          </p:cNvPr>
          <p:cNvCxnSpPr>
            <a:cxnSpLocks/>
          </p:cNvCxnSpPr>
          <p:nvPr/>
        </p:nvCxnSpPr>
        <p:spPr>
          <a:xfrm>
            <a:off x="1422376" y="5006384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>
            <a:extLst>
              <a:ext uri="{FF2B5EF4-FFF2-40B4-BE49-F238E27FC236}">
                <a16:creationId xmlns:a16="http://schemas.microsoft.com/office/drawing/2014/main" id="{30D1BC9E-0F13-416A-9452-15B87BFEAEFA}"/>
              </a:ext>
            </a:extLst>
          </p:cNvPr>
          <p:cNvSpPr txBox="1"/>
          <p:nvPr/>
        </p:nvSpPr>
        <p:spPr>
          <a:xfrm>
            <a:off x="1036332" y="4817234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0276918D-39F9-43F8-BFFA-98092A9DF637}"/>
              </a:ext>
            </a:extLst>
          </p:cNvPr>
          <p:cNvCxnSpPr>
            <a:cxnSpLocks/>
          </p:cNvCxnSpPr>
          <p:nvPr/>
        </p:nvCxnSpPr>
        <p:spPr>
          <a:xfrm>
            <a:off x="1407928" y="688072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88CB9384-E44D-4FC5-BE63-68C021685E40}"/>
              </a:ext>
            </a:extLst>
          </p:cNvPr>
          <p:cNvCxnSpPr>
            <a:cxnSpLocks/>
          </p:cNvCxnSpPr>
          <p:nvPr/>
        </p:nvCxnSpPr>
        <p:spPr>
          <a:xfrm>
            <a:off x="1420560" y="654784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FA2A32E3-CFFE-4305-8368-B2B967844A2C}"/>
              </a:ext>
            </a:extLst>
          </p:cNvPr>
          <p:cNvSpPr txBox="1"/>
          <p:nvPr/>
        </p:nvSpPr>
        <p:spPr>
          <a:xfrm>
            <a:off x="940630" y="6675114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0484FC1-1319-4953-B3A6-E0CB55128DA2}"/>
              </a:ext>
            </a:extLst>
          </p:cNvPr>
          <p:cNvSpPr txBox="1"/>
          <p:nvPr/>
        </p:nvSpPr>
        <p:spPr>
          <a:xfrm>
            <a:off x="930438" y="6352503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3C9C7AB3-1E0E-400A-BF07-3940DB29DDF4}"/>
              </a:ext>
            </a:extLst>
          </p:cNvPr>
          <p:cNvCxnSpPr>
            <a:cxnSpLocks/>
          </p:cNvCxnSpPr>
          <p:nvPr/>
        </p:nvCxnSpPr>
        <p:spPr>
          <a:xfrm>
            <a:off x="1428153" y="7099854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>
            <a:extLst>
              <a:ext uri="{FF2B5EF4-FFF2-40B4-BE49-F238E27FC236}">
                <a16:creationId xmlns:a16="http://schemas.microsoft.com/office/drawing/2014/main" id="{090E6591-BCCB-4E75-8DDE-B98054D27093}"/>
              </a:ext>
            </a:extLst>
          </p:cNvPr>
          <p:cNvSpPr txBox="1"/>
          <p:nvPr/>
        </p:nvSpPr>
        <p:spPr>
          <a:xfrm>
            <a:off x="1035261" y="6910704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1B713F16-017A-4000-8AF2-4E20BD27FD1B}"/>
              </a:ext>
            </a:extLst>
          </p:cNvPr>
          <p:cNvCxnSpPr>
            <a:cxnSpLocks/>
          </p:cNvCxnSpPr>
          <p:nvPr/>
        </p:nvCxnSpPr>
        <p:spPr>
          <a:xfrm>
            <a:off x="1415695" y="6282317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id="{97C1CFEC-B343-4659-9B18-746C631CA7D6}"/>
              </a:ext>
            </a:extLst>
          </p:cNvPr>
          <p:cNvSpPr txBox="1"/>
          <p:nvPr/>
        </p:nvSpPr>
        <p:spPr>
          <a:xfrm>
            <a:off x="930438" y="6071487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9CEBB69D-7136-4282-B368-39E55BE45E87}"/>
              </a:ext>
            </a:extLst>
          </p:cNvPr>
          <p:cNvCxnSpPr>
            <a:cxnSpLocks/>
          </p:cNvCxnSpPr>
          <p:nvPr/>
        </p:nvCxnSpPr>
        <p:spPr>
          <a:xfrm>
            <a:off x="5967487" y="300960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95CE56B1-4A77-422D-96DA-42067576F302}"/>
              </a:ext>
            </a:extLst>
          </p:cNvPr>
          <p:cNvCxnSpPr>
            <a:cxnSpLocks/>
          </p:cNvCxnSpPr>
          <p:nvPr/>
        </p:nvCxnSpPr>
        <p:spPr>
          <a:xfrm>
            <a:off x="5980117" y="2711417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id="{7C0CF19D-E5B7-4740-A4FF-8A3D85E1CF71}"/>
              </a:ext>
            </a:extLst>
          </p:cNvPr>
          <p:cNvSpPr txBox="1"/>
          <p:nvPr/>
        </p:nvSpPr>
        <p:spPr>
          <a:xfrm>
            <a:off x="5500188" y="2803998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99B7709F-FC8F-4FE8-B658-D5B712EA874F}"/>
              </a:ext>
            </a:extLst>
          </p:cNvPr>
          <p:cNvSpPr txBox="1"/>
          <p:nvPr/>
        </p:nvSpPr>
        <p:spPr>
          <a:xfrm>
            <a:off x="5489998" y="2516078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AB8651C2-454C-45D8-B52A-5A74CDC70DDA}"/>
              </a:ext>
            </a:extLst>
          </p:cNvPr>
          <p:cNvCxnSpPr>
            <a:cxnSpLocks/>
          </p:cNvCxnSpPr>
          <p:nvPr/>
        </p:nvCxnSpPr>
        <p:spPr>
          <a:xfrm>
            <a:off x="5987712" y="3228738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>
            <a:extLst>
              <a:ext uri="{FF2B5EF4-FFF2-40B4-BE49-F238E27FC236}">
                <a16:creationId xmlns:a16="http://schemas.microsoft.com/office/drawing/2014/main" id="{F22C771B-7CD4-4845-90BF-69C287CAE8E3}"/>
              </a:ext>
            </a:extLst>
          </p:cNvPr>
          <p:cNvSpPr txBox="1"/>
          <p:nvPr/>
        </p:nvSpPr>
        <p:spPr>
          <a:xfrm>
            <a:off x="5594819" y="3039588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1B3F9C33-6FD7-4052-822C-270A20E8BBA6}"/>
              </a:ext>
            </a:extLst>
          </p:cNvPr>
          <p:cNvCxnSpPr>
            <a:cxnSpLocks/>
          </p:cNvCxnSpPr>
          <p:nvPr/>
        </p:nvCxnSpPr>
        <p:spPr>
          <a:xfrm>
            <a:off x="5975252" y="2463237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>
            <a:extLst>
              <a:ext uri="{FF2B5EF4-FFF2-40B4-BE49-F238E27FC236}">
                <a16:creationId xmlns:a16="http://schemas.microsoft.com/office/drawing/2014/main" id="{FBA3264E-8BA1-43F7-9590-B5BDA66757F5}"/>
              </a:ext>
            </a:extLst>
          </p:cNvPr>
          <p:cNvSpPr txBox="1"/>
          <p:nvPr/>
        </p:nvSpPr>
        <p:spPr>
          <a:xfrm>
            <a:off x="5489998" y="2235063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8E280C7E-4BC3-4458-B43F-EDA754B4C48D}"/>
              </a:ext>
            </a:extLst>
          </p:cNvPr>
          <p:cNvCxnSpPr>
            <a:cxnSpLocks/>
          </p:cNvCxnSpPr>
          <p:nvPr/>
        </p:nvCxnSpPr>
        <p:spPr>
          <a:xfrm>
            <a:off x="5972942" y="3672954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>
            <a:extLst>
              <a:ext uri="{FF2B5EF4-FFF2-40B4-BE49-F238E27FC236}">
                <a16:creationId xmlns:a16="http://schemas.microsoft.com/office/drawing/2014/main" id="{C6A64BFB-FD39-4388-A065-A045568AACCD}"/>
              </a:ext>
            </a:extLst>
          </p:cNvPr>
          <p:cNvSpPr txBox="1"/>
          <p:nvPr/>
        </p:nvSpPr>
        <p:spPr>
          <a:xfrm>
            <a:off x="5593401" y="348380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AD83975B-37DC-43A8-840D-E52B2149D3A2}"/>
              </a:ext>
            </a:extLst>
          </p:cNvPr>
          <p:cNvCxnSpPr>
            <a:cxnSpLocks/>
          </p:cNvCxnSpPr>
          <p:nvPr/>
        </p:nvCxnSpPr>
        <p:spPr>
          <a:xfrm>
            <a:off x="5987898" y="3981676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文本框 84">
            <a:extLst>
              <a:ext uri="{FF2B5EF4-FFF2-40B4-BE49-F238E27FC236}">
                <a16:creationId xmlns:a16="http://schemas.microsoft.com/office/drawing/2014/main" id="{B636F354-E274-48A1-86F1-A03526BF8DC0}"/>
              </a:ext>
            </a:extLst>
          </p:cNvPr>
          <p:cNvSpPr txBox="1"/>
          <p:nvPr/>
        </p:nvSpPr>
        <p:spPr>
          <a:xfrm>
            <a:off x="5600600" y="3791644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9BD9E637-9CE0-416E-814E-F6EA7645B832}"/>
              </a:ext>
            </a:extLst>
          </p:cNvPr>
          <p:cNvCxnSpPr>
            <a:cxnSpLocks/>
          </p:cNvCxnSpPr>
          <p:nvPr/>
        </p:nvCxnSpPr>
        <p:spPr>
          <a:xfrm>
            <a:off x="5987898" y="427207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>
            <a:extLst>
              <a:ext uri="{FF2B5EF4-FFF2-40B4-BE49-F238E27FC236}">
                <a16:creationId xmlns:a16="http://schemas.microsoft.com/office/drawing/2014/main" id="{7D85B6EA-E11F-482F-8770-CC26BD3D3D69}"/>
              </a:ext>
            </a:extLst>
          </p:cNvPr>
          <p:cNvSpPr txBox="1"/>
          <p:nvPr/>
        </p:nvSpPr>
        <p:spPr>
          <a:xfrm>
            <a:off x="5601854" y="408292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06F18D27-EFE7-4484-ADB5-8699DCB3DBD9}"/>
              </a:ext>
            </a:extLst>
          </p:cNvPr>
          <p:cNvCxnSpPr>
            <a:cxnSpLocks/>
          </p:cNvCxnSpPr>
          <p:nvPr/>
        </p:nvCxnSpPr>
        <p:spPr>
          <a:xfrm>
            <a:off x="5987898" y="4521637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>
            <a:extLst>
              <a:ext uri="{FF2B5EF4-FFF2-40B4-BE49-F238E27FC236}">
                <a16:creationId xmlns:a16="http://schemas.microsoft.com/office/drawing/2014/main" id="{859726A4-BE8F-4FC0-BBD2-9D6375086DF8}"/>
              </a:ext>
            </a:extLst>
          </p:cNvPr>
          <p:cNvSpPr txBox="1"/>
          <p:nvPr/>
        </p:nvSpPr>
        <p:spPr>
          <a:xfrm>
            <a:off x="5601854" y="4332485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BA2CBB11-23B7-4D0E-8253-EC50223ABCBB}"/>
              </a:ext>
            </a:extLst>
          </p:cNvPr>
          <p:cNvCxnSpPr>
            <a:cxnSpLocks/>
          </p:cNvCxnSpPr>
          <p:nvPr/>
        </p:nvCxnSpPr>
        <p:spPr>
          <a:xfrm>
            <a:off x="5987898" y="513140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>
            <a:extLst>
              <a:ext uri="{FF2B5EF4-FFF2-40B4-BE49-F238E27FC236}">
                <a16:creationId xmlns:a16="http://schemas.microsoft.com/office/drawing/2014/main" id="{5D21D3BB-04DD-4920-A714-417934709848}"/>
              </a:ext>
            </a:extLst>
          </p:cNvPr>
          <p:cNvSpPr txBox="1"/>
          <p:nvPr/>
        </p:nvSpPr>
        <p:spPr>
          <a:xfrm>
            <a:off x="5601854" y="4942258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2DDB0D07-8601-4EE9-B40C-A18A009F0EC2}"/>
              </a:ext>
            </a:extLst>
          </p:cNvPr>
          <p:cNvCxnSpPr>
            <a:cxnSpLocks/>
          </p:cNvCxnSpPr>
          <p:nvPr/>
        </p:nvCxnSpPr>
        <p:spPr>
          <a:xfrm>
            <a:off x="6024271" y="724788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7402DBCC-DDA4-4330-9F26-5767F3677069}"/>
              </a:ext>
            </a:extLst>
          </p:cNvPr>
          <p:cNvCxnSpPr>
            <a:cxnSpLocks/>
          </p:cNvCxnSpPr>
          <p:nvPr/>
        </p:nvCxnSpPr>
        <p:spPr>
          <a:xfrm>
            <a:off x="6036903" y="694969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93">
            <a:extLst>
              <a:ext uri="{FF2B5EF4-FFF2-40B4-BE49-F238E27FC236}">
                <a16:creationId xmlns:a16="http://schemas.microsoft.com/office/drawing/2014/main" id="{4B58A304-F887-48EF-9DA8-F7625EB84A35}"/>
              </a:ext>
            </a:extLst>
          </p:cNvPr>
          <p:cNvSpPr txBox="1"/>
          <p:nvPr/>
        </p:nvSpPr>
        <p:spPr>
          <a:xfrm>
            <a:off x="5556974" y="7042275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6A9A36CB-5FDA-463B-AA7F-9048D05B5F11}"/>
              </a:ext>
            </a:extLst>
          </p:cNvPr>
          <p:cNvSpPr txBox="1"/>
          <p:nvPr/>
        </p:nvSpPr>
        <p:spPr>
          <a:xfrm>
            <a:off x="5546784" y="6754355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E44C2D2E-C417-44A7-969C-B7829530D02E}"/>
              </a:ext>
            </a:extLst>
          </p:cNvPr>
          <p:cNvCxnSpPr>
            <a:cxnSpLocks/>
          </p:cNvCxnSpPr>
          <p:nvPr/>
        </p:nvCxnSpPr>
        <p:spPr>
          <a:xfrm>
            <a:off x="6044498" y="7467014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本框 96">
            <a:extLst>
              <a:ext uri="{FF2B5EF4-FFF2-40B4-BE49-F238E27FC236}">
                <a16:creationId xmlns:a16="http://schemas.microsoft.com/office/drawing/2014/main" id="{C0752EE7-3E23-482D-976C-381DA7E273BF}"/>
              </a:ext>
            </a:extLst>
          </p:cNvPr>
          <p:cNvSpPr txBox="1"/>
          <p:nvPr/>
        </p:nvSpPr>
        <p:spPr>
          <a:xfrm>
            <a:off x="5651605" y="7277864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9D2D459A-59E2-404F-ADEA-42C308367B78}"/>
              </a:ext>
            </a:extLst>
          </p:cNvPr>
          <p:cNvCxnSpPr>
            <a:cxnSpLocks/>
          </p:cNvCxnSpPr>
          <p:nvPr/>
        </p:nvCxnSpPr>
        <p:spPr>
          <a:xfrm>
            <a:off x="6032041" y="670151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本框 98">
            <a:extLst>
              <a:ext uri="{FF2B5EF4-FFF2-40B4-BE49-F238E27FC236}">
                <a16:creationId xmlns:a16="http://schemas.microsoft.com/office/drawing/2014/main" id="{C4F9AF25-7592-4171-A093-81D5DBE48A01}"/>
              </a:ext>
            </a:extLst>
          </p:cNvPr>
          <p:cNvSpPr txBox="1"/>
          <p:nvPr/>
        </p:nvSpPr>
        <p:spPr>
          <a:xfrm>
            <a:off x="5546784" y="6473335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12175A6B-E26E-4C20-9C5B-E7460B98A9C9}"/>
              </a:ext>
            </a:extLst>
          </p:cNvPr>
          <p:cNvCxnSpPr>
            <a:cxnSpLocks/>
          </p:cNvCxnSpPr>
          <p:nvPr/>
        </p:nvCxnSpPr>
        <p:spPr>
          <a:xfrm>
            <a:off x="6029727" y="791122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文本框 100">
            <a:extLst>
              <a:ext uri="{FF2B5EF4-FFF2-40B4-BE49-F238E27FC236}">
                <a16:creationId xmlns:a16="http://schemas.microsoft.com/office/drawing/2014/main" id="{E4995DC1-2ACA-48E9-8A9F-54F98A6C32D4}"/>
              </a:ext>
            </a:extLst>
          </p:cNvPr>
          <p:cNvSpPr txBox="1"/>
          <p:nvPr/>
        </p:nvSpPr>
        <p:spPr>
          <a:xfrm>
            <a:off x="5650187" y="7722077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9AC0BF45-959F-4F74-BC53-68651E50DBBA}"/>
              </a:ext>
            </a:extLst>
          </p:cNvPr>
          <p:cNvCxnSpPr>
            <a:cxnSpLocks/>
          </p:cNvCxnSpPr>
          <p:nvPr/>
        </p:nvCxnSpPr>
        <p:spPr>
          <a:xfrm>
            <a:off x="6044684" y="821995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>
            <a:extLst>
              <a:ext uri="{FF2B5EF4-FFF2-40B4-BE49-F238E27FC236}">
                <a16:creationId xmlns:a16="http://schemas.microsoft.com/office/drawing/2014/main" id="{9301EC47-1A71-4421-B676-5165AD6CFC7B}"/>
              </a:ext>
            </a:extLst>
          </p:cNvPr>
          <p:cNvSpPr txBox="1"/>
          <p:nvPr/>
        </p:nvSpPr>
        <p:spPr>
          <a:xfrm>
            <a:off x="5657385" y="802992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A55F2EAE-4A9A-427D-B983-6F4798783849}"/>
              </a:ext>
            </a:extLst>
          </p:cNvPr>
          <p:cNvCxnSpPr>
            <a:cxnSpLocks/>
          </p:cNvCxnSpPr>
          <p:nvPr/>
        </p:nvCxnSpPr>
        <p:spPr>
          <a:xfrm>
            <a:off x="6044684" y="8510349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104">
            <a:extLst>
              <a:ext uri="{FF2B5EF4-FFF2-40B4-BE49-F238E27FC236}">
                <a16:creationId xmlns:a16="http://schemas.microsoft.com/office/drawing/2014/main" id="{7508C88D-88F5-4484-B298-9149B974FC53}"/>
              </a:ext>
            </a:extLst>
          </p:cNvPr>
          <p:cNvSpPr txBox="1"/>
          <p:nvPr/>
        </p:nvSpPr>
        <p:spPr>
          <a:xfrm>
            <a:off x="5658638" y="8321197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BAE0D532-D13A-4826-A766-7D012BF8BC22}"/>
              </a:ext>
            </a:extLst>
          </p:cNvPr>
          <p:cNvCxnSpPr>
            <a:cxnSpLocks/>
          </p:cNvCxnSpPr>
          <p:nvPr/>
        </p:nvCxnSpPr>
        <p:spPr>
          <a:xfrm>
            <a:off x="6044684" y="8759910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106">
            <a:extLst>
              <a:ext uri="{FF2B5EF4-FFF2-40B4-BE49-F238E27FC236}">
                <a16:creationId xmlns:a16="http://schemas.microsoft.com/office/drawing/2014/main" id="{1EC9E544-2CF7-4830-AF81-655998449683}"/>
              </a:ext>
            </a:extLst>
          </p:cNvPr>
          <p:cNvSpPr txBox="1"/>
          <p:nvPr/>
        </p:nvSpPr>
        <p:spPr>
          <a:xfrm>
            <a:off x="5658638" y="8570761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DB2B3F9D-9DE4-4DEA-B2AF-7333DCD04189}"/>
              </a:ext>
            </a:extLst>
          </p:cNvPr>
          <p:cNvCxnSpPr>
            <a:cxnSpLocks/>
          </p:cNvCxnSpPr>
          <p:nvPr/>
        </p:nvCxnSpPr>
        <p:spPr>
          <a:xfrm>
            <a:off x="6044684" y="9369685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E9EDAB-23A6-4505-A7AE-E0605093C5E2}"/>
              </a:ext>
            </a:extLst>
          </p:cNvPr>
          <p:cNvSpPr txBox="1"/>
          <p:nvPr/>
        </p:nvSpPr>
        <p:spPr>
          <a:xfrm>
            <a:off x="5658638" y="9180532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77160C3A-1781-403B-8872-17EAED16640B}"/>
              </a:ext>
            </a:extLst>
          </p:cNvPr>
          <p:cNvSpPr txBox="1"/>
          <p:nvPr/>
        </p:nvSpPr>
        <p:spPr>
          <a:xfrm>
            <a:off x="1363997" y="330549"/>
            <a:ext cx="1795684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 dirty="0">
                <a:latin typeface="Arial" panose="020B0604020202020204" pitchFamily="34" charset="0"/>
                <a:cs typeface="Arial" panose="020B0604020202020204" pitchFamily="34" charset="0"/>
              </a:rPr>
              <a:t>Figure S2a</a:t>
            </a:r>
          </a:p>
        </p:txBody>
      </p:sp>
      <p:pic>
        <p:nvPicPr>
          <p:cNvPr id="111" name="图片 110">
            <a:extLst>
              <a:ext uri="{FF2B5EF4-FFF2-40B4-BE49-F238E27FC236}">
                <a16:creationId xmlns:a16="http://schemas.microsoft.com/office/drawing/2014/main" id="{B3BC2717-E7C3-453A-8D77-76F8A122218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48537" y="11815182"/>
            <a:ext cx="2124000" cy="246989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13" name="文本框 112">
            <a:extLst>
              <a:ext uri="{FF2B5EF4-FFF2-40B4-BE49-F238E27FC236}">
                <a16:creationId xmlns:a16="http://schemas.microsoft.com/office/drawing/2014/main" id="{DD46D351-4F6E-4CE4-9316-9B57008623AA}"/>
              </a:ext>
            </a:extLst>
          </p:cNvPr>
          <p:cNvSpPr txBox="1"/>
          <p:nvPr/>
        </p:nvSpPr>
        <p:spPr>
          <a:xfrm>
            <a:off x="600807" y="10848646"/>
            <a:ext cx="1822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Myc-UHRF1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9C99C5B5-F802-4C3B-86C0-5E371068A89F}"/>
              </a:ext>
            </a:extLst>
          </p:cNvPr>
          <p:cNvSpPr txBox="1"/>
          <p:nvPr/>
        </p:nvSpPr>
        <p:spPr>
          <a:xfrm>
            <a:off x="468598" y="10990333"/>
            <a:ext cx="16659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06625503-5654-4FD3-BC1A-7E0E25DAB47A}"/>
              </a:ext>
            </a:extLst>
          </p:cNvPr>
          <p:cNvSpPr txBox="1"/>
          <p:nvPr/>
        </p:nvSpPr>
        <p:spPr>
          <a:xfrm>
            <a:off x="2141537" y="11210683"/>
            <a:ext cx="442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n-ea"/>
                <a:cs typeface="Arial" panose="020B0604020202020204" pitchFamily="34" charset="0"/>
              </a:rPr>
              <a:t>+</a:t>
            </a:r>
            <a:endParaRPr lang="zh-CN" altLang="en-US" sz="16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B40290DF-8AA8-402A-90F7-41B52DC58952}"/>
              </a:ext>
            </a:extLst>
          </p:cNvPr>
          <p:cNvSpPr txBox="1"/>
          <p:nvPr/>
        </p:nvSpPr>
        <p:spPr>
          <a:xfrm>
            <a:off x="1117775" y="11492845"/>
            <a:ext cx="13858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 TBEV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5B435B88-F4EB-405C-84D9-45C09C41CEA8}"/>
              </a:ext>
            </a:extLst>
          </p:cNvPr>
          <p:cNvSpPr txBox="1"/>
          <p:nvPr/>
        </p:nvSpPr>
        <p:spPr>
          <a:xfrm>
            <a:off x="1027879" y="11146183"/>
            <a:ext cx="1225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Myc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-EV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AC083DF8-0577-4D01-AB82-A23AB8366C7C}"/>
              </a:ext>
            </a:extLst>
          </p:cNvPr>
          <p:cNvSpPr txBox="1"/>
          <p:nvPr/>
        </p:nvSpPr>
        <p:spPr>
          <a:xfrm>
            <a:off x="2509675" y="10848646"/>
            <a:ext cx="442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n-ea"/>
                <a:cs typeface="Arial" panose="020B0604020202020204" pitchFamily="34" charset="0"/>
              </a:rPr>
              <a:t>+</a:t>
            </a:r>
            <a:endParaRPr lang="zh-CN" altLang="en-US" sz="16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D53C335E-F12C-4033-A16C-C04AFE7303A1}"/>
              </a:ext>
            </a:extLst>
          </p:cNvPr>
          <p:cNvSpPr txBox="1"/>
          <p:nvPr/>
        </p:nvSpPr>
        <p:spPr>
          <a:xfrm>
            <a:off x="2937519" y="11473809"/>
            <a:ext cx="442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n-ea"/>
                <a:cs typeface="Arial" panose="020B0604020202020204" pitchFamily="34" charset="0"/>
              </a:rPr>
              <a:t>+</a:t>
            </a:r>
            <a:endParaRPr lang="zh-CN" altLang="en-US" sz="16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996C720B-4A74-4928-B844-C3AE7A15E8AB}"/>
              </a:ext>
            </a:extLst>
          </p:cNvPr>
          <p:cNvSpPr txBox="1"/>
          <p:nvPr/>
        </p:nvSpPr>
        <p:spPr>
          <a:xfrm>
            <a:off x="2089521" y="11517527"/>
            <a:ext cx="442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+mn-ea"/>
                <a:cs typeface="Arial" panose="020B0604020202020204" pitchFamily="34" charset="0"/>
              </a:rPr>
              <a:t>－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FE2BF68-33E8-44E9-8138-372859352E11}"/>
              </a:ext>
            </a:extLst>
          </p:cNvPr>
          <p:cNvSpPr txBox="1"/>
          <p:nvPr/>
        </p:nvSpPr>
        <p:spPr>
          <a:xfrm>
            <a:off x="2475715" y="11214957"/>
            <a:ext cx="442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+mn-ea"/>
                <a:cs typeface="Arial" panose="020B0604020202020204" pitchFamily="34" charset="0"/>
              </a:rPr>
              <a:t>－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BBDE8817-066C-4508-814A-1D562E17918D}"/>
              </a:ext>
            </a:extLst>
          </p:cNvPr>
          <p:cNvSpPr txBox="1"/>
          <p:nvPr/>
        </p:nvSpPr>
        <p:spPr>
          <a:xfrm>
            <a:off x="2927835" y="11214957"/>
            <a:ext cx="442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n-ea"/>
                <a:cs typeface="Arial" panose="020B0604020202020204" pitchFamily="34" charset="0"/>
              </a:rPr>
              <a:t>+</a:t>
            </a:r>
            <a:endParaRPr lang="zh-CN" altLang="en-US" sz="16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AA30154A-51C7-47E5-AE9B-12A64629AB0F}"/>
              </a:ext>
            </a:extLst>
          </p:cNvPr>
          <p:cNvSpPr txBox="1"/>
          <p:nvPr/>
        </p:nvSpPr>
        <p:spPr>
          <a:xfrm>
            <a:off x="3354359" y="10839659"/>
            <a:ext cx="442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n-ea"/>
                <a:cs typeface="Arial" panose="020B0604020202020204" pitchFamily="34" charset="0"/>
              </a:rPr>
              <a:t>+</a:t>
            </a:r>
            <a:endParaRPr lang="zh-CN" altLang="en-US" sz="16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9B39D6F2-1AF4-4458-8B10-F0C99C067220}"/>
              </a:ext>
            </a:extLst>
          </p:cNvPr>
          <p:cNvSpPr txBox="1"/>
          <p:nvPr/>
        </p:nvSpPr>
        <p:spPr>
          <a:xfrm>
            <a:off x="3384899" y="11493150"/>
            <a:ext cx="442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n-ea"/>
                <a:cs typeface="Arial" panose="020B0604020202020204" pitchFamily="34" charset="0"/>
              </a:rPr>
              <a:t>+</a:t>
            </a:r>
            <a:endParaRPr lang="zh-CN" altLang="en-US" sz="16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5321667C-30BD-4AAE-98E8-7360CC9A043F}"/>
              </a:ext>
            </a:extLst>
          </p:cNvPr>
          <p:cNvSpPr txBox="1"/>
          <p:nvPr/>
        </p:nvSpPr>
        <p:spPr>
          <a:xfrm>
            <a:off x="2470488" y="11517527"/>
            <a:ext cx="442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+mn-ea"/>
                <a:cs typeface="Arial" panose="020B0604020202020204" pitchFamily="34" charset="0"/>
              </a:rPr>
              <a:t>－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0BF5A9B4-C3C5-45AC-80F5-C8ED84F3D8A0}"/>
              </a:ext>
            </a:extLst>
          </p:cNvPr>
          <p:cNvSpPr txBox="1"/>
          <p:nvPr/>
        </p:nvSpPr>
        <p:spPr>
          <a:xfrm>
            <a:off x="3328577" y="11198822"/>
            <a:ext cx="442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+mn-ea"/>
                <a:cs typeface="Arial" panose="020B0604020202020204" pitchFamily="34" charset="0"/>
              </a:rPr>
              <a:t>－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19B6A921-0218-4427-B0AD-6590F32427EC}"/>
              </a:ext>
            </a:extLst>
          </p:cNvPr>
          <p:cNvSpPr txBox="1"/>
          <p:nvPr/>
        </p:nvSpPr>
        <p:spPr>
          <a:xfrm>
            <a:off x="2084486" y="10856873"/>
            <a:ext cx="442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+mn-ea"/>
                <a:cs typeface="Arial" panose="020B0604020202020204" pitchFamily="34" charset="0"/>
              </a:rPr>
              <a:t>－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058B90-11D0-43ED-9395-1151CFE0D0C3}"/>
              </a:ext>
            </a:extLst>
          </p:cNvPr>
          <p:cNvSpPr txBox="1"/>
          <p:nvPr/>
        </p:nvSpPr>
        <p:spPr>
          <a:xfrm>
            <a:off x="2882907" y="10858859"/>
            <a:ext cx="442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+mn-ea"/>
                <a:cs typeface="Arial" panose="020B0604020202020204" pitchFamily="34" charset="0"/>
              </a:rPr>
              <a:t>－</a:t>
            </a:r>
          </a:p>
        </p:txBody>
      </p:sp>
      <p:sp>
        <p:nvSpPr>
          <p:cNvPr id="129" name="文本框 132">
            <a:extLst>
              <a:ext uri="{FF2B5EF4-FFF2-40B4-BE49-F238E27FC236}">
                <a16:creationId xmlns:a16="http://schemas.microsoft.com/office/drawing/2014/main" id="{1F30F714-7019-4030-AEF1-0914F3AA0CB6}"/>
              </a:ext>
            </a:extLst>
          </p:cNvPr>
          <p:cNvSpPr txBox="1"/>
          <p:nvPr/>
        </p:nvSpPr>
        <p:spPr>
          <a:xfrm>
            <a:off x="3798737" y="13760346"/>
            <a:ext cx="1078496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NS1</a:t>
            </a: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A966B3-10A5-473F-8073-F78F4C454329}"/>
              </a:ext>
            </a:extLst>
          </p:cNvPr>
          <p:cNvSpPr/>
          <p:nvPr/>
        </p:nvSpPr>
        <p:spPr>
          <a:xfrm>
            <a:off x="2001901" y="13728832"/>
            <a:ext cx="1763674" cy="4076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3EE12405-754E-4831-A150-76A6D5433AF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74564" y="14510936"/>
            <a:ext cx="2164606" cy="188829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31" name="矩形 130">
            <a:extLst>
              <a:ext uri="{FF2B5EF4-FFF2-40B4-BE49-F238E27FC236}">
                <a16:creationId xmlns:a16="http://schemas.microsoft.com/office/drawing/2014/main" id="{5EF61619-5D98-4297-9481-787308EBAA60}"/>
              </a:ext>
            </a:extLst>
          </p:cNvPr>
          <p:cNvSpPr/>
          <p:nvPr/>
        </p:nvSpPr>
        <p:spPr>
          <a:xfrm>
            <a:off x="2008594" y="12621352"/>
            <a:ext cx="1763674" cy="4076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132" name="文本框 132">
            <a:extLst>
              <a:ext uri="{FF2B5EF4-FFF2-40B4-BE49-F238E27FC236}">
                <a16:creationId xmlns:a16="http://schemas.microsoft.com/office/drawing/2014/main" id="{36903FCE-A388-4F5F-AB3B-544DEB678B7F}"/>
              </a:ext>
            </a:extLst>
          </p:cNvPr>
          <p:cNvSpPr txBox="1"/>
          <p:nvPr/>
        </p:nvSpPr>
        <p:spPr>
          <a:xfrm>
            <a:off x="3819468" y="12647489"/>
            <a:ext cx="1078496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dirty="0" err="1">
                <a:latin typeface="Arial" panose="020B0604020202020204" pitchFamily="34" charset="0"/>
                <a:cs typeface="Arial" panose="020B0604020202020204" pitchFamily="34" charset="0"/>
              </a:rPr>
              <a:t>Myc</a:t>
            </a:r>
            <a:endParaRPr lang="en-US" altLang="zh-CN" sz="163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id="{C60F0FEE-16EA-4259-9F6D-83EDDDC77EA5}"/>
              </a:ext>
            </a:extLst>
          </p:cNvPr>
          <p:cNvCxnSpPr>
            <a:cxnSpLocks/>
          </p:cNvCxnSpPr>
          <p:nvPr/>
        </p:nvCxnSpPr>
        <p:spPr>
          <a:xfrm>
            <a:off x="1412155" y="1293133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id="{7746373B-C3CA-481B-ACCD-5B60DA98651F}"/>
              </a:ext>
            </a:extLst>
          </p:cNvPr>
          <p:cNvCxnSpPr>
            <a:cxnSpLocks/>
          </p:cNvCxnSpPr>
          <p:nvPr/>
        </p:nvCxnSpPr>
        <p:spPr>
          <a:xfrm>
            <a:off x="1424785" y="1263314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文本框 134">
            <a:extLst>
              <a:ext uri="{FF2B5EF4-FFF2-40B4-BE49-F238E27FC236}">
                <a16:creationId xmlns:a16="http://schemas.microsoft.com/office/drawing/2014/main" id="{307CE850-8AFC-4B9A-8558-FBD7A27D070E}"/>
              </a:ext>
            </a:extLst>
          </p:cNvPr>
          <p:cNvSpPr txBox="1"/>
          <p:nvPr/>
        </p:nvSpPr>
        <p:spPr>
          <a:xfrm>
            <a:off x="911263" y="12756661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1F2B5AD8-8ACF-46F5-B312-3EB0A91AFC86}"/>
              </a:ext>
            </a:extLst>
          </p:cNvPr>
          <p:cNvSpPr txBox="1"/>
          <p:nvPr/>
        </p:nvSpPr>
        <p:spPr>
          <a:xfrm>
            <a:off x="934666" y="12437804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7" name="直接连接符 136">
            <a:extLst>
              <a:ext uri="{FF2B5EF4-FFF2-40B4-BE49-F238E27FC236}">
                <a16:creationId xmlns:a16="http://schemas.microsoft.com/office/drawing/2014/main" id="{56098746-09D0-4908-AD78-AE60B7D2DD13}"/>
              </a:ext>
            </a:extLst>
          </p:cNvPr>
          <p:cNvCxnSpPr>
            <a:cxnSpLocks/>
          </p:cNvCxnSpPr>
          <p:nvPr/>
        </p:nvCxnSpPr>
        <p:spPr>
          <a:xfrm>
            <a:off x="1432380" y="13317169"/>
            <a:ext cx="220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文本框 137">
            <a:extLst>
              <a:ext uri="{FF2B5EF4-FFF2-40B4-BE49-F238E27FC236}">
                <a16:creationId xmlns:a16="http://schemas.microsoft.com/office/drawing/2014/main" id="{741615C5-59D9-4DFA-A52B-5A3EB9AF84BF}"/>
              </a:ext>
            </a:extLst>
          </p:cNvPr>
          <p:cNvSpPr txBox="1"/>
          <p:nvPr/>
        </p:nvSpPr>
        <p:spPr>
          <a:xfrm>
            <a:off x="1039487" y="13128019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9AA65F0A-B411-4167-8BE5-A596998A4F8B}"/>
              </a:ext>
            </a:extLst>
          </p:cNvPr>
          <p:cNvCxnSpPr>
            <a:cxnSpLocks/>
          </p:cNvCxnSpPr>
          <p:nvPr/>
        </p:nvCxnSpPr>
        <p:spPr>
          <a:xfrm>
            <a:off x="1419920" y="1238496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文本框 139">
            <a:extLst>
              <a:ext uri="{FF2B5EF4-FFF2-40B4-BE49-F238E27FC236}">
                <a16:creationId xmlns:a16="http://schemas.microsoft.com/office/drawing/2014/main" id="{C42D15CE-B00B-45BA-A343-907481B6C74C}"/>
              </a:ext>
            </a:extLst>
          </p:cNvPr>
          <p:cNvSpPr txBox="1"/>
          <p:nvPr/>
        </p:nvSpPr>
        <p:spPr>
          <a:xfrm>
            <a:off x="934666" y="12156789"/>
            <a:ext cx="53572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id="{7E1223ED-E06F-4BD2-BA00-57DF91A38039}"/>
              </a:ext>
            </a:extLst>
          </p:cNvPr>
          <p:cNvCxnSpPr>
            <a:cxnSpLocks/>
          </p:cNvCxnSpPr>
          <p:nvPr/>
        </p:nvCxnSpPr>
        <p:spPr>
          <a:xfrm>
            <a:off x="1417610" y="13861408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>
            <a:extLst>
              <a:ext uri="{FF2B5EF4-FFF2-40B4-BE49-F238E27FC236}">
                <a16:creationId xmlns:a16="http://schemas.microsoft.com/office/drawing/2014/main" id="{4006CD2E-52F4-434D-B883-D6F1051798BB}"/>
              </a:ext>
            </a:extLst>
          </p:cNvPr>
          <p:cNvSpPr txBox="1"/>
          <p:nvPr/>
        </p:nvSpPr>
        <p:spPr>
          <a:xfrm>
            <a:off x="1093453" y="13707954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19BFCD44-8547-4F77-A94A-B073775B96AB}"/>
              </a:ext>
            </a:extLst>
          </p:cNvPr>
          <p:cNvCxnSpPr>
            <a:cxnSpLocks/>
          </p:cNvCxnSpPr>
          <p:nvPr/>
        </p:nvCxnSpPr>
        <p:spPr>
          <a:xfrm>
            <a:off x="1426599" y="14719111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2BD20B3-50E5-4F6C-BA65-366561FCD30F}"/>
              </a:ext>
            </a:extLst>
          </p:cNvPr>
          <p:cNvSpPr txBox="1"/>
          <p:nvPr/>
        </p:nvSpPr>
        <p:spPr>
          <a:xfrm>
            <a:off x="1039301" y="14529079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5" name="直接连接符 144">
            <a:extLst>
              <a:ext uri="{FF2B5EF4-FFF2-40B4-BE49-F238E27FC236}">
                <a16:creationId xmlns:a16="http://schemas.microsoft.com/office/drawing/2014/main" id="{F7498DD1-7B6F-4BFA-B134-468088AFD994}"/>
              </a:ext>
            </a:extLst>
          </p:cNvPr>
          <p:cNvCxnSpPr>
            <a:cxnSpLocks/>
          </p:cNvCxnSpPr>
          <p:nvPr/>
        </p:nvCxnSpPr>
        <p:spPr>
          <a:xfrm>
            <a:off x="1426599" y="15009507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文本框 145">
            <a:extLst>
              <a:ext uri="{FF2B5EF4-FFF2-40B4-BE49-F238E27FC236}">
                <a16:creationId xmlns:a16="http://schemas.microsoft.com/office/drawing/2014/main" id="{F1B85E91-1E13-4F1B-A94E-A3217CE8F9B8}"/>
              </a:ext>
            </a:extLst>
          </p:cNvPr>
          <p:cNvSpPr txBox="1"/>
          <p:nvPr/>
        </p:nvSpPr>
        <p:spPr>
          <a:xfrm>
            <a:off x="1040555" y="14820358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id="{A49CDF28-589B-4963-9F96-EAEC80C42946}"/>
              </a:ext>
            </a:extLst>
          </p:cNvPr>
          <p:cNvCxnSpPr>
            <a:cxnSpLocks/>
          </p:cNvCxnSpPr>
          <p:nvPr/>
        </p:nvCxnSpPr>
        <p:spPr>
          <a:xfrm>
            <a:off x="1426599" y="15259072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文本框 147">
            <a:extLst>
              <a:ext uri="{FF2B5EF4-FFF2-40B4-BE49-F238E27FC236}">
                <a16:creationId xmlns:a16="http://schemas.microsoft.com/office/drawing/2014/main" id="{77EC21B3-2973-4915-AD56-6055704381AD}"/>
              </a:ext>
            </a:extLst>
          </p:cNvPr>
          <p:cNvSpPr txBox="1"/>
          <p:nvPr/>
        </p:nvSpPr>
        <p:spPr>
          <a:xfrm>
            <a:off x="1040555" y="15069920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id="{7CE02A06-6A2F-48E1-B976-672F58D02D1C}"/>
              </a:ext>
            </a:extLst>
          </p:cNvPr>
          <p:cNvCxnSpPr>
            <a:cxnSpLocks/>
          </p:cNvCxnSpPr>
          <p:nvPr/>
        </p:nvCxnSpPr>
        <p:spPr>
          <a:xfrm>
            <a:off x="1426599" y="15868843"/>
            <a:ext cx="220384" cy="0"/>
          </a:xfrm>
          <a:prstGeom prst="line">
            <a:avLst/>
          </a:prstGeom>
          <a:ln w="19050">
            <a:solidFill>
              <a:srgbClr val="1510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文本框 149">
            <a:extLst>
              <a:ext uri="{FF2B5EF4-FFF2-40B4-BE49-F238E27FC236}">
                <a16:creationId xmlns:a16="http://schemas.microsoft.com/office/drawing/2014/main" id="{29FD6D7D-D07E-41D6-8537-35F8C33A13C0}"/>
              </a:ext>
            </a:extLst>
          </p:cNvPr>
          <p:cNvSpPr txBox="1"/>
          <p:nvPr/>
        </p:nvSpPr>
        <p:spPr>
          <a:xfrm>
            <a:off x="1040555" y="15679693"/>
            <a:ext cx="418704" cy="34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39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63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E2CE2323-8F32-4866-8FCC-4AFE754A2658}"/>
              </a:ext>
            </a:extLst>
          </p:cNvPr>
          <p:cNvSpPr/>
          <p:nvPr/>
        </p:nvSpPr>
        <p:spPr>
          <a:xfrm>
            <a:off x="1982984" y="14641658"/>
            <a:ext cx="1836483" cy="4076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58"/>
          </a:p>
        </p:txBody>
      </p:sp>
      <p:sp>
        <p:nvSpPr>
          <p:cNvPr id="152" name="文本框 132">
            <a:extLst>
              <a:ext uri="{FF2B5EF4-FFF2-40B4-BE49-F238E27FC236}">
                <a16:creationId xmlns:a16="http://schemas.microsoft.com/office/drawing/2014/main" id="{A4FCB23B-B24B-4732-9AC0-0A2FE8315D6B}"/>
              </a:ext>
            </a:extLst>
          </p:cNvPr>
          <p:cNvSpPr txBox="1"/>
          <p:nvPr/>
        </p:nvSpPr>
        <p:spPr>
          <a:xfrm>
            <a:off x="3834834" y="14648067"/>
            <a:ext cx="1078496" cy="34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39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46E03BE6-A2D5-4E71-BD58-9CDAE31BB269}"/>
              </a:ext>
            </a:extLst>
          </p:cNvPr>
          <p:cNvSpPr txBox="1"/>
          <p:nvPr/>
        </p:nvSpPr>
        <p:spPr>
          <a:xfrm>
            <a:off x="1574984" y="9615055"/>
            <a:ext cx="1795684" cy="470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58" b="1">
                <a:latin typeface="Arial" panose="020B0604020202020204" pitchFamily="34" charset="0"/>
                <a:cs typeface="Arial" panose="020B0604020202020204" pitchFamily="34" charset="0"/>
              </a:rPr>
              <a:t>Figure S2c</a:t>
            </a:r>
            <a:endParaRPr lang="en-US" altLang="zh-CN" sz="2458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561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4689</TotalTime>
  <Words>1693</Words>
  <Application>Microsoft Office PowerPoint</Application>
  <PresentationFormat>自定义</PresentationFormat>
  <Paragraphs>1542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等线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Lenovo</cp:lastModifiedBy>
  <cp:revision>9</cp:revision>
  <dcterms:created xsi:type="dcterms:W3CDTF">2023-12-28T14:21:42Z</dcterms:created>
  <dcterms:modified xsi:type="dcterms:W3CDTF">2024-10-12T04:27:41Z</dcterms:modified>
</cp:coreProperties>
</file>