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90" d="100"/>
          <a:sy n="90" d="100"/>
        </p:scale>
        <p:origin x="27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935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2639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61060" y="649818"/>
            <a:ext cx="831354" cy="103314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5212" y="649818"/>
            <a:ext cx="2410122" cy="103314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508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37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3998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5212" y="3244851"/>
            <a:ext cx="1620738" cy="7736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71675" y="3244851"/>
            <a:ext cx="1620739" cy="7736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575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8334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917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5275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756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089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637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590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3715" y="622831"/>
            <a:ext cx="318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9584" y="3047665"/>
            <a:ext cx="318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3241" y="5068553"/>
            <a:ext cx="318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8050" y="7233376"/>
            <a:ext cx="6166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/>
                <a:cs typeface="Times New Roman"/>
              </a:rPr>
              <a:t>Supplemental Figure 1: Planktonic growth curves of </a:t>
            </a:r>
            <a:r>
              <a:rPr lang="en-US" sz="1200" b="1" i="1" dirty="0">
                <a:latin typeface="Times New Roman"/>
                <a:cs typeface="Times New Roman"/>
              </a:rPr>
              <a:t>Pseudomonas aeruginosa </a:t>
            </a:r>
            <a:r>
              <a:rPr lang="en-US" sz="1200" b="1" dirty="0">
                <a:latin typeface="Times New Roman"/>
                <a:cs typeface="Times New Roman"/>
              </a:rPr>
              <a:t>in presence of </a:t>
            </a:r>
            <a:r>
              <a:rPr lang="en-US" sz="1200" b="1" i="1" dirty="0">
                <a:latin typeface="Times New Roman"/>
                <a:cs typeface="Times New Roman"/>
              </a:rPr>
              <a:t>Staphylococcus aureus </a:t>
            </a:r>
            <a:r>
              <a:rPr lang="en-US" sz="1200" b="1" dirty="0">
                <a:latin typeface="Times New Roman"/>
                <a:cs typeface="Times New Roman"/>
              </a:rPr>
              <a:t>filtrates. </a:t>
            </a:r>
          </a:p>
          <a:p>
            <a:r>
              <a:rPr lang="en-US" sz="1200" i="1" dirty="0">
                <a:latin typeface="Times New Roman"/>
                <a:cs typeface="Times New Roman"/>
              </a:rPr>
              <a:t>Pseudomonas aeruginosa </a:t>
            </a:r>
            <a:r>
              <a:rPr lang="en-US" sz="1200" dirty="0">
                <a:latin typeface="Times New Roman"/>
                <a:cs typeface="Times New Roman"/>
              </a:rPr>
              <a:t>isolates </a:t>
            </a:r>
            <a:r>
              <a:rPr lang="en-US" sz="1200">
                <a:latin typeface="Times New Roman"/>
                <a:cs typeface="Times New Roman"/>
              </a:rPr>
              <a:t>PA01(a), </a:t>
            </a:r>
            <a:r>
              <a:rPr lang="en-US" sz="1200" dirty="0">
                <a:latin typeface="Times New Roman"/>
                <a:cs typeface="Times New Roman"/>
              </a:rPr>
              <a:t>PA558 (</a:t>
            </a:r>
            <a:r>
              <a:rPr lang="en-US" sz="1200">
                <a:latin typeface="Times New Roman"/>
                <a:cs typeface="Times New Roman"/>
              </a:rPr>
              <a:t>eradicated isolate-b) </a:t>
            </a:r>
            <a:r>
              <a:rPr lang="en-US" sz="1200" dirty="0">
                <a:latin typeface="Times New Roman"/>
                <a:cs typeface="Times New Roman"/>
              </a:rPr>
              <a:t>and PA580 (</a:t>
            </a:r>
            <a:r>
              <a:rPr lang="en-US" sz="1200">
                <a:latin typeface="Times New Roman"/>
                <a:cs typeface="Times New Roman"/>
              </a:rPr>
              <a:t>persistent isolate-c) </a:t>
            </a:r>
            <a:r>
              <a:rPr lang="en-US" sz="1200" dirty="0">
                <a:latin typeface="Times New Roman"/>
                <a:cs typeface="Times New Roman"/>
              </a:rPr>
              <a:t>where grown for 24 hours  in 25 mL of LB broth in a 250 mL flask, with or without </a:t>
            </a:r>
            <a:r>
              <a:rPr lang="en-US" sz="1200" i="1" dirty="0">
                <a:latin typeface="Times New Roman"/>
                <a:cs typeface="Times New Roman"/>
              </a:rPr>
              <a:t>S. aureus</a:t>
            </a:r>
            <a:r>
              <a:rPr lang="en-US" sz="1200" dirty="0">
                <a:latin typeface="Times New Roman"/>
                <a:cs typeface="Times New Roman"/>
              </a:rPr>
              <a:t> filtrate (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) present. 100µL of the culture was removed and replaced with fresh media every 30 minutes and the optical density at 600nm was recorded from a spectrophotometer in a 96 well microtiter plate and plotted. PA01 was grown in LB, LB with 10% 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 (v/v), LB with 50% 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 or 100% 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. LB with 10% 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 was used for all other isolates and experiments.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27C00E-8867-452D-8FC5-A07437578522}"/>
              </a:ext>
            </a:extLst>
          </p:cNvPr>
          <p:cNvGrpSpPr/>
          <p:nvPr/>
        </p:nvGrpSpPr>
        <p:grpSpPr>
          <a:xfrm>
            <a:off x="1241367" y="2933295"/>
            <a:ext cx="3904792" cy="2124625"/>
            <a:chOff x="380632" y="3187700"/>
            <a:chExt cx="6083668" cy="296694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B822CEE-DB14-442A-A34E-FD157482A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699" y="3187700"/>
              <a:ext cx="6070601" cy="27686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0F4EF1D-AD55-4384-B316-C17221813A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77" t="92847"/>
            <a:stretch/>
          </p:blipFill>
          <p:spPr>
            <a:xfrm>
              <a:off x="380632" y="5924645"/>
              <a:ext cx="6071616" cy="229995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061E9A56-ABE7-40B6-B8E1-6D038965F2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543" y="5081900"/>
            <a:ext cx="3702657" cy="19010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72" b="-723"/>
          <a:stretch/>
        </p:blipFill>
        <p:spPr>
          <a:xfrm>
            <a:off x="1249754" y="622831"/>
            <a:ext cx="3240654" cy="231773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374121" y="690991"/>
            <a:ext cx="655079" cy="724042"/>
            <a:chOff x="4483344" y="562498"/>
            <a:chExt cx="1069319" cy="1013842"/>
          </a:xfrm>
        </p:grpSpPr>
        <p:grpSp>
          <p:nvGrpSpPr>
            <p:cNvPr id="4" name="Group 3"/>
            <p:cNvGrpSpPr/>
            <p:nvPr/>
          </p:nvGrpSpPr>
          <p:grpSpPr>
            <a:xfrm>
              <a:off x="4483344" y="562498"/>
              <a:ext cx="897548" cy="996671"/>
              <a:chOff x="4483344" y="562498"/>
              <a:chExt cx="897548" cy="996671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051" t="464" r="13905" b="60100"/>
              <a:stretch/>
            </p:blipFill>
            <p:spPr>
              <a:xfrm>
                <a:off x="4483344" y="562498"/>
                <a:ext cx="827210" cy="996671"/>
              </a:xfrm>
              <a:prstGeom prst="rect">
                <a:avLst/>
              </a:prstGeom>
            </p:spPr>
          </p:pic>
          <p:sp>
            <p:nvSpPr>
              <p:cNvPr id="3" name="Rectangle 2"/>
              <p:cNvSpPr/>
              <p:nvPr/>
            </p:nvSpPr>
            <p:spPr>
              <a:xfrm>
                <a:off x="5240215" y="930279"/>
                <a:ext cx="140677" cy="47177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B822CEE-DB14-442A-A34E-FD157482AA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905" t="10151" r="1504" b="84358"/>
            <a:stretch/>
          </p:blipFill>
          <p:spPr>
            <a:xfrm>
              <a:off x="5240215" y="991918"/>
              <a:ext cx="226562" cy="13783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B822CEE-DB14-442A-A34E-FD157482AA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905" t="10151" r="1504" b="84358"/>
            <a:stretch/>
          </p:blipFill>
          <p:spPr>
            <a:xfrm>
              <a:off x="5240215" y="1212066"/>
              <a:ext cx="226562" cy="13783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B822CEE-DB14-442A-A34E-FD157482AA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905" t="10151" r="1504" b="84358"/>
            <a:stretch/>
          </p:blipFill>
          <p:spPr>
            <a:xfrm>
              <a:off x="5326101" y="1438510"/>
              <a:ext cx="226562" cy="137830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7DDD38B2-8F47-459D-B4A7-3D13F3CC91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77" t="92847"/>
          <a:stretch/>
        </p:blipFill>
        <p:spPr>
          <a:xfrm>
            <a:off x="1413497" y="7076256"/>
            <a:ext cx="3897056" cy="16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8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144</Words>
  <Application>Microsoft Office PowerPoint</Application>
  <PresentationFormat>Letter Paper (8.5x11 in)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Sickkids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Waters</dc:creator>
  <cp:lastModifiedBy>Trevor Beaudoin</cp:lastModifiedBy>
  <cp:revision>10</cp:revision>
  <dcterms:created xsi:type="dcterms:W3CDTF">2017-07-07T14:59:24Z</dcterms:created>
  <dcterms:modified xsi:type="dcterms:W3CDTF">2017-09-03T19:50:59Z</dcterms:modified>
</cp:coreProperties>
</file>