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646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75CBB-1157-40F9-AFF8-8E83DF54C446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8D1B7-231B-4C77-9CA4-7C508C34A9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34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Supplementary </a:t>
            </a:r>
            <a:r>
              <a:rPr lang="en-CA" smtClean="0"/>
              <a:t>Figure </a:t>
            </a:r>
            <a:r>
              <a:rPr lang="en-CA" smtClean="0"/>
              <a:t>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C88B7-DE8F-450E-A02D-FEED2AE3504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72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71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35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44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32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54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934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670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86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411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421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633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16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34" y="1430452"/>
            <a:ext cx="3413042" cy="2986412"/>
          </a:xfrm>
          <a:prstGeom prst="rect">
            <a:avLst/>
          </a:prstGeom>
        </p:spPr>
      </p:pic>
      <p:pic>
        <p:nvPicPr>
          <p:cNvPr id="7170" name="Picture 2" descr="T:\Transfer\Cindy\TEAM\Integration-of-Tests\Output\Validation\PROTECT2\No-Chemo_All\Survival\Median\2015-08-17_TEAM-IOT_KM-TEAM-Validation_DRFS_Group-Chemo_SIMMS-Clinical-Refin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38" y="4528746"/>
            <a:ext cx="3365551" cy="294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68055" y="653210"/>
            <a:ext cx="38516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 smtClean="0">
                <a:latin typeface="Arial Narrow" panose="020B0606020202030204" pitchFamily="34" charset="0"/>
              </a:rPr>
              <a:t>95-Gene Risk Signature: Validated in All Patients </a:t>
            </a:r>
          </a:p>
          <a:p>
            <a:pPr algn="ctr"/>
            <a:r>
              <a:rPr lang="en-CA" sz="1600" dirty="0" smtClean="0">
                <a:latin typeface="Arial Narrow" panose="020B0606020202030204" pitchFamily="34" charset="0"/>
              </a:rPr>
              <a:t>(Endocrine/</a:t>
            </a:r>
            <a:r>
              <a:rPr lang="en-CA" sz="1600" dirty="0" err="1" smtClean="0">
                <a:latin typeface="Arial Narrow" panose="020B0606020202030204" pitchFamily="34" charset="0"/>
              </a:rPr>
              <a:t>Endocrine+Adjuvant</a:t>
            </a:r>
            <a:r>
              <a:rPr lang="en-CA" sz="1600" dirty="0" smtClean="0">
                <a:latin typeface="Arial Narrow" panose="020B0606020202030204" pitchFamily="34" charset="0"/>
              </a:rPr>
              <a:t> Chemotherapy)</a:t>
            </a:r>
            <a:endParaRPr lang="en-CA" sz="16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89896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866" y="1205889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B</a:t>
            </a:r>
            <a:endParaRPr lang="en-CA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99836" y="443578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C</a:t>
            </a:r>
            <a:endParaRPr lang="en-CA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8" y="1405943"/>
            <a:ext cx="2909457" cy="290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5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Bayani</dc:creator>
  <cp:lastModifiedBy>Jane Bayani</cp:lastModifiedBy>
  <cp:revision>11</cp:revision>
  <dcterms:created xsi:type="dcterms:W3CDTF">2016-05-05T14:49:32Z</dcterms:created>
  <dcterms:modified xsi:type="dcterms:W3CDTF">2016-07-29T18:37:10Z</dcterms:modified>
</cp:coreProperties>
</file>