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2646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75CBB-1157-40F9-AFF8-8E83DF54C446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58D1B7-231B-4C77-9CA4-7C508C34A9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4346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Supplementary </a:t>
            </a:r>
            <a:r>
              <a:rPr lang="en-CA" smtClean="0"/>
              <a:t>Figure </a:t>
            </a:r>
            <a:r>
              <a:rPr lang="en-CA" smtClean="0"/>
              <a:t>8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C88B7-DE8F-450E-A02D-FEED2AE35043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9209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4710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435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44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32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5474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9341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6703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0868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4117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421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6331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BF176-4DF5-4D48-A41A-288A8F686CA7}" type="datetimeFigureOut">
              <a:rPr lang="en-CA" smtClean="0"/>
              <a:t>29/07/2016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A0031-ACE0-40BE-B0FC-59A28F6E897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16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474861" y="251520"/>
            <a:ext cx="4017640" cy="2352860"/>
            <a:chOff x="803525" y="236910"/>
            <a:chExt cx="5082607" cy="297654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784032" y="909193"/>
              <a:ext cx="6401" cy="230425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ectangle 4"/>
            <p:cNvSpPr/>
            <p:nvPr/>
          </p:nvSpPr>
          <p:spPr>
            <a:xfrm>
              <a:off x="803525" y="909194"/>
              <a:ext cx="648072" cy="22112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29374" y="1111928"/>
              <a:ext cx="506168" cy="1885962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lang="en-CA" sz="1400" dirty="0" smtClean="0">
                  <a:solidFill>
                    <a:schemeClr val="bg1"/>
                  </a:solidFill>
                </a:rPr>
                <a:t>RANDMONISATION</a:t>
              </a:r>
              <a:endParaRPr lang="en-CA" sz="140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724821" y="909193"/>
              <a:ext cx="2016224" cy="5760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3053" y="909193"/>
              <a:ext cx="2016224" cy="57606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731804" y="2544422"/>
              <a:ext cx="4104456" cy="576065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160212" y="1012559"/>
              <a:ext cx="1311006" cy="428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dirty="0" smtClean="0"/>
                <a:t>Tamoxifen</a:t>
              </a:r>
              <a:endParaRPr lang="en-CA" sz="16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28793" y="1015145"/>
              <a:ext cx="1504389" cy="428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dirty="0" err="1" smtClean="0"/>
                <a:t>Exemestane</a:t>
              </a:r>
              <a:endParaRPr lang="en-CA" sz="16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2704" y="2647788"/>
              <a:ext cx="1504389" cy="4282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600" dirty="0" err="1" smtClean="0"/>
                <a:t>Exemestane</a:t>
              </a:r>
              <a:endParaRPr lang="en-CA" sz="16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5886132" y="909193"/>
              <a:ext cx="0" cy="230425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Left Brace 13"/>
            <p:cNvSpPr/>
            <p:nvPr/>
          </p:nvSpPr>
          <p:spPr>
            <a:xfrm rot="5400000">
              <a:off x="3682421" y="-1347589"/>
              <a:ext cx="216024" cy="4131224"/>
            </a:xfrm>
            <a:prstGeom prst="leftBrac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603095" y="236910"/>
              <a:ext cx="2549009" cy="389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400" dirty="0" smtClean="0"/>
                <a:t>Total of 5-year treatment</a:t>
              </a:r>
              <a:endParaRPr lang="en-CA" sz="1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315541" y="1799489"/>
              <a:ext cx="947442" cy="350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i="1" dirty="0" smtClean="0"/>
                <a:t>2.5 years</a:t>
              </a:r>
              <a:endParaRPr lang="en-CA" sz="1200" i="1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1451597" y="1269235"/>
              <a:ext cx="201216" cy="648071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1451597" y="2205338"/>
              <a:ext cx="201216" cy="64250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207100" y="2987824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B</a:t>
            </a:r>
            <a:endParaRPr lang="en-CA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91613" y="308543"/>
            <a:ext cx="389801" cy="444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A</a:t>
            </a:r>
            <a:endParaRPr lang="en-CA" b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836712" y="6112429"/>
            <a:ext cx="5523596" cy="2646319"/>
            <a:chOff x="371568" y="4211960"/>
            <a:chExt cx="6145862" cy="3953441"/>
          </a:xfrm>
        </p:grpSpPr>
        <p:sp>
          <p:nvSpPr>
            <p:cNvPr id="25" name="Rectangle 24"/>
            <p:cNvSpPr/>
            <p:nvPr/>
          </p:nvSpPr>
          <p:spPr>
            <a:xfrm>
              <a:off x="2440759" y="4211960"/>
              <a:ext cx="2224236" cy="61128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4,736 patients TEAM Pathology Biobank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443341" y="5257515"/>
              <a:ext cx="2224236" cy="82665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sufficient RNA and successfully assayed</a:t>
              </a:r>
            </a:p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n=3825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3564104" y="4910471"/>
              <a:ext cx="0" cy="30960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Rectangle 35"/>
            <p:cNvSpPr/>
            <p:nvPr/>
          </p:nvSpPr>
          <p:spPr>
            <a:xfrm>
              <a:off x="415710" y="6629040"/>
              <a:ext cx="2589522" cy="6480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Training Cohort</a:t>
              </a:r>
            </a:p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n=790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21049" y="6629040"/>
              <a:ext cx="2589522" cy="64807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Validation Cohort</a:t>
              </a:r>
            </a:p>
            <a:p>
              <a:pPr algn="ctr"/>
              <a:r>
                <a:rPr lang="en-CA" sz="1200" dirty="0" smtClean="0">
                  <a:solidFill>
                    <a:schemeClr val="tx1"/>
                  </a:solidFill>
                </a:rPr>
                <a:t>n=3,035</a:t>
              </a:r>
              <a:endParaRPr lang="en-CA" sz="1200" dirty="0">
                <a:solidFill>
                  <a:schemeClr val="tx1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371568" y="7349120"/>
              <a:ext cx="2506608" cy="816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Endocrine treated only = 576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Endocrine + adjuvant = 214</a:t>
              </a:r>
              <a:endParaRPr lang="en-US" sz="1200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886936" y="7343304"/>
              <a:ext cx="2592984" cy="8162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Endocrine treated only = 1974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2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200" dirty="0" smtClean="0"/>
                <a:t>Endocrine + adjuvant =1062</a:t>
              </a:r>
              <a:endParaRPr lang="en-US" sz="1200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>
              <a:off x="1720199" y="6319439"/>
              <a:ext cx="0" cy="30960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>
              <a:off x="5243574" y="6317038"/>
              <a:ext cx="0" cy="309601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1710471" y="6319439"/>
              <a:ext cx="3537943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552877" y="6084168"/>
              <a:ext cx="0" cy="235271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2" idx="1"/>
              <a:endCxn id="2" idx="3"/>
            </p:cNvCxnSpPr>
            <p:nvPr/>
          </p:nvCxnSpPr>
          <p:spPr>
            <a:xfrm>
              <a:off x="371568" y="7757261"/>
              <a:ext cx="2506608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932620" y="7771546"/>
              <a:ext cx="258481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222045" y="6111810"/>
            <a:ext cx="3289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C</a:t>
            </a:r>
            <a:endParaRPr lang="en-CA" sz="2000" b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958" y="3059832"/>
            <a:ext cx="3179519" cy="272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4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 Bayani</dc:creator>
  <cp:lastModifiedBy>Jane Bayani</cp:lastModifiedBy>
  <cp:revision>6</cp:revision>
  <dcterms:created xsi:type="dcterms:W3CDTF">2016-05-05T14:49:32Z</dcterms:created>
  <dcterms:modified xsi:type="dcterms:W3CDTF">2016-07-29T18:37:50Z</dcterms:modified>
</cp:coreProperties>
</file>