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erine L. Nathanson" initials="KLN" lastIdx="1" clrIdx="0"/>
  <p:cmAuthor id="1" name="Kara Maxwell" initials="KM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014" y="-88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1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5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02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3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1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2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0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55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40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70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2851F-C455-4FAF-A062-BDF3B6CFD4AA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5C486-8DE7-4681-8A40-B32BA56E3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8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74599"/>
            <a:ext cx="2638264" cy="171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9"/>
          <a:stretch/>
        </p:blipFill>
        <p:spPr bwMode="auto">
          <a:xfrm>
            <a:off x="3370361" y="2174600"/>
            <a:ext cx="2629977" cy="17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114300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471" y="2293666"/>
            <a:ext cx="9092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Sample UPSX5213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2111" y="3330461"/>
            <a:ext cx="7922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latin typeface="Arial Narrow" panose="020B0606020202030204" pitchFamily="34" charset="0"/>
              </a:rPr>
              <a:t>RAD51C</a:t>
            </a:r>
            <a:r>
              <a:rPr lang="en-US" sz="800" dirty="0" smtClean="0">
                <a:latin typeface="Arial Narrow" panose="020B0606020202030204" pitchFamily="34" charset="0"/>
              </a:rPr>
              <a:t> exon 8</a:t>
            </a:r>
            <a:endParaRPr lang="en-US" sz="800" dirty="0">
              <a:latin typeface="Arial Narrow" panose="020B0606020202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395533" y="3349856"/>
            <a:ext cx="76200" cy="10772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86289" y="3213556"/>
            <a:ext cx="7922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latin typeface="Arial Narrow" panose="020B0606020202030204" pitchFamily="34" charset="0"/>
              </a:rPr>
              <a:t>RAD51C</a:t>
            </a:r>
            <a:r>
              <a:rPr lang="en-US" sz="800" dirty="0" smtClean="0">
                <a:latin typeface="Arial Narrow" panose="020B0606020202030204" pitchFamily="34" charset="0"/>
              </a:rPr>
              <a:t> exon 8</a:t>
            </a:r>
            <a:endParaRPr lang="en-US" sz="800" dirty="0">
              <a:latin typeface="Arial Narrow" panose="020B060602020203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305422" y="3134412"/>
            <a:ext cx="76200" cy="10772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61650" y="2299156"/>
            <a:ext cx="6575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Control DNA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" t="10084" r="495" b="67794"/>
          <a:stretch/>
        </p:blipFill>
        <p:spPr bwMode="auto">
          <a:xfrm>
            <a:off x="457201" y="4347026"/>
            <a:ext cx="5638800" cy="105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104" y="5970147"/>
            <a:ext cx="2642616" cy="1753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1" y="5939667"/>
            <a:ext cx="2642616" cy="169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39130" y="215756"/>
            <a:ext cx="9092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Sample UPSX5213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787654" y="1573306"/>
            <a:ext cx="217592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Xhmm</a:t>
            </a:r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call: chr17:56,809,239-56811089;DEL_1.85kb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648523" y="1892756"/>
            <a:ext cx="23150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</a:rPr>
              <a:t>CODEX call: chr17:56,807,874-56,811,089:DEL_3.216kb</a:t>
            </a:r>
            <a:endParaRPr lang="en-US" sz="800" dirty="0">
              <a:latin typeface="Arial Narrow" panose="020B0606020202030204" pitchFamily="34" charset="0"/>
            </a:endParaRPr>
          </a:p>
          <a:p>
            <a:endParaRPr lang="en-US" sz="800" dirty="0">
              <a:latin typeface="Arial Narrow" panose="020B060602020203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280022" y="1573306"/>
            <a:ext cx="4857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074380" y="1892756"/>
            <a:ext cx="6914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6275" y="5922329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Sample JO_7702-0353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42973" y="5960429"/>
            <a:ext cx="65755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Control DNA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47800" y="7095351"/>
            <a:ext cx="7409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latin typeface="Arial Narrow" panose="020B0606020202030204" pitchFamily="34" charset="0"/>
              </a:rPr>
              <a:t>CHEK2 </a:t>
            </a:r>
            <a:r>
              <a:rPr lang="en-US" sz="800" dirty="0" smtClean="0">
                <a:latin typeface="Arial Narrow" panose="020B0606020202030204" pitchFamily="34" charset="0"/>
              </a:rPr>
              <a:t>exon 3</a:t>
            </a:r>
            <a:endParaRPr lang="en-US" sz="800" dirty="0">
              <a:latin typeface="Arial Narrow" panose="020B0606020202030204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181222" y="7114746"/>
            <a:ext cx="76200" cy="10772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16877" y="7003727"/>
            <a:ext cx="7409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 smtClean="0">
                <a:latin typeface="Arial Narrow" panose="020B0606020202030204" pitchFamily="34" charset="0"/>
              </a:rPr>
              <a:t>CHEK2 </a:t>
            </a:r>
            <a:r>
              <a:rPr lang="en-US" sz="800" dirty="0" smtClean="0">
                <a:latin typeface="Arial Narrow" panose="020B0606020202030204" pitchFamily="34" charset="0"/>
              </a:rPr>
              <a:t>exon 3</a:t>
            </a:r>
            <a:endParaRPr lang="en-US" sz="800" dirty="0">
              <a:latin typeface="Arial Narrow" panose="020B0606020202030204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5074380" y="6973689"/>
            <a:ext cx="76200" cy="10772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1777" y="7758593"/>
            <a:ext cx="58633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 of a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Multiplex Ligation-dependent Probe Amplification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(MLPA) experiment confirming a </a:t>
            </a:r>
            <a:r>
              <a:rPr lang="en-US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RAD51C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exon 8 deletion (a) and a CHEK2 exon 3 deletion (b) called by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Exome hidden Markov model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(Xhmm) and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COpy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number Detection by </a:t>
            </a:r>
            <a:r>
              <a:rPr lang="en-US" sz="1000" smtClean="0">
                <a:latin typeface="Arial" panose="020B0604020202020204" pitchFamily="34" charset="0"/>
                <a:cs typeface="Arial" panose="020B0604020202020204" pitchFamily="34" charset="0"/>
              </a:rPr>
              <a:t>EXome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sequencing (CODEX) and visualized in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Integrative Genomics Viewer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57200" y="461977"/>
            <a:ext cx="5632503" cy="1076673"/>
            <a:chOff x="2593178" y="-123824"/>
            <a:chExt cx="6462717" cy="1413560"/>
          </a:xfrm>
        </p:grpSpPr>
        <p:pic>
          <p:nvPicPr>
            <p:cNvPr id="36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3" t="88686" r="17239" b="6389"/>
            <a:stretch/>
          </p:blipFill>
          <p:spPr bwMode="auto">
            <a:xfrm>
              <a:off x="2604295" y="946837"/>
              <a:ext cx="6448425" cy="342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3" t="10705" r="17239" b="77529"/>
            <a:stretch/>
          </p:blipFill>
          <p:spPr bwMode="auto">
            <a:xfrm>
              <a:off x="2600325" y="-123824"/>
              <a:ext cx="6448425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6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1" t="44907" r="17239" b="50578"/>
            <a:stretch/>
          </p:blipFill>
          <p:spPr bwMode="auto">
            <a:xfrm>
              <a:off x="2593178" y="654727"/>
              <a:ext cx="6462717" cy="314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5" name="TextBox 44"/>
          <p:cNvSpPr txBox="1"/>
          <p:nvPr/>
        </p:nvSpPr>
        <p:spPr>
          <a:xfrm>
            <a:off x="76200" y="3962400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0217" y="4148732"/>
            <a:ext cx="10246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Sample JO 7702-0353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67674" y="5304705"/>
            <a:ext cx="217592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Xhmm</a:t>
            </a:r>
            <a:r>
              <a:rPr lang="en-US" sz="8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call: chr22:29122622-29123042;DEL_0.42kb</a:t>
            </a:r>
            <a:endParaRPr lang="en-US" sz="8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48768" y="5624155"/>
            <a:ext cx="219483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800" dirty="0">
                <a:latin typeface="Arial Narrow" panose="020B0606020202030204" pitchFamily="34" charset="0"/>
              </a:rPr>
              <a:t>CODEX </a:t>
            </a:r>
            <a:r>
              <a:rPr lang="en-US" sz="800" dirty="0" smtClean="0">
                <a:latin typeface="Arial Narrow" panose="020B0606020202030204" pitchFamily="34" charset="0"/>
              </a:rPr>
              <a:t>call:</a:t>
            </a:r>
            <a:r>
              <a:rPr lang="en-US" sz="800" dirty="0">
                <a:latin typeface="Arial Narrow" panose="020B0606020202030204" pitchFamily="34" charset="0"/>
              </a:rPr>
              <a:t>chr22:29120849-29123962:DEL_3.114kb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5305422" y="5304705"/>
            <a:ext cx="4857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657600" y="5624155"/>
            <a:ext cx="223837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454516" y="4964876"/>
            <a:ext cx="65434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 Narrow" panose="020B0606020202030204" pitchFamily="34" charset="0"/>
              </a:rPr>
              <a:t>exon 4     exon 3</a:t>
            </a:r>
            <a:endParaRPr lang="en-US" sz="600" dirty="0">
              <a:latin typeface="Arial Narrow" panose="020B0606020202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16303" y="1151306"/>
            <a:ext cx="72487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>
                <a:latin typeface="Arial Narrow" panose="020B0606020202030204" pitchFamily="34" charset="0"/>
              </a:rPr>
              <a:t>exon 8          exon9</a:t>
            </a:r>
            <a:endParaRPr lang="en-US" sz="600" dirty="0">
              <a:latin typeface="Arial Narrow" panose="020B0606020202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65862" y="1151306"/>
            <a:ext cx="1077539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Arial Narrow" panose="020B0606020202030204" pitchFamily="34" charset="0"/>
              </a:rPr>
              <a:t>e</a:t>
            </a:r>
            <a:r>
              <a:rPr lang="en-US" sz="600" dirty="0" smtClean="0">
                <a:latin typeface="Arial Narrow" panose="020B0606020202030204" pitchFamily="34" charset="0"/>
              </a:rPr>
              <a:t>xon 6                            exon 7</a:t>
            </a:r>
            <a:endParaRPr lang="en-US" sz="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40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115</Words>
  <Application>Microsoft Office PowerPoint</Application>
  <PresentationFormat>Letter Paper (8.5x11 in)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Office Theme</vt:lpstr>
      <vt:lpstr>PowerPoint Presentation</vt:lpstr>
    </vt:vector>
  </TitlesOfParts>
  <Company>PMACS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maxwellk</dc:creator>
  <cp:lastModifiedBy>Guerrero-Llamas, Nancy</cp:lastModifiedBy>
  <cp:revision>20</cp:revision>
  <dcterms:created xsi:type="dcterms:W3CDTF">2016-10-28T14:49:54Z</dcterms:created>
  <dcterms:modified xsi:type="dcterms:W3CDTF">2017-05-08T19:43:34Z</dcterms:modified>
</cp:coreProperties>
</file>