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9294" autoAdjust="0"/>
  </p:normalViewPr>
  <p:slideViewPr>
    <p:cSldViewPr>
      <p:cViewPr>
        <p:scale>
          <a:sx n="91" d="100"/>
          <a:sy n="91" d="100"/>
        </p:scale>
        <p:origin x="-58" y="11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CEF4E-2DD9-4CDE-A225-EE49372CFCCD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47953-45FE-4FD3-85D8-667E69F904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78530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447953-45FE-4FD3-85D8-667E69F9041A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8862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00635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3665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94315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3334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73026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88006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15857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2971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9640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1365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86022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353C6-D15F-410C-90A8-B8EFFAAFDC54}" type="datetimeFigureOut">
              <a:rPr lang="ko-KR" altLang="en-US" smtClean="0"/>
              <a:pPr/>
              <a:t>2022-03-01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C386B-4784-4080-93BF-55B8687F13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1365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3312" y="864706"/>
            <a:ext cx="6408712" cy="4046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5940152" y="774131"/>
            <a:ext cx="432048" cy="1746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5940152" y="1018149"/>
            <a:ext cx="432048" cy="1560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372200" y="735087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Times New Roman" pitchFamily="18" charset="0"/>
                <a:cs typeface="Times New Roman" pitchFamily="18" charset="0"/>
              </a:rPr>
              <a:t>Left hemisphere</a:t>
            </a:r>
          </a:p>
          <a:p>
            <a:r>
              <a:rPr lang="en-US" altLang="ko-KR" sz="1200" b="1" dirty="0">
                <a:latin typeface="Times New Roman" pitchFamily="18" charset="0"/>
                <a:cs typeface="Times New Roman" pitchFamily="18" charset="0"/>
              </a:rPr>
              <a:t>Right hemisphere</a:t>
            </a:r>
            <a:endParaRPr lang="ko-KR" alt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536" y="5013176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latin typeface="Times New Roman" pitchFamily="18" charset="0"/>
                <a:cs typeface="Times New Roman" pitchFamily="18" charset="0"/>
              </a:rPr>
              <a:t>Supplementary figure 1. </a:t>
            </a:r>
            <a:r>
              <a:rPr lang="en-US" altLang="ko-KR" sz="1200" dirty="0" smtClean="0">
                <a:latin typeface="Times New Roman" pitchFamily="18" charset="0"/>
                <a:cs typeface="Times New Roman" pitchFamily="18" charset="0"/>
              </a:rPr>
              <a:t>Comparison of the fractional anisotropy values in the superior longitudinal fasciculus subcomponents between the left and right hemispheres by independent t-test </a:t>
            </a:r>
          </a:p>
          <a:p>
            <a:r>
              <a:rPr lang="en-US" altLang="ko-KR" sz="1200" dirty="0" smtClean="0">
                <a:latin typeface="Times New Roman" pitchFamily="18" charset="0"/>
                <a:cs typeface="Times New Roman" pitchFamily="18" charset="0"/>
              </a:rPr>
              <a:t>FAs of left SLF I was significantly higher than that of right SLF I (t = 4.92, p &lt; 0.001). However, FAs of the left SLF II and AF were significantly lower than those of the right SLF II and AF (t = −15.18, p &lt; 0.001 and t = −5.86, p &lt; 0.001, respectively). </a:t>
            </a:r>
          </a:p>
          <a:p>
            <a:r>
              <a:rPr lang="en-US" altLang="ko-KR" sz="1200" dirty="0" smtClean="0">
                <a:latin typeface="Times New Roman" pitchFamily="18" charset="0"/>
                <a:cs typeface="Times New Roman" pitchFamily="18" charset="0"/>
              </a:rPr>
              <a:t>(FA, fractional anisotropy; SLF, superior longitudinal fasciculus; AF, </a:t>
            </a:r>
            <a:r>
              <a:rPr lang="en-US" altLang="ko-KR" sz="1200" dirty="0" err="1" smtClean="0">
                <a:latin typeface="Times New Roman" pitchFamily="18" charset="0"/>
                <a:cs typeface="Times New Roman" pitchFamily="18" charset="0"/>
              </a:rPr>
              <a:t>arcuate</a:t>
            </a:r>
            <a:r>
              <a:rPr lang="en-US" altLang="ko-KR" sz="1200" dirty="0" smtClean="0">
                <a:latin typeface="Times New Roman" pitchFamily="18" charset="0"/>
                <a:cs typeface="Times New Roman" pitchFamily="18" charset="0"/>
              </a:rPr>
              <a:t> fasciculus) </a:t>
            </a:r>
          </a:p>
          <a:p>
            <a:r>
              <a:rPr lang="en-US" altLang="ko-KR" sz="1200" dirty="0" smtClean="0">
                <a:latin typeface="Times New Roman" pitchFamily="18" charset="0"/>
                <a:cs typeface="Times New Roman" pitchFamily="18" charset="0"/>
              </a:rPr>
              <a:t>** </a:t>
            </a:r>
            <a:r>
              <a:rPr lang="en-US" altLang="ko-KR" sz="1200" dirty="0" err="1" smtClean="0">
                <a:latin typeface="Times New Roman" pitchFamily="18" charset="0"/>
                <a:cs typeface="Times New Roman" pitchFamily="18" charset="0"/>
              </a:rPr>
              <a:t>Bonferroni’s</a:t>
            </a:r>
            <a:r>
              <a:rPr lang="en-US" altLang="ko-KR" sz="1200" dirty="0" smtClean="0">
                <a:latin typeface="Times New Roman" pitchFamily="18" charset="0"/>
                <a:cs typeface="Times New Roman" pitchFamily="18" charset="0"/>
              </a:rPr>
              <a:t> correction for multiple comparisons at p &lt; 0.0125</a:t>
            </a:r>
          </a:p>
          <a:p>
            <a:endParaRPr lang="ko-KR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27784" y="1628800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Times New Roman" pitchFamily="18" charset="0"/>
                <a:cs typeface="Times New Roman" pitchFamily="18" charset="0"/>
              </a:rPr>
              <a:t>Left &gt; Right</a:t>
            </a:r>
            <a:endParaRPr lang="ko-KR" alt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23928" y="1393031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Times New Roman" pitchFamily="18" charset="0"/>
                <a:cs typeface="Times New Roman" pitchFamily="18" charset="0"/>
              </a:rPr>
              <a:t>Left &lt; Right</a:t>
            </a:r>
            <a:endParaRPr lang="ko-KR" alt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16216" y="1321023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Times New Roman" pitchFamily="18" charset="0"/>
                <a:cs typeface="Times New Roman" pitchFamily="18" charset="0"/>
              </a:rPr>
              <a:t>Left &lt; Right</a:t>
            </a:r>
            <a:endParaRPr lang="ko-KR" alt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9141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11690</TotalTime>
  <Words>132</Words>
  <Application>Microsoft Office PowerPoint</Application>
  <PresentationFormat>화면 슬라이드 쇼(4:3)</PresentationFormat>
  <Paragraphs>10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cha</dc:creator>
  <cp:lastModifiedBy>Sra Jung</cp:lastModifiedBy>
  <cp:revision>192</cp:revision>
  <dcterms:created xsi:type="dcterms:W3CDTF">2020-04-21T02:26:32Z</dcterms:created>
  <dcterms:modified xsi:type="dcterms:W3CDTF">2022-03-01T02:17:04Z</dcterms:modified>
</cp:coreProperties>
</file>