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</p:sldIdLst>
  <p:sldSz cx="6858000" cy="9906000" type="A4"/>
  <p:notesSz cx="6742113" cy="98726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54" autoAdjust="0"/>
    <p:restoredTop sz="94660"/>
  </p:normalViewPr>
  <p:slideViewPr>
    <p:cSldViewPr snapToGrid="0">
      <p:cViewPr varScale="1">
        <p:scale>
          <a:sx n="72" d="100"/>
          <a:sy n="72" d="100"/>
        </p:scale>
        <p:origin x="8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0800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6433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0664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3912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1820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9888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2993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3698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1218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559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4759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1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219380" y="185569"/>
            <a:ext cx="57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 1</a:t>
            </a:r>
            <a:endParaRPr kumimoji="1" lang="ja-JP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063" y="702235"/>
            <a:ext cx="6083875" cy="8301604"/>
          </a:xfrm>
          <a:prstGeom prst="rect">
            <a:avLst/>
          </a:prstGeom>
        </p:spPr>
      </p:pic>
      <p:sp>
        <p:nvSpPr>
          <p:cNvPr id="5" name="正方形/長方形 4"/>
          <p:cNvSpPr/>
          <p:nvPr/>
        </p:nvSpPr>
        <p:spPr>
          <a:xfrm>
            <a:off x="369000" y="9028778"/>
            <a:ext cx="61200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ja-JP" sz="1100" b="1" kern="100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SI 1. </a:t>
            </a:r>
            <a:r>
              <a:rPr lang="en-US" altLang="ja-JP" sz="1100" kern="100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Determination of TG molecular species in canola oil. Q1- (A) and product ion- (B) mass chromatograms of canola oil TG. Ions detected in Q1 mass analysis were selected as precursor ions. Mass spectra (C–J) demonstrating product ions generated from precursor ions.</a:t>
            </a:r>
            <a:endParaRPr lang="ja-JP" altLang="ja-JP" sz="10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6119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902</TotalTime>
  <Words>56</Words>
  <Application>Microsoft Office PowerPoint</Application>
  <PresentationFormat>A4 210 x 297 mm</PresentationFormat>
  <Paragraphs>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ＭＳ Ｐゴシック</vt:lpstr>
      <vt:lpstr>ＭＳ 明朝</vt:lpstr>
      <vt:lpstr>Arial</vt:lpstr>
      <vt:lpstr>Calibri</vt:lpstr>
      <vt:lpstr>Calibri Light</vt:lpstr>
      <vt:lpstr>Century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加藤俊治</dc:creator>
  <cp:lastModifiedBy>加藤俊治</cp:lastModifiedBy>
  <cp:revision>33</cp:revision>
  <cp:lastPrinted>2017-07-23T10:57:15Z</cp:lastPrinted>
  <dcterms:created xsi:type="dcterms:W3CDTF">2017-04-21T10:59:42Z</dcterms:created>
  <dcterms:modified xsi:type="dcterms:W3CDTF">2017-08-01T06:48:28Z</dcterms:modified>
</cp:coreProperties>
</file>