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6858000" cy="9906000" type="A4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80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43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6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9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82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88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99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69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21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5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75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19380" y="185569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2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69000" y="8501764"/>
            <a:ext cx="6120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b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SI 2.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Q1 mass analysis of reference OO-HpODE-TG isomers catalyzed with </a:t>
            </a:r>
            <a:r>
              <a:rPr lang="el-GR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α-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lipase. The orange and black chromatograms each indicate extracted ion chromatograms of 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m/z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481.3 (1,3-dihydroxy-2-(HpODE-MxP)-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sn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-glycerol) and 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m/z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379.3 (1,3-dihydroxy-2-oleoyl-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sn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-glycerol) respectively.</a:t>
            </a:r>
            <a:endParaRPr lang="ja-JP" altLang="en-US" sz="11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4" y="1505835"/>
            <a:ext cx="6787391" cy="689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0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</TotalTime>
  <Words>45</Words>
  <Application>Microsoft Office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ＭＳ 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加藤俊治</dc:creator>
  <cp:lastModifiedBy>加藤俊治</cp:lastModifiedBy>
  <cp:revision>33</cp:revision>
  <cp:lastPrinted>2017-07-23T10:57:15Z</cp:lastPrinted>
  <dcterms:created xsi:type="dcterms:W3CDTF">2017-04-21T10:59:42Z</dcterms:created>
  <dcterms:modified xsi:type="dcterms:W3CDTF">2017-08-01T06:48:56Z</dcterms:modified>
</cp:coreProperties>
</file>