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5" r:id="rId2"/>
  </p:sldIdLst>
  <p:sldSz cx="6858000" cy="9906000" type="A4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554" autoAdjust="0"/>
    <p:restoredTop sz="94660"/>
  </p:normalViewPr>
  <p:slideViewPr>
    <p:cSldViewPr snapToGrid="0">
      <p:cViewPr varScale="1">
        <p:scale>
          <a:sx n="72" d="100"/>
          <a:sy n="72" d="100"/>
        </p:scale>
        <p:origin x="87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0800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433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664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3912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18208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9888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2993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369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12182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5599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475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3B0A5-57D5-47E0-BC55-00C27EC5B63F}" type="datetimeFigureOut">
              <a:rPr kumimoji="1" lang="ja-JP" altLang="en-US" smtClean="0"/>
              <a:t>2017/8/1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BBEC5-40C9-4B33-A538-F1F7542C59B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6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369000" y="8413674"/>
            <a:ext cx="6120000" cy="6001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altLang="ja-JP" sz="1100" b="1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SI 3. </a:t>
            </a:r>
            <a:r>
              <a:rPr lang="en-US" altLang="ja-JP" sz="11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Q1 mass </a:t>
            </a:r>
            <a:r>
              <a:rPr lang="en-US" altLang="ja-JP" sz="1100" kern="100" dirty="0" smtClean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spectra </a:t>
            </a:r>
            <a:r>
              <a:rPr lang="en-US" altLang="ja-JP" sz="11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of reference OO-HpODE-TG isomers. Reference OO-</a:t>
            </a:r>
            <a:r>
              <a:rPr lang="en-US" altLang="ja-JP" sz="11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HpODE</a:t>
            </a:r>
            <a:r>
              <a:rPr lang="en-US" altLang="ja-JP" sz="11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-TG isomers were dissolved in methanol containing 0.1 </a:t>
            </a:r>
            <a:r>
              <a:rPr lang="en-US" altLang="ja-JP" sz="11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mM</a:t>
            </a:r>
            <a:r>
              <a:rPr lang="en-US" altLang="ja-JP" sz="11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 sodium acetate (1 µM) and infused directly into the MS system at a flow rate of 10 </a:t>
            </a:r>
            <a:r>
              <a:rPr lang="en-US" altLang="ja-JP" sz="1100" kern="100" dirty="0" err="1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μL</a:t>
            </a:r>
            <a:r>
              <a:rPr lang="en-US" altLang="ja-JP" sz="1100" kern="100" dirty="0"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/min.</a:t>
            </a:r>
            <a:endParaRPr lang="ja-JP" altLang="ja-JP" sz="1100" kern="100" dirty="0">
              <a:effectLst/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19380" y="185569"/>
            <a:ext cx="575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 3</a:t>
            </a:r>
            <a:endParaRPr kumimoji="1" lang="ja-JP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58" y="1510407"/>
            <a:ext cx="6729483" cy="6885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5135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</TotalTime>
  <Words>44</Words>
  <Application>Microsoft Office PowerPoint</Application>
  <PresentationFormat>A4 210 x 297 mm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ＭＳ Ｐゴシック</vt:lpstr>
      <vt:lpstr>ＭＳ 明朝</vt:lpstr>
      <vt:lpstr>Arial</vt:lpstr>
      <vt:lpstr>Calibri</vt:lpstr>
      <vt:lpstr>Calibri Light</vt:lpstr>
      <vt:lpstr>Century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加藤俊治</dc:creator>
  <cp:lastModifiedBy>加藤俊治</cp:lastModifiedBy>
  <cp:revision>33</cp:revision>
  <cp:lastPrinted>2017-07-23T10:57:15Z</cp:lastPrinted>
  <dcterms:created xsi:type="dcterms:W3CDTF">2017-04-21T10:59:42Z</dcterms:created>
  <dcterms:modified xsi:type="dcterms:W3CDTF">2017-08-01T06:49:24Z</dcterms:modified>
</cp:coreProperties>
</file>