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</p:sldIdLst>
  <p:sldSz cx="6858000" cy="9906000" type="A4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80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43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6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9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82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88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99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69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21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5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75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19380" y="185569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4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00" y="666750"/>
            <a:ext cx="6408000" cy="910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1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</TotalTime>
  <Words>2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加藤俊治</dc:creator>
  <cp:lastModifiedBy>加藤俊治</cp:lastModifiedBy>
  <cp:revision>33</cp:revision>
  <cp:lastPrinted>2017-07-23T10:57:15Z</cp:lastPrinted>
  <dcterms:created xsi:type="dcterms:W3CDTF">2017-04-21T10:59:42Z</dcterms:created>
  <dcterms:modified xsi:type="dcterms:W3CDTF">2017-08-01T06:49:53Z</dcterms:modified>
</cp:coreProperties>
</file>