
<file path=[Content_Types].xml><?xml version="1.0" encoding="utf-8"?>
<Types xmlns="http://schemas.openxmlformats.org/package/2006/content-types">
  <Default Extension="avi" ContentType="video/x-msvideo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35" r:id="rId2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873"/>
    <p:restoredTop sz="96405"/>
  </p:normalViewPr>
  <p:slideViewPr>
    <p:cSldViewPr snapToGrid="0" snapToObjects="1">
      <p:cViewPr varScale="1">
        <p:scale>
          <a:sx n="213" d="100"/>
          <a:sy n="213" d="100"/>
        </p:scale>
        <p:origin x="10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B0C84-21EF-DE4F-A6F8-937A480A5F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5A9C8F-239F-494F-BECC-C7C0B599D5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FA54E-AC53-CE49-969E-A41D9BD35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2A240-43BE-AF4B-905B-2516E58CBFC4}" type="datetimeFigureOut">
              <a:rPr lang="en-IT" smtClean="0"/>
              <a:t>06/10/2022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D42ADB-9E22-3241-9DE7-0BBFE8F7A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FF13E-02F6-ED4B-A068-B2A68B7C5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3C51-6616-A84B-9288-7D060C7E669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364772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7C25C-328A-7A41-9097-E124AAAE9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E57B4E-8D0C-914A-BDCE-91669817B3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848124-A6A0-6140-9364-7046B812C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2A240-43BE-AF4B-905B-2516E58CBFC4}" type="datetimeFigureOut">
              <a:rPr lang="en-IT" smtClean="0"/>
              <a:t>06/10/2022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187EB3-A9B4-D74E-BC7B-B054FA4EB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48C824-EBD4-9046-BE5A-E96361B7C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3C51-6616-A84B-9288-7D060C7E669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955290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D8EFCD-9ACD-0B47-98F5-75FF3ECE30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02397F-6977-9F4C-9EE0-010BBAC845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32F65E-F579-1846-9286-031F2E2F2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2A240-43BE-AF4B-905B-2516E58CBFC4}" type="datetimeFigureOut">
              <a:rPr lang="en-IT" smtClean="0"/>
              <a:t>06/10/2022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4F9052-898F-4648-ADAB-BBD9DB854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D91A46-674E-5C43-B733-01F31D7C9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3C51-6616-A84B-9288-7D060C7E669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869976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86EF3-6DAA-784A-ADE9-025DCBF01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D97442-C061-D84E-9868-B82AAD12F7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59DDEF-BD56-3247-AD46-8B261AE2E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2A240-43BE-AF4B-905B-2516E58CBFC4}" type="datetimeFigureOut">
              <a:rPr lang="en-IT" smtClean="0"/>
              <a:t>06/10/2022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646E5B-C38C-C343-95A0-9C8EC7FC0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D0C533-93DF-604C-814B-E4D5E04F9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3C51-6616-A84B-9288-7D060C7E669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790307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5BEB1-6007-084B-B457-255C21AAD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D2ACC6-CD30-2E4A-9038-58DFB54AB8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1242FE-5779-6B4B-B9A1-89B19EFDE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2A240-43BE-AF4B-905B-2516E58CBFC4}" type="datetimeFigureOut">
              <a:rPr lang="en-IT" smtClean="0"/>
              <a:t>06/10/2022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9B115E-8355-3A46-87CF-A374AC66F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9A294-CCA9-1A4B-9DC9-99E86A47B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3C51-6616-A84B-9288-7D060C7E669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659310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71682-8BBC-0D4F-B0FB-21F1FB0CD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DAD97A-B86D-9D4F-9FC2-DB3294B35F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768C06-BE97-9F45-A5E1-653D3327F3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1B42EA-AEC5-B84A-9A6D-7AA7524D3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2A240-43BE-AF4B-905B-2516E58CBFC4}" type="datetimeFigureOut">
              <a:rPr lang="en-IT" smtClean="0"/>
              <a:t>06/10/2022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A8E54D-E470-D243-9622-6F44C0AAB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BD2187-ACD1-9049-A68F-DDC2F0A2F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3C51-6616-A84B-9288-7D060C7E669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398920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91BB7-8B16-9E45-8BDD-57D86FFCC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759C14-33E9-B74B-9814-6F71514EEB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60DB66-936C-9D46-A91B-5B891BA913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B8A17A-0C93-AC42-9C41-FA2056F6E5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69DED1-D0F5-8C4D-8078-4D76BDF49E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17B437-66A2-1743-9B80-954181873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2A240-43BE-AF4B-905B-2516E58CBFC4}" type="datetimeFigureOut">
              <a:rPr lang="en-IT" smtClean="0"/>
              <a:t>06/10/2022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8958E0-FAD0-EC47-846A-BB893F5D2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2E3163-ADB2-F04B-85F4-4EE7AAFFD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3C51-6616-A84B-9288-7D060C7E669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073309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73C14-8C0E-9448-9A67-4378417AC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9618C9-FF29-AB48-BF01-906C74935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2A240-43BE-AF4B-905B-2516E58CBFC4}" type="datetimeFigureOut">
              <a:rPr lang="en-IT" smtClean="0"/>
              <a:t>06/10/2022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FDA2DB-9750-ED41-AA25-C1548D6AC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6CFF9E-7F8C-BC4C-B326-46D3CC3A8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3C51-6616-A84B-9288-7D060C7E669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108648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EA7718-4E6A-ED40-8274-79C967C8C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2A240-43BE-AF4B-905B-2516E58CBFC4}" type="datetimeFigureOut">
              <a:rPr lang="en-IT" smtClean="0"/>
              <a:t>06/10/2022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F619D6-3B81-C242-8312-AF7E74A00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DF7A34-3F5F-D84A-8856-1CF416773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3C51-6616-A84B-9288-7D060C7E669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679785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E9657-B630-0A4A-AABE-8A159F46D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0A0E85-8965-2E4A-9C8F-695D686C4F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F49EB5-D101-8D4F-AC90-9D507B6C02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ADF977-93A0-BA4C-89B5-E5F6E6165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2A240-43BE-AF4B-905B-2516E58CBFC4}" type="datetimeFigureOut">
              <a:rPr lang="en-IT" smtClean="0"/>
              <a:t>06/10/2022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FCE5D7-5ABE-5640-8FD5-F8455EA5B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ABE1AF-2148-D546-BB5A-89C042CCE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3C51-6616-A84B-9288-7D060C7E669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91203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D6736-ABD6-D845-B865-C34C556E9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555F73-7204-5243-AE9E-8C41606A5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EB1131-D053-1648-B56E-072AED4203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064EBB-4BEC-9F4F-9129-9BDB2951A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2A240-43BE-AF4B-905B-2516E58CBFC4}" type="datetimeFigureOut">
              <a:rPr lang="en-IT" smtClean="0"/>
              <a:t>06/10/2022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C4F4C7-81BE-AF40-808E-18B33E505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5BF40C-3B6B-004B-9014-D75D92D45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3C51-6616-A84B-9288-7D060C7E669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869627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5138D0-A28A-9040-952B-9497E0D82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6A2ECF-E7BA-504F-9D0F-BE96440720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1C79FB-8757-EF48-97C0-969DE9CA9D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2A240-43BE-AF4B-905B-2516E58CBFC4}" type="datetimeFigureOut">
              <a:rPr lang="en-IT" smtClean="0"/>
              <a:t>06/10/2022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42AB4D-A0D5-BF47-9E2B-4E39CD73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21948-DD12-4D44-8F25-E80F7D53EB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23C51-6616-A84B-9288-7D060C7E669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564142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2.avi"/><Relationship Id="rId7" Type="http://schemas.openxmlformats.org/officeDocument/2006/relationships/image" Target="../media/image2.png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avi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olo 1">
            <a:extLst>
              <a:ext uri="{FF2B5EF4-FFF2-40B4-BE49-F238E27FC236}">
                <a16:creationId xmlns:a16="http://schemas.microsoft.com/office/drawing/2014/main" id="{5CFD9EC1-FA3E-0C41-956B-6C850E257884}"/>
              </a:ext>
            </a:extLst>
          </p:cNvPr>
          <p:cNvSpPr txBox="1">
            <a:spLocks noChangeAspect="1"/>
          </p:cNvSpPr>
          <p:nvPr/>
        </p:nvSpPr>
        <p:spPr>
          <a:xfrm rot="16200000">
            <a:off x="2445543" y="2075383"/>
            <a:ext cx="1412362" cy="3919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1600" b="1">
                <a:latin typeface="Helvetica" pitchFamily="2" charset="0"/>
                <a:cs typeface="Adobe Arabic" panose="02040503050201020203" pitchFamily="18" charset="-78"/>
              </a:rPr>
              <a:t>N-protein</a:t>
            </a:r>
          </a:p>
        </p:txBody>
      </p:sp>
      <p:sp>
        <p:nvSpPr>
          <p:cNvPr id="24" name="Titolo 1">
            <a:extLst>
              <a:ext uri="{FF2B5EF4-FFF2-40B4-BE49-F238E27FC236}">
                <a16:creationId xmlns:a16="http://schemas.microsoft.com/office/drawing/2014/main" id="{5A2AC8F5-523C-584D-A54D-1558392D41CE}"/>
              </a:ext>
            </a:extLst>
          </p:cNvPr>
          <p:cNvSpPr txBox="1">
            <a:spLocks noChangeAspect="1"/>
          </p:cNvSpPr>
          <p:nvPr/>
        </p:nvSpPr>
        <p:spPr>
          <a:xfrm rot="16200000">
            <a:off x="2448716" y="4893187"/>
            <a:ext cx="1412362" cy="3919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1600" b="1">
                <a:latin typeface="Helvetica" pitchFamily="2" charset="0"/>
                <a:cs typeface="Adobe Arabic" panose="02040503050201020203" pitchFamily="18" charset="-78"/>
              </a:rPr>
              <a:t>BSA</a:t>
            </a:r>
          </a:p>
        </p:txBody>
      </p:sp>
      <p:pic>
        <p:nvPicPr>
          <p:cNvPr id="10" name="MAX_C1-ceccon_200421.mvd2 - BSA_ 11-1" descr="MAX_C1-ceccon_200421.mvd2 - BSA_ 11-1">
            <a:hlinkClick r:id="" action="ppaction://media"/>
            <a:extLst>
              <a:ext uri="{FF2B5EF4-FFF2-40B4-BE49-F238E27FC236}">
                <a16:creationId xmlns:a16="http://schemas.microsoft.com/office/drawing/2014/main" id="{B910BA76-9D81-1A4F-BBC4-D1D0EB741C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59111" y="3797937"/>
            <a:ext cx="2625354" cy="2625354"/>
          </a:xfrm>
          <a:prstGeom prst="rect">
            <a:avLst/>
          </a:prstGeom>
        </p:spPr>
      </p:pic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B8393E71-9C62-6942-95F2-710FAC1EA85F}"/>
              </a:ext>
            </a:extLst>
          </p:cNvPr>
          <p:cNvCxnSpPr>
            <a:cxnSpLocks noChangeAspect="1"/>
          </p:cNvCxnSpPr>
          <p:nvPr/>
        </p:nvCxnSpPr>
        <p:spPr>
          <a:xfrm>
            <a:off x="7312242" y="4483005"/>
            <a:ext cx="159897" cy="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B081D1D5-2878-1F4B-A8B6-48BEB98B1E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37189" y="3797935"/>
            <a:ext cx="2625356" cy="2625356"/>
          </a:xfrm>
          <a:prstGeom prst="rect">
            <a:avLst/>
          </a:prstGeom>
        </p:spPr>
      </p:pic>
      <p:pic>
        <p:nvPicPr>
          <p:cNvPr id="14" name="MAX_C1-ceccon_200421.mvd2 - N_protein 45" descr="MAX_C1-ceccon_200421.mvd2 - N_protein 45">
            <a:hlinkClick r:id="" action="ppaction://media"/>
            <a:extLst>
              <a:ext uri="{FF2B5EF4-FFF2-40B4-BE49-F238E27FC236}">
                <a16:creationId xmlns:a16="http://schemas.microsoft.com/office/drawing/2014/main" id="{3603487D-6C23-BF4C-81B9-EC1FE8945BD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259111" y="999211"/>
            <a:ext cx="2625354" cy="2625354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B349623-5937-764B-9EDA-363D5D1617CB}"/>
              </a:ext>
            </a:extLst>
          </p:cNvPr>
          <p:cNvCxnSpPr>
            <a:cxnSpLocks noChangeAspect="1"/>
          </p:cNvCxnSpPr>
          <p:nvPr/>
        </p:nvCxnSpPr>
        <p:spPr>
          <a:xfrm>
            <a:off x="6700578" y="3209601"/>
            <a:ext cx="159897" cy="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7A490BE-B065-8D4F-8962-6A932E026438}"/>
              </a:ext>
            </a:extLst>
          </p:cNvPr>
          <p:cNvCxnSpPr>
            <a:cxnSpLocks noChangeAspect="1"/>
          </p:cNvCxnSpPr>
          <p:nvPr/>
        </p:nvCxnSpPr>
        <p:spPr>
          <a:xfrm>
            <a:off x="7374871" y="2845634"/>
            <a:ext cx="159897" cy="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40">
            <a:extLst>
              <a:ext uri="{FF2B5EF4-FFF2-40B4-BE49-F238E27FC236}">
                <a16:creationId xmlns:a16="http://schemas.microsoft.com/office/drawing/2014/main" id="{7D0398E1-2BF0-9446-ACFA-6E55CC3FCC5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7189" y="999209"/>
            <a:ext cx="2625356" cy="2625356"/>
          </a:xfrm>
          <a:prstGeom prst="rect">
            <a:avLst/>
          </a:prstGeom>
        </p:spPr>
      </p:pic>
      <p:sp>
        <p:nvSpPr>
          <p:cNvPr id="42" name="Rettangolo 2">
            <a:extLst>
              <a:ext uri="{FF2B5EF4-FFF2-40B4-BE49-F238E27FC236}">
                <a16:creationId xmlns:a16="http://schemas.microsoft.com/office/drawing/2014/main" id="{6BD4A41B-D863-2D43-BF14-B39E0E22C57F}"/>
              </a:ext>
            </a:extLst>
          </p:cNvPr>
          <p:cNvSpPr/>
          <p:nvPr/>
        </p:nvSpPr>
        <p:spPr>
          <a:xfrm>
            <a:off x="1660462" y="34961"/>
            <a:ext cx="88710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latin typeface="Helvetica" pitchFamily="2" charset="0"/>
              </a:rPr>
              <a:t>Supplementary Video 1</a:t>
            </a:r>
          </a:p>
        </p:txBody>
      </p:sp>
      <p:sp>
        <p:nvSpPr>
          <p:cNvPr id="48" name="Titolo 1">
            <a:extLst>
              <a:ext uri="{FF2B5EF4-FFF2-40B4-BE49-F238E27FC236}">
                <a16:creationId xmlns:a16="http://schemas.microsoft.com/office/drawing/2014/main" id="{74E7D4D6-87D6-3C4C-9A1F-0EFAECC54308}"/>
              </a:ext>
            </a:extLst>
          </p:cNvPr>
          <p:cNvSpPr txBox="1">
            <a:spLocks noChangeAspect="1"/>
          </p:cNvSpPr>
          <p:nvPr/>
        </p:nvSpPr>
        <p:spPr>
          <a:xfrm>
            <a:off x="3337189" y="620280"/>
            <a:ext cx="2614838" cy="4319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1400" b="1">
                <a:latin typeface="Helvetica" pitchFamily="2" charset="0"/>
                <a:cs typeface="Adobe Arabic" panose="02040503050201020203" pitchFamily="18" charset="-78"/>
              </a:rPr>
              <a:t>pre-microinjection snapshot</a:t>
            </a:r>
          </a:p>
        </p:txBody>
      </p:sp>
      <p:sp>
        <p:nvSpPr>
          <p:cNvPr id="50" name="Titolo 1">
            <a:extLst>
              <a:ext uri="{FF2B5EF4-FFF2-40B4-BE49-F238E27FC236}">
                <a16:creationId xmlns:a16="http://schemas.microsoft.com/office/drawing/2014/main" id="{F4C0C02B-6D98-F640-8BAE-E40074AA5ED8}"/>
              </a:ext>
            </a:extLst>
          </p:cNvPr>
          <p:cNvSpPr txBox="1">
            <a:spLocks noChangeAspect="1"/>
          </p:cNvSpPr>
          <p:nvPr/>
        </p:nvSpPr>
        <p:spPr>
          <a:xfrm>
            <a:off x="4788581" y="6477829"/>
            <a:ext cx="2614838" cy="4319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000" b="1" dirty="0">
                <a:solidFill>
                  <a:srgbClr val="00B050"/>
                </a:solidFill>
                <a:latin typeface="Helvetica" pitchFamily="2" charset="0"/>
                <a:cs typeface="Adobe Arabic" panose="02040503050201020203" pitchFamily="18" charset="-78"/>
              </a:rPr>
              <a:t>GFP-53BP1</a:t>
            </a:r>
          </a:p>
        </p:txBody>
      </p:sp>
      <p:sp>
        <p:nvSpPr>
          <p:cNvPr id="17" name="Titolo 1">
            <a:extLst>
              <a:ext uri="{FF2B5EF4-FFF2-40B4-BE49-F238E27FC236}">
                <a16:creationId xmlns:a16="http://schemas.microsoft.com/office/drawing/2014/main" id="{1A4771A7-8CA7-3F40-8EA8-C1D4003740C1}"/>
              </a:ext>
            </a:extLst>
          </p:cNvPr>
          <p:cNvSpPr txBox="1">
            <a:spLocks noChangeAspect="1"/>
          </p:cNvSpPr>
          <p:nvPr/>
        </p:nvSpPr>
        <p:spPr>
          <a:xfrm>
            <a:off x="6269627" y="620280"/>
            <a:ext cx="2614838" cy="4319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1400" b="1">
                <a:latin typeface="Helvetica" pitchFamily="2" charset="0"/>
                <a:cs typeface="Adobe Arabic" panose="02040503050201020203" pitchFamily="18" charset="-78"/>
              </a:rPr>
              <a:t>video</a:t>
            </a:r>
          </a:p>
        </p:txBody>
      </p:sp>
    </p:spTree>
    <p:extLst>
      <p:ext uri="{BB962C8B-B14F-4D97-AF65-F5344CB8AC3E}">
        <p14:creationId xmlns:p14="http://schemas.microsoft.com/office/powerpoint/2010/main" val="828910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0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01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9</Words>
  <Application>Microsoft Macintosh PowerPoint</Application>
  <PresentationFormat>Widescreen</PresentationFormat>
  <Paragraphs>6</Paragraphs>
  <Slides>1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Ubaldo Gioia</cp:lastModifiedBy>
  <cp:revision>3</cp:revision>
  <dcterms:created xsi:type="dcterms:W3CDTF">2021-10-14T14:39:32Z</dcterms:created>
  <dcterms:modified xsi:type="dcterms:W3CDTF">2022-10-06T09:07:12Z</dcterms:modified>
</cp:coreProperties>
</file>