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59" d="100"/>
          <a:sy n="59" d="100"/>
        </p:scale>
        <p:origin x="9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4A0A2-1B28-A94E-97F8-A05CDFFE31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F72A4-4DAF-0F49-A1D5-8A7BA3A36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1F72A4-4DAF-0F49-A1D5-8A7BA3A36E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71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39650-BF2F-27F6-85E5-644C3FBD8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2FF16E-5867-6284-F4F6-79ABEC0C2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77B0D-3394-69D6-818F-CBEA264AB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512A9-C75E-9417-C3F2-18B3F9F0C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14711-59AD-9C15-6856-A91B4AE97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76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73C7-2A37-63B3-D493-4EA487A28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BEF1A6-9783-B1CF-F454-78DB81A27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2CD74-734E-8A36-2717-7658DF05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40238-23E8-05DD-C073-2E853F391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DECA2-B5EE-679E-1B7E-29163454E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8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45148-7E93-1966-A9C0-B07F35EDC6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E1C87-4079-24CD-1F54-D45379655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08C3E-71B3-6C6B-BD4D-86BCACA68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626DD-B780-228D-1BC1-AC7E2989B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C02A5-4F18-C01B-56D1-11C7550E1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3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8465E-9A93-7EE8-7C8D-8A38AF0A0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F8304-65C0-F379-3D04-057D2408F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BEBFA-26D8-BDC8-A307-7C37D883A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B5984-2162-BE92-EB96-AB20AEA21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1834B-2570-F5C6-8AD2-6445BD7F1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7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19714-7760-CA11-9A80-0BD95BA4C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F655D-DA06-6673-2FF9-0FAA886C7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69FEB-F472-1E3C-E6C6-60F15C0EC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B609D-DE9C-6DC1-60E3-9716BBD21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F811F-0B19-01BB-55E4-C63F8FFA7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9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4FAEB-B2A9-F48F-48AD-B162DA00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509B2-33A4-C9A2-7A85-3759210D88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9DB36-11CE-9DDB-4069-6FB6512DF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955B87-F0AB-F513-6899-9792056BD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1EFD7-ED94-8229-3BA6-F5611D668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7681D-8FD0-7E5A-BB81-86937949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979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B892C-D22D-1B6A-B6B2-D4143F61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ED406-3212-981C-F888-1B602DDDC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7D892-CC80-662A-04E3-E4041F2DA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11E840-5CBF-2BBD-2F98-CAB28B1648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C530CC-4158-4FCB-AC61-30CC3D4272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69B342-6D79-7994-FBB3-0656DD6E1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0EBDD6-4F8E-9ADB-FE2F-0C459E151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C5F860-E16B-5968-6544-136F56AB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8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6BAD-4245-7B07-3B97-4F08FB65A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D87AD7-ED58-F5EE-F7C0-FA150679C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571D26-A1A8-9354-244C-E402050D4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D3BF89-78E0-FAA9-D340-9E5372DE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8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6DC37-A5D7-4DC1-BC06-6EEA92D57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310E44-F043-D518-35E3-CA342F8C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65734-E2D5-798E-B12E-82C304265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68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41A6B-7775-2CCA-B888-98C0BEDD2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FCFAE-C011-16BB-8B32-B1C9031EC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F0061-0508-535E-8363-F0DA69FC6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76F2C9-2CAF-D506-2424-49783AF4D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B214C-C942-96D8-4504-F1FE8487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22139-1D0C-E301-47BC-D29DC24AF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9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6D901-7543-86A4-8864-A56FDEFF1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260201-D842-9423-6AEB-A51798D80F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F525C-5A63-894D-C712-40C764AB1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F8D121-F00F-674C-DBCE-BAAB8E1B8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310D8-3279-50C4-3E62-A64B0CE9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0CAAF-752E-0B1F-FD4C-8F49169B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2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62D7EE-F7FA-5480-80BB-2F75DD0FE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06142-BB7B-8A41-3756-4DD467B39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6F6C7-B58D-3A58-A2D4-FF437A566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3DCF18-D813-B041-9C5E-7B07A58827A3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4F96B-6823-278B-9084-7377626775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F2CE1-AAB1-FAD2-085E-20C8E1B30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192723-0BAA-4A4F-9C3A-B6F540AF6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2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ov"/><Relationship Id="rId7" Type="http://schemas.openxmlformats.org/officeDocument/2006/relationships/image" Target="../media/image1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6CA7-715C-658C-CEBA-764C56153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83" y="0"/>
            <a:ext cx="11698014" cy="681038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Examples of E</a:t>
            </a:r>
            <a:r>
              <a:rPr lang="en-US" sz="2400" b="1" baseline="30000" dirty="0"/>
              <a:t>4</a:t>
            </a:r>
            <a:r>
              <a:rPr lang="en-US" sz="2400" b="1" dirty="0"/>
              <a:t>(0.25) and E</a:t>
            </a:r>
            <a:r>
              <a:rPr lang="en-US" sz="2400" b="1" baseline="30000" dirty="0"/>
              <a:t>4</a:t>
            </a:r>
            <a:r>
              <a:rPr lang="en-US" sz="2400" b="1" dirty="0"/>
              <a:t>(0.5) clusters in a 25 mol% CO2 loading  system from a 1-</a:t>
            </a:r>
            <a:r>
              <a:rPr lang="el-GR" sz="2400" b="1" dirty="0"/>
              <a:t>μ</a:t>
            </a:r>
            <a:r>
              <a:rPr lang="en-US" sz="2400" b="1" dirty="0"/>
              <a:t>s classical molecular dynamics trajectory</a:t>
            </a:r>
          </a:p>
        </p:txBody>
      </p:sp>
      <p:pic>
        <p:nvPicPr>
          <p:cNvPr id="5" name="E0.25-4mols.mov">
            <a:hlinkClick r:id="" action="ppaction://media"/>
            <a:extLst>
              <a:ext uri="{FF2B5EF4-FFF2-40B4-BE49-F238E27FC236}">
                <a16:creationId xmlns:a16="http://schemas.microsoft.com/office/drawing/2014/main" id="{B404365A-9FAB-ADFF-94D8-2A9265372B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6197" y="2321699"/>
            <a:ext cx="2800985" cy="2743200"/>
          </a:xfrm>
          <a:prstGeom prst="rect">
            <a:avLst/>
          </a:prstGeom>
        </p:spPr>
      </p:pic>
      <p:pic>
        <p:nvPicPr>
          <p:cNvPr id="6" name="E0.5.mov">
            <a:hlinkClick r:id="" action="ppaction://media"/>
            <a:extLst>
              <a:ext uri="{FF2B5EF4-FFF2-40B4-BE49-F238E27FC236}">
                <a16:creationId xmlns:a16="http://schemas.microsoft.com/office/drawing/2014/main" id="{233E297D-4843-16E8-E40E-DCB8BD78F65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11656" t="7199" r="7490" b="6411"/>
          <a:stretch/>
        </p:blipFill>
        <p:spPr>
          <a:xfrm>
            <a:off x="7711112" y="2321699"/>
            <a:ext cx="2800985" cy="274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92BCDC-4F26-CE55-0FD3-A9DFFE2DC546}"/>
              </a:ext>
            </a:extLst>
          </p:cNvPr>
          <p:cNvSpPr txBox="1"/>
          <p:nvPr/>
        </p:nvSpPr>
        <p:spPr>
          <a:xfrm>
            <a:off x="2030248" y="2198132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>
                <a:solidFill>
                  <a:srgbClr val="00B050"/>
                </a:solidFill>
              </a:rPr>
              <a:t>E(0)</a:t>
            </a:r>
            <a:r>
              <a:rPr lang="en-US" dirty="0"/>
              <a:t> - </a:t>
            </a:r>
            <a:r>
              <a:rPr lang="en-US" dirty="0">
                <a:solidFill>
                  <a:srgbClr val="FF0000"/>
                </a:solidFill>
              </a:rPr>
              <a:t>E(0)</a:t>
            </a:r>
            <a:r>
              <a:rPr lang="en-US" baseline="30000" dirty="0">
                <a:solidFill>
                  <a:srgbClr val="FF0000"/>
                </a:solidFill>
              </a:rPr>
              <a:t>+</a:t>
            </a:r>
            <a:r>
              <a:rPr lang="en-US" dirty="0"/>
              <a:t> - </a:t>
            </a:r>
            <a:r>
              <a:rPr lang="en-US" dirty="0">
                <a:solidFill>
                  <a:srgbClr val="0432FF"/>
                </a:solidFill>
              </a:rPr>
              <a:t>E(1)</a:t>
            </a:r>
            <a:r>
              <a:rPr lang="en-US" baseline="30000" dirty="0">
                <a:solidFill>
                  <a:srgbClr val="0432FF"/>
                </a:solidFill>
              </a:rPr>
              <a:t>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DBA80D-E811-B322-890B-F92EB26AFDA8}"/>
              </a:ext>
            </a:extLst>
          </p:cNvPr>
          <p:cNvSpPr txBox="1"/>
          <p:nvPr/>
        </p:nvSpPr>
        <p:spPr>
          <a:xfrm>
            <a:off x="8071995" y="2198132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>
                <a:solidFill>
                  <a:srgbClr val="0432FF"/>
                </a:solidFill>
              </a:rPr>
              <a:t>E(0)</a:t>
            </a:r>
            <a:r>
              <a:rPr lang="en-US" baseline="30000" dirty="0">
                <a:solidFill>
                  <a:srgbClr val="0432FF"/>
                </a:solidFill>
              </a:rPr>
              <a:t>+</a:t>
            </a:r>
            <a:r>
              <a:rPr lang="en-US" dirty="0"/>
              <a:t> - 2</a:t>
            </a:r>
            <a:r>
              <a:rPr lang="en-US" dirty="0">
                <a:solidFill>
                  <a:srgbClr val="FF0000"/>
                </a:solidFill>
              </a:rPr>
              <a:t>E(1)</a:t>
            </a:r>
            <a:r>
              <a:rPr lang="en-US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142315-CD90-5ACE-094E-242D0E59BD0B}"/>
              </a:ext>
            </a:extLst>
          </p:cNvPr>
          <p:cNvSpPr txBox="1"/>
          <p:nvPr/>
        </p:nvSpPr>
        <p:spPr>
          <a:xfrm>
            <a:off x="2414166" y="1459468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~ E</a:t>
            </a:r>
            <a:r>
              <a:rPr lang="en-US" b="1" baseline="30000" dirty="0"/>
              <a:t>4</a:t>
            </a:r>
            <a:r>
              <a:rPr lang="en-US" b="1" dirty="0"/>
              <a:t>(0.25)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2EA82A-6682-3750-73A3-99008F158447}"/>
              </a:ext>
            </a:extLst>
          </p:cNvPr>
          <p:cNvSpPr txBox="1"/>
          <p:nvPr/>
        </p:nvSpPr>
        <p:spPr>
          <a:xfrm>
            <a:off x="8382977" y="1459468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 E</a:t>
            </a:r>
            <a:r>
              <a:rPr lang="en-US" b="1" baseline="30000" dirty="0"/>
              <a:t>4</a:t>
            </a:r>
            <a:r>
              <a:rPr lang="en-US" b="1" dirty="0"/>
              <a:t>(0.5)</a:t>
            </a:r>
          </a:p>
        </p:txBody>
      </p:sp>
    </p:spTree>
    <p:extLst>
      <p:ext uri="{BB962C8B-B14F-4D97-AF65-F5344CB8AC3E}">
        <p14:creationId xmlns:p14="http://schemas.microsoft.com/office/powerpoint/2010/main" val="104980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2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0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Widescreen</PresentationFormat>
  <Paragraphs>6</Paragraphs>
  <Slides>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Examples of E4(0.25) and E4(0.5) clusters in a 25 mol% CO2 loading  system from a 1-μs classical molecular dynamics trajectory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Examples of E4(0.25) and E4(0.5) clusters in a 25 mol% CO2 loading  system from a 1-μs classical molecular dynamics trajectory</dc:title>
  <dc:creator>Nguyen, Manh Thuong</dc:creator>
  <cp:lastModifiedBy>Rebecca Colton</cp:lastModifiedBy>
  <cp:revision>3</cp:revision>
  <dcterms:created xsi:type="dcterms:W3CDTF">2024-02-20T02:34:04Z</dcterms:created>
  <dcterms:modified xsi:type="dcterms:W3CDTF">2024-02-21T13:34:24Z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4f19ff5-0ccb-453d-92c8-9e24fa45682c_Enabled">
    <vt:lpwstr>true</vt:lpwstr>
  </property>
  <property fmtid="{D5CDD505-2E9C-101B-9397-08002B2CF9AE}" pid="3" name="MSIP_Label_a4f19ff5-0ccb-453d-92c8-9e24fa45682c_SetDate">
    <vt:lpwstr>2024-02-21T09:11:14Z</vt:lpwstr>
  </property>
  <property fmtid="{D5CDD505-2E9C-101B-9397-08002B2CF9AE}" pid="4" name="MSIP_Label_a4f19ff5-0ccb-453d-92c8-9e24fa45682c_Method">
    <vt:lpwstr>Standard</vt:lpwstr>
  </property>
  <property fmtid="{D5CDD505-2E9C-101B-9397-08002B2CF9AE}" pid="5" name="MSIP_Label_a4f19ff5-0ccb-453d-92c8-9e24fa45682c_Name">
    <vt:lpwstr>Public</vt:lpwstr>
  </property>
  <property fmtid="{D5CDD505-2E9C-101B-9397-08002B2CF9AE}" pid="6" name="MSIP_Label_a4f19ff5-0ccb-453d-92c8-9e24fa45682c_SiteId">
    <vt:lpwstr>2a3f4a16-7537-49b9-88dd-955c5f01d1b4</vt:lpwstr>
  </property>
  <property fmtid="{D5CDD505-2E9C-101B-9397-08002B2CF9AE}" pid="7" name="MSIP_Label_a4f19ff5-0ccb-453d-92c8-9e24fa45682c_ActionId">
    <vt:lpwstr>26b875a3-5e07-4900-b3ed-b1f6f3205bd0</vt:lpwstr>
  </property>
  <property fmtid="{D5CDD505-2E9C-101B-9397-08002B2CF9AE}" pid="8" name="MSIP_Label_a4f19ff5-0ccb-453d-92c8-9e24fa45682c_ContentBits">
    <vt:lpwstr>0</vt:lpwstr>
  </property>
</Properties>
</file>