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4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137B5B-D5C4-4D01-BD8A-6ED48D94783E}" v="1" dt="2022-06-30T12:58:44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82" d="100"/>
          <a:sy n="82" d="100"/>
        </p:scale>
        <p:origin x="3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94099-41BF-B722-DF39-68BC4A7F9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13B907-F79D-8D98-78D2-10A2A131C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1B33F-CE45-69E5-38B8-2671BD7EA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891F2-BD93-973D-96D6-7519CA587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D4481-613D-B174-3CC1-BE95BDB16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876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0CF30-6E32-8CD6-34D0-A12D98234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694D0-8408-78DA-62AA-C3F2999DD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50162-ACA2-7FAA-F54E-57DFA1768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F8710-8885-9416-71C7-5EC8FCB4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B1E4D-60A0-E794-2568-D865B333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886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A2BFF-99F5-3391-CEEA-13117A0FB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32BA9B-3512-B2AC-14FD-67A5B1095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9485A-5F5F-2067-DA54-CDEFE250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80CD3-77C3-5E0C-CD7B-DB414AAD8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889C3-6734-3636-DE32-6635D58E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16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E9477-7C7E-92B0-1190-816F5D238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C4889-9A9D-B76A-26A4-32065DB34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FEBF2-EFAA-D6C0-7E11-D051E5B5E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54D92-EC72-00A2-1873-6C2C39238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04CC3-86F9-0748-FC71-2632C943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568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C301C-CDAA-EE2E-3A0C-ED771DCD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973BB-0ADA-E4E3-09B6-4E311C189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4657B-065C-6B3A-BE83-E3FF5719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9A2FE-B62C-F7B9-289B-7C64C727B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E1C05-2560-EA54-83DA-B76001FB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94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B1ECA-DD52-A2CA-2BDB-3679532A9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AADA8-6B66-83D5-6340-3D451321B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B4FBC-BA6D-5B52-8A70-F4C9B92F9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CCB16-6A2B-8D1D-7D6B-35E290783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70629-C8C3-F2B6-01EE-2F1FED13E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5C2AF-3909-A4D6-EA3C-8A7E28CC8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8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42A5-5EE8-DD53-0FA9-D7B36C33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59452-FEF7-207E-2092-6178A5821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D587C-53FB-001F-93AF-3EBE8F7DC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471709-9095-4B47-011D-66A5AAE1FC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459E77-E7B0-F762-34B6-8208EDCC5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339A5F-FC25-27CA-033E-207FC3F7D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41FFDF-0D04-428B-D109-4B75063AB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0068BE-493F-8EBF-75E3-1DCC32CF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966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181A-F659-322F-D901-F6E52F76D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A7DF0-69BC-2FA4-FFD2-F30AFEE02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0F1E34-C4AB-F6D8-8191-B91A4368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B871C-F972-A4C6-7831-210BFCEC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7489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FB4BA2-69AD-8DBC-2109-625ECEA8F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85807C-75B1-9975-F3C0-3CAC3C09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D8774-6F0A-572C-AF65-27F6E618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754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D83A9-7475-0262-26A2-21EB91FE1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1313E-034B-C9E2-030E-73874C363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C73933-6069-6603-6E56-9ECA576D4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F890-17AC-F725-522E-3205796AE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CD37F-52ED-305A-4F5F-0A55136C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0483C-FE70-DF24-81A4-0DBBBE75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96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5AEF8-915B-ED50-2AB9-78315367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4F9F37-0736-F95E-9F17-1C6752B0C1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41E097-041C-D219-E335-CFEC3A14F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7DF01-7090-E6D1-2555-B4B97CAC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2A722F-C786-79E7-17E3-87CD90283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1EA94-3891-8BFF-AE6A-57408A86F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74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C1919B-37CE-76F6-A5AE-6809E02D0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ACFF8-6C93-55A6-4A85-1F87878E8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DBC8E-C7FF-D5CC-5FC1-6521F776E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3C9CF-1E4A-4E2E-A8CA-201A6541AC55}" type="datetimeFigureOut">
              <a:rPr lang="sv-SE" smtClean="0"/>
              <a:t>2022-06-30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F8454-2654-BEBD-5D7D-4D72154EB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A1D6C-A07D-AAA5-A411-5AFDB1D2B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98505-6239-492F-A3E2-8006968E2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743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jp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5" Type="http://schemas.microsoft.com/office/2007/relationships/hdphoto" Target="../media/hdphoto6.wdp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8.wdp"/><Relationship Id="rId4" Type="http://schemas.openxmlformats.org/officeDocument/2006/relationships/image" Target="../media/image10.png"/><Relationship Id="rId9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microsoft.com/office/2007/relationships/hdphoto" Target="../media/hdphoto1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microsoft.com/office/2007/relationships/hdphoto" Target="../media/hdphoto12.wdp"/><Relationship Id="rId10" Type="http://schemas.openxmlformats.org/officeDocument/2006/relationships/image" Target="../media/image18.tiff"/><Relationship Id="rId4" Type="http://schemas.openxmlformats.org/officeDocument/2006/relationships/image" Target="../media/image14.png"/><Relationship Id="rId9" Type="http://schemas.openxmlformats.org/officeDocument/2006/relationships/image" Target="../media/image17.tiff"/><Relationship Id="rId14" Type="http://schemas.microsoft.com/office/2007/relationships/hdphoto" Target="../media/hdphoto15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 descr="A picture containing green, grass, dark, cat&#10;&#10;Description automatically generated">
            <a:extLst>
              <a:ext uri="{FF2B5EF4-FFF2-40B4-BE49-F238E27FC236}">
                <a16:creationId xmlns:a16="http://schemas.microsoft.com/office/drawing/2014/main" id="{3F979061-3218-45E6-9EEA-22F6CB8813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98" t="13994" r="22323" b="49727"/>
          <a:stretch/>
        </p:blipFill>
        <p:spPr>
          <a:xfrm>
            <a:off x="5408377" y="1080119"/>
            <a:ext cx="2268000" cy="226800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523CEFC7-5322-4AEC-BCF6-06261E22CA18}"/>
              </a:ext>
            </a:extLst>
          </p:cNvPr>
          <p:cNvSpPr txBox="1"/>
          <p:nvPr/>
        </p:nvSpPr>
        <p:spPr>
          <a:xfrm>
            <a:off x="5998213" y="612222"/>
            <a:ext cx="1018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BPCDX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6213C2D-315F-4678-A1D7-2899E13189A1}"/>
              </a:ext>
            </a:extLst>
          </p:cNvPr>
          <p:cNvSpPr txBox="1"/>
          <p:nvPr/>
        </p:nvSpPr>
        <p:spPr>
          <a:xfrm>
            <a:off x="3531154" y="612222"/>
            <a:ext cx="1343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err="1"/>
              <a:t>autograft</a:t>
            </a:r>
            <a:endParaRPr lang="sv-SE" sz="2400" dirty="0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E10F2198-362F-4791-949D-5269BFB9AC87}"/>
              </a:ext>
            </a:extLst>
          </p:cNvPr>
          <p:cNvSpPr txBox="1"/>
          <p:nvPr/>
        </p:nvSpPr>
        <p:spPr>
          <a:xfrm>
            <a:off x="8299071" y="612295"/>
            <a:ext cx="1018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BPCDX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91F5A21-4F9F-4167-82E3-136368068EDE}"/>
              </a:ext>
            </a:extLst>
          </p:cNvPr>
          <p:cNvSpPr txBox="1"/>
          <p:nvPr/>
        </p:nvSpPr>
        <p:spPr>
          <a:xfrm>
            <a:off x="1434630" y="612222"/>
            <a:ext cx="954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err="1"/>
              <a:t>native</a:t>
            </a:r>
            <a:endParaRPr lang="sv-SE" sz="2400" dirty="0"/>
          </a:p>
        </p:txBody>
      </p:sp>
      <p:pic>
        <p:nvPicPr>
          <p:cNvPr id="12" name="Picture 11" descr="A picture containing dark, lit, person, sitting&#10;&#10;Description automatically generated">
            <a:extLst>
              <a:ext uri="{FF2B5EF4-FFF2-40B4-BE49-F238E27FC236}">
                <a16:creationId xmlns:a16="http://schemas.microsoft.com/office/drawing/2014/main" id="{57CFCFE8-9324-41E0-AA7A-F26F3B69A2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04" t="3821" r="27837" b="45320"/>
          <a:stretch/>
        </p:blipFill>
        <p:spPr>
          <a:xfrm>
            <a:off x="815223" y="1071002"/>
            <a:ext cx="2268000" cy="2268000"/>
          </a:xfrm>
          <a:prstGeom prst="rect">
            <a:avLst/>
          </a:prstGeom>
        </p:spPr>
      </p:pic>
      <p:cxnSp>
        <p:nvCxnSpPr>
          <p:cNvPr id="28" name="Rak pilkoppling 24">
            <a:extLst>
              <a:ext uri="{FF2B5EF4-FFF2-40B4-BE49-F238E27FC236}">
                <a16:creationId xmlns:a16="http://schemas.microsoft.com/office/drawing/2014/main" id="{A536DC05-6B0E-4085-A9E1-BD51639AB4F5}"/>
              </a:ext>
            </a:extLst>
          </p:cNvPr>
          <p:cNvCxnSpPr>
            <a:cxnSpLocks/>
          </p:cNvCxnSpPr>
          <p:nvPr/>
        </p:nvCxnSpPr>
        <p:spPr>
          <a:xfrm flipV="1">
            <a:off x="3420698" y="2200779"/>
            <a:ext cx="89358" cy="31311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pilkoppling 24">
            <a:extLst>
              <a:ext uri="{FF2B5EF4-FFF2-40B4-BE49-F238E27FC236}">
                <a16:creationId xmlns:a16="http://schemas.microsoft.com/office/drawing/2014/main" id="{16BCB842-234B-4E26-9A35-E282901DA019}"/>
              </a:ext>
            </a:extLst>
          </p:cNvPr>
          <p:cNvCxnSpPr>
            <a:cxnSpLocks/>
          </p:cNvCxnSpPr>
          <p:nvPr/>
        </p:nvCxnSpPr>
        <p:spPr>
          <a:xfrm flipH="1" flipV="1">
            <a:off x="1434630" y="2230210"/>
            <a:ext cx="107565" cy="29214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pilkoppling 24">
            <a:extLst>
              <a:ext uri="{FF2B5EF4-FFF2-40B4-BE49-F238E27FC236}">
                <a16:creationId xmlns:a16="http://schemas.microsoft.com/office/drawing/2014/main" id="{6739F12C-B535-4763-8995-C31694FAC469}"/>
              </a:ext>
            </a:extLst>
          </p:cNvPr>
          <p:cNvCxnSpPr>
            <a:cxnSpLocks/>
          </p:cNvCxnSpPr>
          <p:nvPr/>
        </p:nvCxnSpPr>
        <p:spPr>
          <a:xfrm flipV="1">
            <a:off x="2997605" y="1645472"/>
            <a:ext cx="0" cy="31093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pilkoppling 24">
            <a:extLst>
              <a:ext uri="{FF2B5EF4-FFF2-40B4-BE49-F238E27FC236}">
                <a16:creationId xmlns:a16="http://schemas.microsoft.com/office/drawing/2014/main" id="{FFCBCD9B-07FC-487F-A6E7-F69C0F7FC489}"/>
              </a:ext>
            </a:extLst>
          </p:cNvPr>
          <p:cNvCxnSpPr>
            <a:cxnSpLocks/>
          </p:cNvCxnSpPr>
          <p:nvPr/>
        </p:nvCxnSpPr>
        <p:spPr>
          <a:xfrm flipH="1" flipV="1">
            <a:off x="2083197" y="1990467"/>
            <a:ext cx="70420" cy="30026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ruta 34">
            <a:extLst>
              <a:ext uri="{FF2B5EF4-FFF2-40B4-BE49-F238E27FC236}">
                <a16:creationId xmlns:a16="http://schemas.microsoft.com/office/drawing/2014/main" id="{3BEB57E5-6FF9-467D-A420-87344E22B387}"/>
              </a:ext>
            </a:extLst>
          </p:cNvPr>
          <p:cNvSpPr txBox="1"/>
          <p:nvPr/>
        </p:nvSpPr>
        <p:spPr>
          <a:xfrm rot="16200000">
            <a:off x="-239182" y="1990910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ym typeface="Symbol" panose="05050102010706020507" pitchFamily="18" charset="2"/>
              </a:rPr>
              <a:t>-</a:t>
            </a:r>
            <a:r>
              <a:rPr lang="sv-SE" sz="2400" dirty="0"/>
              <a:t>III </a:t>
            </a:r>
            <a:r>
              <a:rPr lang="sv-SE" sz="2400" dirty="0" err="1"/>
              <a:t>tubulin</a:t>
            </a:r>
            <a:endParaRPr lang="sv-SE" sz="2400" dirty="0"/>
          </a:p>
        </p:txBody>
      </p:sp>
      <p:pic>
        <p:nvPicPr>
          <p:cNvPr id="50" name="Picture 49" descr="A picture containing light, sitting, green, dark&#10;&#10;Description automatically generated">
            <a:extLst>
              <a:ext uri="{FF2B5EF4-FFF2-40B4-BE49-F238E27FC236}">
                <a16:creationId xmlns:a16="http://schemas.microsoft.com/office/drawing/2014/main" id="{B8CFA853-F4FE-47E3-844B-65A013ABBC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0" t="25751" r="16140" b="30088"/>
          <a:stretch/>
        </p:blipFill>
        <p:spPr>
          <a:xfrm>
            <a:off x="3112768" y="1078411"/>
            <a:ext cx="2268000" cy="2268000"/>
          </a:xfrm>
          <a:prstGeom prst="rect">
            <a:avLst/>
          </a:prstGeom>
        </p:spPr>
      </p:pic>
      <p:cxnSp>
        <p:nvCxnSpPr>
          <p:cNvPr id="51" name="Rak pilkoppling 24">
            <a:extLst>
              <a:ext uri="{FF2B5EF4-FFF2-40B4-BE49-F238E27FC236}">
                <a16:creationId xmlns:a16="http://schemas.microsoft.com/office/drawing/2014/main" id="{894BB636-1086-4A3C-9760-0B316D24A15B}"/>
              </a:ext>
            </a:extLst>
          </p:cNvPr>
          <p:cNvCxnSpPr>
            <a:cxnSpLocks/>
          </p:cNvCxnSpPr>
          <p:nvPr/>
        </p:nvCxnSpPr>
        <p:spPr>
          <a:xfrm flipH="1" flipV="1">
            <a:off x="5161476" y="2591656"/>
            <a:ext cx="92523" cy="24554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k pilkoppling 24">
            <a:extLst>
              <a:ext uri="{FF2B5EF4-FFF2-40B4-BE49-F238E27FC236}">
                <a16:creationId xmlns:a16="http://schemas.microsoft.com/office/drawing/2014/main" id="{7AE551D4-9414-4915-A7C0-4FE1588AB4B7}"/>
              </a:ext>
            </a:extLst>
          </p:cNvPr>
          <p:cNvCxnSpPr>
            <a:cxnSpLocks/>
          </p:cNvCxnSpPr>
          <p:nvPr/>
        </p:nvCxnSpPr>
        <p:spPr>
          <a:xfrm flipV="1">
            <a:off x="4082234" y="2400076"/>
            <a:ext cx="0" cy="29301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A picture containing blue, dark, water, fish&#10;&#10;Description automatically generated">
            <a:extLst>
              <a:ext uri="{FF2B5EF4-FFF2-40B4-BE49-F238E27FC236}">
                <a16:creationId xmlns:a16="http://schemas.microsoft.com/office/drawing/2014/main" id="{8CAED9CD-61F6-49BD-91B3-6B607D2B3C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41" t="18341" r="28139" b="28139"/>
          <a:stretch/>
        </p:blipFill>
        <p:spPr>
          <a:xfrm>
            <a:off x="7707765" y="1077929"/>
            <a:ext cx="2268000" cy="2268000"/>
          </a:xfrm>
          <a:prstGeom prst="rect">
            <a:avLst/>
          </a:prstGeom>
        </p:spPr>
      </p:pic>
      <p:cxnSp>
        <p:nvCxnSpPr>
          <p:cNvPr id="70" name="Rak pilkoppling 24">
            <a:extLst>
              <a:ext uri="{FF2B5EF4-FFF2-40B4-BE49-F238E27FC236}">
                <a16:creationId xmlns:a16="http://schemas.microsoft.com/office/drawing/2014/main" id="{9F279F23-6956-42FD-84E2-04684F464E0E}"/>
              </a:ext>
            </a:extLst>
          </p:cNvPr>
          <p:cNvCxnSpPr>
            <a:cxnSpLocks/>
          </p:cNvCxnSpPr>
          <p:nvPr/>
        </p:nvCxnSpPr>
        <p:spPr>
          <a:xfrm flipH="1" flipV="1">
            <a:off x="7375130" y="1772181"/>
            <a:ext cx="44345" cy="30493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ak pilkoppling 24">
            <a:extLst>
              <a:ext uri="{FF2B5EF4-FFF2-40B4-BE49-F238E27FC236}">
                <a16:creationId xmlns:a16="http://schemas.microsoft.com/office/drawing/2014/main" id="{305001F0-5378-4CD3-BAE0-016B945D9B6E}"/>
              </a:ext>
            </a:extLst>
          </p:cNvPr>
          <p:cNvCxnSpPr>
            <a:cxnSpLocks/>
          </p:cNvCxnSpPr>
          <p:nvPr/>
        </p:nvCxnSpPr>
        <p:spPr>
          <a:xfrm flipV="1">
            <a:off x="6748815" y="1964958"/>
            <a:ext cx="0" cy="27511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ak pilkoppling 24">
            <a:extLst>
              <a:ext uri="{FF2B5EF4-FFF2-40B4-BE49-F238E27FC236}">
                <a16:creationId xmlns:a16="http://schemas.microsoft.com/office/drawing/2014/main" id="{A796DCCA-B4ED-4ECB-96AF-64E762807BF5}"/>
              </a:ext>
            </a:extLst>
          </p:cNvPr>
          <p:cNvCxnSpPr>
            <a:cxnSpLocks/>
          </p:cNvCxnSpPr>
          <p:nvPr/>
        </p:nvCxnSpPr>
        <p:spPr>
          <a:xfrm flipH="1" flipV="1">
            <a:off x="9033348" y="2281111"/>
            <a:ext cx="117826" cy="2548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 descr="A picture containing dark, sitting, table, light&#10;&#10;Description automatically generated">
            <a:extLst>
              <a:ext uri="{FF2B5EF4-FFF2-40B4-BE49-F238E27FC236}">
                <a16:creationId xmlns:a16="http://schemas.microsoft.com/office/drawing/2014/main" id="{AB7ED9D0-2933-45F4-9736-6008BA0B81A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48" t="22584" r="4339" b="1303"/>
          <a:stretch/>
        </p:blipFill>
        <p:spPr>
          <a:xfrm rot="10800000">
            <a:off x="805999" y="3362670"/>
            <a:ext cx="2268000" cy="2268000"/>
          </a:xfrm>
          <a:prstGeom prst="rect">
            <a:avLst/>
          </a:prstGeom>
        </p:spPr>
      </p:pic>
      <p:pic>
        <p:nvPicPr>
          <p:cNvPr id="92" name="Picture 91" descr="A picture containing clam, shellfish, water, dark&#10;&#10;Description automatically generated">
            <a:extLst>
              <a:ext uri="{FF2B5EF4-FFF2-40B4-BE49-F238E27FC236}">
                <a16:creationId xmlns:a16="http://schemas.microsoft.com/office/drawing/2014/main" id="{5E3A1A77-B1B9-4410-B25D-058E78D221D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642" b="12642"/>
          <a:stretch/>
        </p:blipFill>
        <p:spPr>
          <a:xfrm>
            <a:off x="5408377" y="3370588"/>
            <a:ext cx="2268000" cy="2268000"/>
          </a:xfrm>
          <a:prstGeom prst="rect">
            <a:avLst/>
          </a:prstGeom>
        </p:spPr>
      </p:pic>
      <p:cxnSp>
        <p:nvCxnSpPr>
          <p:cNvPr id="104" name="Rak pilkoppling 24">
            <a:extLst>
              <a:ext uri="{FF2B5EF4-FFF2-40B4-BE49-F238E27FC236}">
                <a16:creationId xmlns:a16="http://schemas.microsoft.com/office/drawing/2014/main" id="{4CC07181-CC7A-474A-AA7C-6793BF5060AD}"/>
              </a:ext>
            </a:extLst>
          </p:cNvPr>
          <p:cNvCxnSpPr>
            <a:cxnSpLocks/>
          </p:cNvCxnSpPr>
          <p:nvPr/>
        </p:nvCxnSpPr>
        <p:spPr>
          <a:xfrm flipV="1">
            <a:off x="5737164" y="2248536"/>
            <a:ext cx="0" cy="27511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ruta 34">
            <a:extLst>
              <a:ext uri="{FF2B5EF4-FFF2-40B4-BE49-F238E27FC236}">
                <a16:creationId xmlns:a16="http://schemas.microsoft.com/office/drawing/2014/main" id="{E09F511B-02EA-4858-943D-D2181ECAFFCA}"/>
              </a:ext>
            </a:extLst>
          </p:cNvPr>
          <p:cNvSpPr txBox="1"/>
          <p:nvPr/>
        </p:nvSpPr>
        <p:spPr>
          <a:xfrm rot="16200000">
            <a:off x="155959" y="4258910"/>
            <a:ext cx="848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ym typeface="Symbol" panose="05050102010706020507" pitchFamily="18" charset="2"/>
              </a:rPr>
              <a:t>CD45</a:t>
            </a:r>
            <a:endParaRPr lang="sv-SE" sz="2400" dirty="0"/>
          </a:p>
        </p:txBody>
      </p:sp>
      <p:pic>
        <p:nvPicPr>
          <p:cNvPr id="112" name="Picture 111" descr="A picture containing indoor, fish, sitting, bed&#10;&#10;Description automatically generated">
            <a:extLst>
              <a:ext uri="{FF2B5EF4-FFF2-40B4-BE49-F238E27FC236}">
                <a16:creationId xmlns:a16="http://schemas.microsoft.com/office/drawing/2014/main" id="{769B10FB-B95C-4AC6-B10F-5A1A19C726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714" y="3371339"/>
            <a:ext cx="2268000" cy="2268000"/>
          </a:xfrm>
          <a:prstGeom prst="rect">
            <a:avLst/>
          </a:prstGeom>
        </p:spPr>
      </p:pic>
      <p:cxnSp>
        <p:nvCxnSpPr>
          <p:cNvPr id="113" name="Rak pilkoppling 24">
            <a:extLst>
              <a:ext uri="{FF2B5EF4-FFF2-40B4-BE49-F238E27FC236}">
                <a16:creationId xmlns:a16="http://schemas.microsoft.com/office/drawing/2014/main" id="{5F0D69D7-6EE9-4A60-8016-40979B4DF95D}"/>
              </a:ext>
            </a:extLst>
          </p:cNvPr>
          <p:cNvCxnSpPr>
            <a:cxnSpLocks/>
          </p:cNvCxnSpPr>
          <p:nvPr/>
        </p:nvCxnSpPr>
        <p:spPr>
          <a:xfrm>
            <a:off x="6731881" y="4514670"/>
            <a:ext cx="116822" cy="22123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Rak pilkoppling 24">
            <a:extLst>
              <a:ext uri="{FF2B5EF4-FFF2-40B4-BE49-F238E27FC236}">
                <a16:creationId xmlns:a16="http://schemas.microsoft.com/office/drawing/2014/main" id="{B8517C8D-D895-44CD-AC28-581022BE35BA}"/>
              </a:ext>
            </a:extLst>
          </p:cNvPr>
          <p:cNvCxnSpPr>
            <a:cxnSpLocks/>
          </p:cNvCxnSpPr>
          <p:nvPr/>
        </p:nvCxnSpPr>
        <p:spPr>
          <a:xfrm>
            <a:off x="6852948" y="4463971"/>
            <a:ext cx="116822" cy="22123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ak pilkoppling 24">
            <a:extLst>
              <a:ext uri="{FF2B5EF4-FFF2-40B4-BE49-F238E27FC236}">
                <a16:creationId xmlns:a16="http://schemas.microsoft.com/office/drawing/2014/main" id="{69627867-AEA1-4CF4-8FAD-BE0556EACEBB}"/>
              </a:ext>
            </a:extLst>
          </p:cNvPr>
          <p:cNvCxnSpPr>
            <a:cxnSpLocks/>
          </p:cNvCxnSpPr>
          <p:nvPr/>
        </p:nvCxnSpPr>
        <p:spPr>
          <a:xfrm>
            <a:off x="6528103" y="4698142"/>
            <a:ext cx="116822" cy="22123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Rak pilkoppling 24">
            <a:extLst>
              <a:ext uri="{FF2B5EF4-FFF2-40B4-BE49-F238E27FC236}">
                <a16:creationId xmlns:a16="http://schemas.microsoft.com/office/drawing/2014/main" id="{A0DB97CA-67DD-4653-B6B1-6D07F03A37E3}"/>
              </a:ext>
            </a:extLst>
          </p:cNvPr>
          <p:cNvCxnSpPr>
            <a:cxnSpLocks/>
          </p:cNvCxnSpPr>
          <p:nvPr/>
        </p:nvCxnSpPr>
        <p:spPr>
          <a:xfrm>
            <a:off x="5995894" y="4708323"/>
            <a:ext cx="171897" cy="18991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118" descr="A picture containing outdoor, green, water, sitting&#10;&#10;Description automatically generated">
            <a:extLst>
              <a:ext uri="{FF2B5EF4-FFF2-40B4-BE49-F238E27FC236}">
                <a16:creationId xmlns:a16="http://schemas.microsoft.com/office/drawing/2014/main" id="{AA43DE7A-AC87-477A-BFC3-B627394EE6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07268" y="3371339"/>
            <a:ext cx="2268000" cy="2268000"/>
          </a:xfrm>
          <a:prstGeom prst="rect">
            <a:avLst/>
          </a:prstGeom>
        </p:spPr>
      </p:pic>
      <p:cxnSp>
        <p:nvCxnSpPr>
          <p:cNvPr id="120" name="Rak pilkoppling 24">
            <a:extLst>
              <a:ext uri="{FF2B5EF4-FFF2-40B4-BE49-F238E27FC236}">
                <a16:creationId xmlns:a16="http://schemas.microsoft.com/office/drawing/2014/main" id="{99696035-1B13-4449-BB9F-5A8550F86238}"/>
              </a:ext>
            </a:extLst>
          </p:cNvPr>
          <p:cNvCxnSpPr>
            <a:cxnSpLocks/>
          </p:cNvCxnSpPr>
          <p:nvPr/>
        </p:nvCxnSpPr>
        <p:spPr>
          <a:xfrm>
            <a:off x="8916526" y="4438492"/>
            <a:ext cx="116822" cy="22123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0F5B1415-FB9A-478A-9BC6-3C61D912EB63}"/>
              </a:ext>
            </a:extLst>
          </p:cNvPr>
          <p:cNvSpPr txBox="1"/>
          <p:nvPr/>
        </p:nvSpPr>
        <p:spPr>
          <a:xfrm>
            <a:off x="6548621" y="258176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CE31AF0-00CA-407E-B911-E041117EC6AA}"/>
              </a:ext>
            </a:extLst>
          </p:cNvPr>
          <p:cNvSpPr txBox="1"/>
          <p:nvPr/>
        </p:nvSpPr>
        <p:spPr>
          <a:xfrm>
            <a:off x="7234829" y="473590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610B297-2147-4056-88B2-1F57FA57BF46}"/>
              </a:ext>
            </a:extLst>
          </p:cNvPr>
          <p:cNvSpPr txBox="1"/>
          <p:nvPr/>
        </p:nvSpPr>
        <p:spPr>
          <a:xfrm>
            <a:off x="9477421" y="43899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*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34607926-5374-4EF7-8E57-42E202646D58}"/>
              </a:ext>
            </a:extLst>
          </p:cNvPr>
          <p:cNvCxnSpPr>
            <a:cxnSpLocks/>
          </p:cNvCxnSpPr>
          <p:nvPr/>
        </p:nvCxnSpPr>
        <p:spPr>
          <a:xfrm>
            <a:off x="2637605" y="3218026"/>
            <a:ext cx="36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6043C8B1-211C-4104-B7D7-B364F4D4621E}"/>
              </a:ext>
            </a:extLst>
          </p:cNvPr>
          <p:cNvCxnSpPr>
            <a:cxnSpLocks/>
          </p:cNvCxnSpPr>
          <p:nvPr/>
        </p:nvCxnSpPr>
        <p:spPr>
          <a:xfrm>
            <a:off x="4800862" y="3218027"/>
            <a:ext cx="468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6BE7EC84-CF57-48ED-BB0A-D94B1715597F}"/>
              </a:ext>
            </a:extLst>
          </p:cNvPr>
          <p:cNvCxnSpPr>
            <a:cxnSpLocks/>
          </p:cNvCxnSpPr>
          <p:nvPr/>
        </p:nvCxnSpPr>
        <p:spPr>
          <a:xfrm>
            <a:off x="7066911" y="3218026"/>
            <a:ext cx="468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845ECFA8-A85F-42ED-A407-2FA1486F2754}"/>
              </a:ext>
            </a:extLst>
          </p:cNvPr>
          <p:cNvCxnSpPr>
            <a:cxnSpLocks/>
          </p:cNvCxnSpPr>
          <p:nvPr/>
        </p:nvCxnSpPr>
        <p:spPr>
          <a:xfrm>
            <a:off x="9460436" y="3218026"/>
            <a:ext cx="39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DAB0418-D25F-44F1-BBCE-CC252091AAA6}"/>
              </a:ext>
            </a:extLst>
          </p:cNvPr>
          <p:cNvCxnSpPr>
            <a:cxnSpLocks/>
          </p:cNvCxnSpPr>
          <p:nvPr/>
        </p:nvCxnSpPr>
        <p:spPr>
          <a:xfrm>
            <a:off x="2437087" y="5504026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766A307-5778-4002-9291-6E2FBA1BC7AA}"/>
              </a:ext>
            </a:extLst>
          </p:cNvPr>
          <p:cNvCxnSpPr>
            <a:cxnSpLocks/>
          </p:cNvCxnSpPr>
          <p:nvPr/>
        </p:nvCxnSpPr>
        <p:spPr>
          <a:xfrm>
            <a:off x="4790263" y="5504027"/>
            <a:ext cx="43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34F7EBA2-1EF9-478C-BD1D-0AA37656D690}"/>
              </a:ext>
            </a:extLst>
          </p:cNvPr>
          <p:cNvCxnSpPr>
            <a:cxnSpLocks/>
          </p:cNvCxnSpPr>
          <p:nvPr/>
        </p:nvCxnSpPr>
        <p:spPr>
          <a:xfrm>
            <a:off x="7210911" y="5504027"/>
            <a:ext cx="32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CD2C5401-D01D-4102-8941-B57FEDC8223F}"/>
              </a:ext>
            </a:extLst>
          </p:cNvPr>
          <p:cNvCxnSpPr>
            <a:cxnSpLocks/>
          </p:cNvCxnSpPr>
          <p:nvPr/>
        </p:nvCxnSpPr>
        <p:spPr>
          <a:xfrm>
            <a:off x="9424436" y="5504026"/>
            <a:ext cx="39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Rak pilkoppling 24">
            <a:extLst>
              <a:ext uri="{FF2B5EF4-FFF2-40B4-BE49-F238E27FC236}">
                <a16:creationId xmlns:a16="http://schemas.microsoft.com/office/drawing/2014/main" id="{21CEF66F-F505-40BC-B558-4B182728E38A}"/>
              </a:ext>
            </a:extLst>
          </p:cNvPr>
          <p:cNvCxnSpPr>
            <a:cxnSpLocks/>
          </p:cNvCxnSpPr>
          <p:nvPr/>
        </p:nvCxnSpPr>
        <p:spPr>
          <a:xfrm flipH="1" flipV="1">
            <a:off x="9043290" y="4855143"/>
            <a:ext cx="48971" cy="25871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30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8" y="750612"/>
            <a:ext cx="3957492" cy="2965268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17253" y="750612"/>
            <a:ext cx="3957494" cy="2965268"/>
          </a:xfrm>
          <a:prstGeom prst="rect">
            <a:avLst/>
          </a:prstGeom>
        </p:spPr>
      </p:pic>
      <p:pic>
        <p:nvPicPr>
          <p:cNvPr id="8" name="Picture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243" y="829088"/>
            <a:ext cx="3852756" cy="2886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C5AF7E-8BF0-AFCA-C966-833A326778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053" y="4385821"/>
            <a:ext cx="2751892" cy="20619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E31BB95-DC22-B290-0C89-DB9E49BB1726}"/>
              </a:ext>
            </a:extLst>
          </p:cNvPr>
          <p:cNvSpPr txBox="1"/>
          <p:nvPr/>
        </p:nvSpPr>
        <p:spPr>
          <a:xfrm>
            <a:off x="542611" y="200966"/>
            <a:ext cx="107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Autograft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9127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44" t="62690" r="28418" b="15333"/>
          <a:stretch/>
        </p:blipFill>
        <p:spPr>
          <a:xfrm>
            <a:off x="9037246" y="276021"/>
            <a:ext cx="2924117" cy="2090056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>
          <a:xfrm>
            <a:off x="1872069" y="517181"/>
            <a:ext cx="3393584" cy="2407176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66" r="31930" b="33169"/>
          <a:stretch/>
        </p:blipFill>
        <p:spPr>
          <a:xfrm>
            <a:off x="5924907" y="276021"/>
            <a:ext cx="2954758" cy="2090056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637" y="3049340"/>
            <a:ext cx="3029975" cy="2085013"/>
          </a:xfrm>
          <a:prstGeom prst="rect">
            <a:avLst/>
          </a:prstGeom>
        </p:spPr>
      </p:pic>
      <p:pic>
        <p:nvPicPr>
          <p:cNvPr id="42" name="Bildobjekt 1">
            <a:extLst>
              <a:ext uri="{FF2B5EF4-FFF2-40B4-BE49-F238E27FC236}">
                <a16:creationId xmlns:a16="http://schemas.microsoft.com/office/drawing/2014/main" id="{AB4A2856-B08B-CCEB-DD2E-9EE501E793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078" y="4327422"/>
            <a:ext cx="3107587" cy="2306786"/>
          </a:xfrm>
          <a:prstGeom prst="rect">
            <a:avLst/>
          </a:prstGeom>
        </p:spPr>
      </p:pic>
      <p:pic>
        <p:nvPicPr>
          <p:cNvPr id="44" name="Bildobjekt 9">
            <a:extLst>
              <a:ext uri="{FF2B5EF4-FFF2-40B4-BE49-F238E27FC236}">
                <a16:creationId xmlns:a16="http://schemas.microsoft.com/office/drawing/2014/main" id="{B1BD8B69-1E45-3CA9-4E05-1D2A9DF92E2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32" y="4494440"/>
            <a:ext cx="2971743" cy="2205948"/>
          </a:xfrm>
          <a:prstGeom prst="rect">
            <a:avLst/>
          </a:prstGeom>
        </p:spPr>
      </p:pic>
      <p:pic>
        <p:nvPicPr>
          <p:cNvPr id="53" name="Picture 52" descr="A picture containing sitting, table, pink, laying&#10;&#10;Description automatically generated">
            <a:extLst>
              <a:ext uri="{FF2B5EF4-FFF2-40B4-BE49-F238E27FC236}">
                <a16:creationId xmlns:a16="http://schemas.microsoft.com/office/drawing/2014/main" id="{BDC0D88F-3B93-B095-C15D-96E5E30255C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64" t="29524" r="26561" b="33722"/>
          <a:stretch/>
        </p:blipFill>
        <p:spPr>
          <a:xfrm>
            <a:off x="2534198" y="4271808"/>
            <a:ext cx="3011112" cy="24180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85F7FA-441B-D0B4-1B71-5E3E9EDEA3CF}"/>
              </a:ext>
            </a:extLst>
          </p:cNvPr>
          <p:cNvSpPr txBox="1"/>
          <p:nvPr/>
        </p:nvSpPr>
        <p:spPr>
          <a:xfrm>
            <a:off x="381837" y="276021"/>
            <a:ext cx="811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BPCDX</a:t>
            </a:r>
          </a:p>
        </p:txBody>
      </p:sp>
      <p:pic>
        <p:nvPicPr>
          <p:cNvPr id="54" name="Bildobjekt 2">
            <a:extLst>
              <a:ext uri="{FF2B5EF4-FFF2-40B4-BE49-F238E27FC236}">
                <a16:creationId xmlns:a16="http://schemas.microsoft.com/office/drawing/2014/main" id="{8F400C93-558E-D2A1-8D30-FB41A2434D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83" b="463"/>
          <a:stretch/>
        </p:blipFill>
        <p:spPr>
          <a:xfrm>
            <a:off x="5143208" y="2026282"/>
            <a:ext cx="3219489" cy="23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7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8A10C-3043-463F-837A-D2CD7CC59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5158" y="1161203"/>
            <a:ext cx="4938397" cy="370024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41DB78B-2FBB-4B8B-AEA7-48B85E8F64F9}"/>
              </a:ext>
            </a:extLst>
          </p:cNvPr>
          <p:cNvSpPr txBox="1"/>
          <p:nvPr/>
        </p:nvSpPr>
        <p:spPr>
          <a:xfrm>
            <a:off x="4034790" y="1196099"/>
            <a:ext cx="743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naive</a:t>
            </a:r>
          </a:p>
        </p:txBody>
      </p:sp>
    </p:spTree>
    <p:extLst>
      <p:ext uri="{BB962C8B-B14F-4D97-AF65-F5344CB8AC3E}">
        <p14:creationId xmlns:p14="http://schemas.microsoft.com/office/powerpoint/2010/main" val="1161934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Lagali</dc:creator>
  <cp:lastModifiedBy>Neil Lagali</cp:lastModifiedBy>
  <cp:revision>2</cp:revision>
  <dcterms:created xsi:type="dcterms:W3CDTF">2022-05-31T08:46:58Z</dcterms:created>
  <dcterms:modified xsi:type="dcterms:W3CDTF">2022-06-30T12:58:53Z</dcterms:modified>
</cp:coreProperties>
</file>