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21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89B1B-5236-40A6-B589-69C6BFEDD842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FBF70-AFA9-472E-BA5E-182313F382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797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pBR328</a:t>
            </a:r>
            <a:r>
              <a:rPr kumimoji="1" lang="ja-JP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の</a:t>
            </a:r>
            <a:r>
              <a:rPr kumimoji="1" lang="en-US" altLang="ja-JP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Bgl</a:t>
            </a:r>
            <a:r>
              <a:rPr kumimoji="1" lang="en-US" altLang="ja-JP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Ⅰ</a:t>
            </a:r>
            <a:r>
              <a:rPr kumimoji="1" lang="ja-JP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切断断片と</a:t>
            </a:r>
            <a:r>
              <a:rPr kumimoji="1" lang="en-US" altLang="ja-JP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pBR328</a:t>
            </a:r>
            <a:r>
              <a:rPr kumimoji="1" lang="ja-JP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の</a:t>
            </a:r>
            <a:r>
              <a:rPr kumimoji="1" lang="en-US" altLang="ja-JP" sz="1200" b="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</a:t>
            </a:r>
            <a:r>
              <a:rPr kumimoji="1" lang="en-US" altLang="ja-JP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fⅠ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FBF70-AFA9-472E-BA5E-182313F382C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69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8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454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32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73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474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38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9250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6080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483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936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55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A2649-4FB6-48C9-86FD-A8F91CCCA3AE}" type="datetimeFigureOut">
              <a:rPr kumimoji="1" lang="ja-JP" altLang="en-US" smtClean="0"/>
              <a:t>2018/1/2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CB731-98A0-4354-BA38-3E9D6F433F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706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BAFME\southern20130313\20130313_1813-2-2.t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72" t="3155" r="4482" b="3908"/>
          <a:stretch/>
        </p:blipFill>
        <p:spPr bwMode="auto">
          <a:xfrm rot="5280000">
            <a:off x="417526" y="3274500"/>
            <a:ext cx="5944361" cy="417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804060" y="8804088"/>
            <a:ext cx="8787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4b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 rot="-5400000">
            <a:off x="2810279" y="1566033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II-4 of F8398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 rot="-5400000">
            <a:off x="3015387" y="1566033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III-3 of F8398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 rot="-5400000">
            <a:off x="3247099" y="1566032"/>
            <a:ext cx="1247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III-6 of F8398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 rot="-5400000">
            <a:off x="3422932" y="1567177"/>
            <a:ext cx="12584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IV-2 of F8398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 rot="-5400000">
            <a:off x="3863163" y="1719577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-5400000">
            <a:off x="4054683" y="1719576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 rot="-5400000">
            <a:off x="4176784" y="1679847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 kb ladder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 rot="-5400000">
            <a:off x="1394687" y="1727168"/>
            <a:ext cx="10695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 kb ladder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 rot="-5400000">
            <a:off x="1088527" y="1695686"/>
            <a:ext cx="1218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2.5 kb ladder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590070" y="3842982"/>
            <a:ext cx="622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10 kb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706663" y="4598496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 kb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713855" y="5830143"/>
            <a:ext cx="5229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 kb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直線コネクタ 19"/>
          <p:cNvCxnSpPr/>
          <p:nvPr/>
        </p:nvCxnSpPr>
        <p:spPr>
          <a:xfrm flipH="1" flipV="1">
            <a:off x="5473334" y="3996870"/>
            <a:ext cx="18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flipH="1" flipV="1">
            <a:off x="5479814" y="4752389"/>
            <a:ext cx="18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 flipV="1">
            <a:off x="5496025" y="5984555"/>
            <a:ext cx="18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3362435" y="3288505"/>
            <a:ext cx="1206973" cy="26960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5030" y="60491"/>
            <a:ext cx="39533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Data Uncropped </a:t>
            </a:r>
            <a:r>
              <a:rPr kumimoji="1" lang="en-US" altLang="ja-JP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blot images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68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3" t="7708" r="11255" b="2"/>
          <a:stretch/>
        </p:blipFill>
        <p:spPr>
          <a:xfrm>
            <a:off x="729578" y="1050587"/>
            <a:ext cx="2976664" cy="2447327"/>
          </a:xfrm>
          <a:prstGeom prst="rect">
            <a:avLst/>
          </a:prstGeom>
        </p:spPr>
      </p:pic>
      <p:sp>
        <p:nvSpPr>
          <p:cNvPr id="5" name="テキスト ボックス 6"/>
          <p:cNvSpPr txBox="1"/>
          <p:nvPr/>
        </p:nvSpPr>
        <p:spPr>
          <a:xfrm rot="-5400000">
            <a:off x="2624952" y="484791"/>
            <a:ext cx="780983" cy="350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/>
              <a:t>II-6 (F6906)</a:t>
            </a:r>
          </a:p>
          <a:p>
            <a:pPr>
              <a:lnSpc>
                <a:spcPts val="1000"/>
              </a:lnSpc>
            </a:pPr>
            <a:r>
              <a:rPr lang="en-US" altLang="ja-JP" sz="1000" dirty="0" smtClean="0"/>
              <a:t>affected</a:t>
            </a:r>
            <a:endParaRPr kumimoji="1" lang="ja-JP" altLang="en-US" sz="1000" dirty="0"/>
          </a:p>
        </p:txBody>
      </p:sp>
      <p:sp>
        <p:nvSpPr>
          <p:cNvPr id="6" name="テキスト ボックス 17"/>
          <p:cNvSpPr txBox="1"/>
          <p:nvPr/>
        </p:nvSpPr>
        <p:spPr>
          <a:xfrm rot="-5400000">
            <a:off x="2922236" y="484791"/>
            <a:ext cx="780983" cy="350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/>
              <a:t>II-7 (F6906)</a:t>
            </a:r>
          </a:p>
          <a:p>
            <a:pPr>
              <a:lnSpc>
                <a:spcPts val="1000"/>
              </a:lnSpc>
            </a:pPr>
            <a:r>
              <a:rPr lang="en-US" altLang="ja-JP" sz="1000" dirty="0" smtClean="0"/>
              <a:t>unaffected</a:t>
            </a:r>
            <a:endParaRPr kumimoji="1" lang="ja-JP" altLang="en-US" sz="10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29578" y="4395633"/>
            <a:ext cx="3111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2e and Supplementary Figure 7a 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859594" y="1857983"/>
            <a:ext cx="486725" cy="16399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750466" y="3541637"/>
            <a:ext cx="832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2e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756167" y="1857982"/>
            <a:ext cx="1103427" cy="16399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644197" y="3541637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</a:p>
          <a:p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7a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79" t="-8284" r="-4621" b="-11145"/>
          <a:stretch/>
        </p:blipFill>
        <p:spPr>
          <a:xfrm rot="10800000">
            <a:off x="4099621" y="800545"/>
            <a:ext cx="2650854" cy="1961493"/>
          </a:xfrm>
          <a:prstGeom prst="rect">
            <a:avLst/>
          </a:prstGeom>
        </p:spPr>
      </p:pic>
      <p:sp>
        <p:nvSpPr>
          <p:cNvPr id="14" name="テキスト ボックス 13"/>
          <p:cNvSpPr txBox="1"/>
          <p:nvPr/>
        </p:nvSpPr>
        <p:spPr>
          <a:xfrm>
            <a:off x="4912680" y="4394976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2f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641710" y="961326"/>
            <a:ext cx="783338" cy="10019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72" t="-5362" r="-477" b="31"/>
          <a:stretch/>
        </p:blipFill>
        <p:spPr>
          <a:xfrm rot="10740000">
            <a:off x="4209251" y="2700142"/>
            <a:ext cx="2558592" cy="1731748"/>
          </a:xfrm>
          <a:prstGeom prst="rect">
            <a:avLst/>
          </a:prstGeom>
        </p:spPr>
      </p:pic>
      <p:sp>
        <p:nvSpPr>
          <p:cNvPr id="18" name="正方形/長方形 17"/>
          <p:cNvSpPr/>
          <p:nvPr/>
        </p:nvSpPr>
        <p:spPr>
          <a:xfrm>
            <a:off x="5641704" y="2677947"/>
            <a:ext cx="783338" cy="10019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3" t="-1658" r="23503" b="-461"/>
          <a:stretch/>
        </p:blipFill>
        <p:spPr>
          <a:xfrm rot="10800000">
            <a:off x="944740" y="5570351"/>
            <a:ext cx="1682886" cy="1624791"/>
          </a:xfrm>
          <a:prstGeom prst="rect">
            <a:avLst/>
          </a:prstGeom>
        </p:spPr>
      </p:pic>
      <p:sp>
        <p:nvSpPr>
          <p:cNvPr id="21" name="正方形/長方形 20"/>
          <p:cNvSpPr/>
          <p:nvPr/>
        </p:nvSpPr>
        <p:spPr>
          <a:xfrm>
            <a:off x="1176723" y="5570350"/>
            <a:ext cx="1070366" cy="12195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627454" y="7320018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6c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3" descr="J:\Southern\20170224\20170224_2330-60min.ti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4" t="96" r="12443" b="317"/>
          <a:stretch/>
        </p:blipFill>
        <p:spPr bwMode="auto">
          <a:xfrm rot="10860000">
            <a:off x="3987308" y="5594855"/>
            <a:ext cx="1825536" cy="158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正方形/長方形 24"/>
          <p:cNvSpPr/>
          <p:nvPr/>
        </p:nvSpPr>
        <p:spPr>
          <a:xfrm>
            <a:off x="4338423" y="5578388"/>
            <a:ext cx="1070366" cy="12195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411706" y="5917032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コネクタ 29"/>
          <p:cNvCxnSpPr/>
          <p:nvPr/>
        </p:nvCxnSpPr>
        <p:spPr>
          <a:xfrm>
            <a:off x="3916041" y="6031792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3916976" y="6178571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3917913" y="6278149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3914313" y="6443991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/>
          <p:cNvSpPr txBox="1"/>
          <p:nvPr/>
        </p:nvSpPr>
        <p:spPr>
          <a:xfrm>
            <a:off x="3475949" y="6050081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3476357" y="616599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3481787" y="6331150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308642" y="5883761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直線コネクタ 37"/>
          <p:cNvCxnSpPr/>
          <p:nvPr/>
        </p:nvCxnSpPr>
        <p:spPr>
          <a:xfrm>
            <a:off x="812977" y="5998521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/>
          <p:cNvCxnSpPr/>
          <p:nvPr/>
        </p:nvCxnSpPr>
        <p:spPr>
          <a:xfrm>
            <a:off x="813912" y="6145300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>
            <a:off x="814849" y="6244878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811249" y="6410720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テキスト ボックス 41"/>
          <p:cNvSpPr txBox="1"/>
          <p:nvPr/>
        </p:nvSpPr>
        <p:spPr>
          <a:xfrm>
            <a:off x="372885" y="6016810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373293" y="6132724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378723" y="6297879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直線コネクタ 54"/>
          <p:cNvCxnSpPr/>
          <p:nvPr/>
        </p:nvCxnSpPr>
        <p:spPr>
          <a:xfrm>
            <a:off x="613407" y="2078692"/>
            <a:ext cx="7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/>
          <p:nvPr/>
        </p:nvCxnSpPr>
        <p:spPr>
          <a:xfrm>
            <a:off x="613407" y="2377142"/>
            <a:ext cx="7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/>
          <p:nvPr/>
        </p:nvCxnSpPr>
        <p:spPr>
          <a:xfrm>
            <a:off x="613407" y="2561292"/>
            <a:ext cx="7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/>
          <p:cNvCxnSpPr/>
          <p:nvPr/>
        </p:nvCxnSpPr>
        <p:spPr>
          <a:xfrm>
            <a:off x="607057" y="2808942"/>
            <a:ext cx="7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/>
          <p:cNvCxnSpPr/>
          <p:nvPr/>
        </p:nvCxnSpPr>
        <p:spPr>
          <a:xfrm>
            <a:off x="607057" y="3285192"/>
            <a:ext cx="7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テキスト ボックス 59"/>
          <p:cNvSpPr txBox="1"/>
          <p:nvPr/>
        </p:nvSpPr>
        <p:spPr>
          <a:xfrm>
            <a:off x="102307" y="1963276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166406" y="224679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166406" y="2429829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166406" y="2676708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166405" y="3155189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2.3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テキスト ボックス 64"/>
          <p:cNvSpPr txBox="1"/>
          <p:nvPr/>
        </p:nvSpPr>
        <p:spPr>
          <a:xfrm>
            <a:off x="3701617" y="883959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3741956" y="1022984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3742364" y="1132922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3741818" y="1292101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3738931" y="1582978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2.3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直線コネクタ 69"/>
          <p:cNvCxnSpPr/>
          <p:nvPr/>
        </p:nvCxnSpPr>
        <p:spPr>
          <a:xfrm>
            <a:off x="4181258" y="1006815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/>
          <p:nvPr/>
        </p:nvCxnSpPr>
        <p:spPr>
          <a:xfrm>
            <a:off x="4182193" y="1153594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/>
        </p:nvCxnSpPr>
        <p:spPr>
          <a:xfrm>
            <a:off x="4183130" y="1253172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>
            <a:off x="4185506" y="1413038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/>
        </p:nvCxnSpPr>
        <p:spPr>
          <a:xfrm>
            <a:off x="4188595" y="1703915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テキスト ボックス 74"/>
          <p:cNvSpPr txBox="1"/>
          <p:nvPr/>
        </p:nvSpPr>
        <p:spPr>
          <a:xfrm>
            <a:off x="3658616" y="2611616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3698955" y="2750641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3699363" y="2860579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3698817" y="3019758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3695930" y="331063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2.3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直線コネクタ 79"/>
          <p:cNvCxnSpPr/>
          <p:nvPr/>
        </p:nvCxnSpPr>
        <p:spPr>
          <a:xfrm>
            <a:off x="4138257" y="2734472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>
            <a:off x="4139192" y="2881251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/>
          <p:cNvCxnSpPr/>
          <p:nvPr/>
        </p:nvCxnSpPr>
        <p:spPr>
          <a:xfrm>
            <a:off x="4140129" y="2980829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/>
          <p:cNvCxnSpPr/>
          <p:nvPr/>
        </p:nvCxnSpPr>
        <p:spPr>
          <a:xfrm>
            <a:off x="4142505" y="3140695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>
            <a:off x="4145594" y="3431572"/>
            <a:ext cx="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テキスト ボックス 17"/>
          <p:cNvSpPr txBox="1"/>
          <p:nvPr/>
        </p:nvSpPr>
        <p:spPr>
          <a:xfrm rot="-5400000">
            <a:off x="803969" y="606176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テキスト ボックス 17"/>
          <p:cNvSpPr txBox="1"/>
          <p:nvPr/>
        </p:nvSpPr>
        <p:spPr>
          <a:xfrm rot="-5400000">
            <a:off x="5189497" y="521462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テキスト ボックス 17"/>
          <p:cNvSpPr txBox="1"/>
          <p:nvPr/>
        </p:nvSpPr>
        <p:spPr>
          <a:xfrm rot="-5400000">
            <a:off x="5189498" y="5098668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テキスト ボックス 17"/>
          <p:cNvSpPr txBox="1"/>
          <p:nvPr/>
        </p:nvSpPr>
        <p:spPr>
          <a:xfrm rot="-5400000">
            <a:off x="763580" y="5130485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715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20170119\20170119_2336-33min.t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" t="-1257" r="9857" b="421"/>
          <a:stretch/>
        </p:blipFill>
        <p:spPr bwMode="auto">
          <a:xfrm rot="10920000">
            <a:off x="1414317" y="1246231"/>
            <a:ext cx="1795466" cy="143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1838528" y="1371601"/>
            <a:ext cx="505838" cy="11673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110265" y="2964175"/>
            <a:ext cx="8354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6f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J:\Southern\20170126\20170126_1942-50min.t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5" t="-1882" r="-1863" b="-2430"/>
          <a:stretch/>
        </p:blipFill>
        <p:spPr bwMode="auto">
          <a:xfrm rot="5400000">
            <a:off x="4143982" y="1281289"/>
            <a:ext cx="1731525" cy="143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4716017" y="1361872"/>
            <a:ext cx="505838" cy="11673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icture 3" descr="J:\Southern\20170616\20170616_2353-90min-2.t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0" t="15915" r="17236" b="-1186"/>
          <a:stretch/>
        </p:blipFill>
        <p:spPr bwMode="auto">
          <a:xfrm>
            <a:off x="1332688" y="5311305"/>
            <a:ext cx="4221804" cy="3394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直線コネクタ 11"/>
          <p:cNvCxnSpPr/>
          <p:nvPr/>
        </p:nvCxnSpPr>
        <p:spPr>
          <a:xfrm flipH="1">
            <a:off x="1058068" y="6549784"/>
            <a:ext cx="1440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flipH="1">
            <a:off x="1058068" y="6890970"/>
            <a:ext cx="1440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 flipH="1">
            <a:off x="1058068" y="7106994"/>
            <a:ext cx="1440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H="1">
            <a:off x="1058068" y="7404453"/>
            <a:ext cx="1440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flipH="1">
            <a:off x="1058068" y="7942809"/>
            <a:ext cx="1440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flipH="1">
            <a:off x="1058068" y="8061952"/>
            <a:ext cx="144016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559061" y="6433411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27931" y="677707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24871" y="6984306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29555" y="7288080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30786" y="7811378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2.3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32570" y="7945579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2.0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527443" y="8913779"/>
            <a:ext cx="2032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7b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2653061" y="6293800"/>
            <a:ext cx="2249677" cy="18185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17"/>
          <p:cNvSpPr txBox="1"/>
          <p:nvPr/>
        </p:nvSpPr>
        <p:spPr>
          <a:xfrm rot="-5400000">
            <a:off x="1826682" y="4838070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17"/>
          <p:cNvSpPr txBox="1"/>
          <p:nvPr/>
        </p:nvSpPr>
        <p:spPr>
          <a:xfrm rot="-5400000">
            <a:off x="1592577" y="4296765"/>
            <a:ext cx="1803699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pBR328/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BglI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+ pBR328/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HinfI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17"/>
          <p:cNvSpPr txBox="1"/>
          <p:nvPr/>
        </p:nvSpPr>
        <p:spPr>
          <a:xfrm rot="-5400000">
            <a:off x="2125075" y="787927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17"/>
          <p:cNvSpPr txBox="1"/>
          <p:nvPr/>
        </p:nvSpPr>
        <p:spPr>
          <a:xfrm rot="-5400000">
            <a:off x="5002564" y="730232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667155" y="1720727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直線コネクタ 31"/>
          <p:cNvCxnSpPr/>
          <p:nvPr/>
        </p:nvCxnSpPr>
        <p:spPr>
          <a:xfrm>
            <a:off x="1165140" y="1851136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1166075" y="2020366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1167012" y="2127887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>
            <a:off x="1157062" y="2274677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/>
          <p:cNvSpPr txBox="1"/>
          <p:nvPr/>
        </p:nvSpPr>
        <p:spPr>
          <a:xfrm>
            <a:off x="731398" y="1891876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731806" y="2015733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37236" y="2161836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3645305" y="1775654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直線コネクタ 39"/>
          <p:cNvCxnSpPr/>
          <p:nvPr/>
        </p:nvCxnSpPr>
        <p:spPr>
          <a:xfrm>
            <a:off x="4143290" y="1895177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4135172" y="2075293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4136109" y="2182814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4135212" y="2329604"/>
            <a:ext cx="871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/>
          <p:cNvSpPr txBox="1"/>
          <p:nvPr/>
        </p:nvSpPr>
        <p:spPr>
          <a:xfrm>
            <a:off x="3709548" y="1946803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3709956" y="2070660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6.6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715386" y="2216763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4.4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44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:\Southern\20170517\20170518_1228-90min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0" t="24459" r="10545" b="-2297"/>
          <a:stretch/>
        </p:blipFill>
        <p:spPr bwMode="auto">
          <a:xfrm rot="60000">
            <a:off x="1198283" y="2492355"/>
            <a:ext cx="4724079" cy="309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472757" y="3607980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41877" y="391262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41877" y="4103776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40311" y="438137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40311" y="4847694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.3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40311" y="4960406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.0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 flipH="1">
            <a:off x="1023437" y="3717494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 flipH="1">
            <a:off x="1023437" y="4024380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flipH="1">
            <a:off x="1023437" y="4215531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 flipH="1">
            <a:off x="1023437" y="4494136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flipH="1">
            <a:off x="1023437" y="4960484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 flipH="1">
            <a:off x="1023437" y="5070200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1896893" y="3365769"/>
            <a:ext cx="2850204" cy="182546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410710" y="5714352"/>
            <a:ext cx="2032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7c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7"/>
          <p:cNvSpPr txBox="1"/>
          <p:nvPr/>
        </p:nvSpPr>
        <p:spPr>
          <a:xfrm rot="-5400000">
            <a:off x="1457029" y="2011503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7"/>
          <p:cNvSpPr txBox="1"/>
          <p:nvPr/>
        </p:nvSpPr>
        <p:spPr>
          <a:xfrm rot="-5400000">
            <a:off x="4625003" y="2019193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17"/>
          <p:cNvSpPr txBox="1"/>
          <p:nvPr/>
        </p:nvSpPr>
        <p:spPr>
          <a:xfrm rot="-5400000">
            <a:off x="4293885" y="1446921"/>
            <a:ext cx="1803699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pBR328/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BglI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+ pBR328/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HinfI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911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J:\Southern\20170610\oldmembrane\20170612_2149-75min-2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1" t="21772" r="20064" b="-447"/>
          <a:stretch/>
        </p:blipFill>
        <p:spPr bwMode="auto">
          <a:xfrm>
            <a:off x="1857982" y="2227633"/>
            <a:ext cx="3414409" cy="313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2664967" y="3385665"/>
            <a:ext cx="1447800" cy="176015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430165" y="5519798"/>
            <a:ext cx="2032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7d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17"/>
          <p:cNvSpPr txBox="1"/>
          <p:nvPr/>
        </p:nvSpPr>
        <p:spPr>
          <a:xfrm rot="-5400000">
            <a:off x="2210874" y="1797115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17"/>
          <p:cNvSpPr txBox="1"/>
          <p:nvPr/>
        </p:nvSpPr>
        <p:spPr>
          <a:xfrm rot="-5400000">
            <a:off x="4243803" y="1797115"/>
            <a:ext cx="659155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Symbol" panose="05050102010706020507" pitchFamily="18" charset="2"/>
              </a:rPr>
              <a:t>l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HindIII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17"/>
          <p:cNvSpPr txBox="1"/>
          <p:nvPr/>
        </p:nvSpPr>
        <p:spPr>
          <a:xfrm rot="-5400000">
            <a:off x="3965892" y="1215497"/>
            <a:ext cx="1803699" cy="2205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</a:pP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pBR328/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BglI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+ pBR328/</a:t>
            </a:r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HinfI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170502" y="3530159"/>
            <a:ext cx="5629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23.1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239622" y="3834804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9.4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39622" y="403865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.6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238056" y="4328954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.4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238056" y="4852423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.3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238056" y="4965135"/>
            <a:ext cx="4988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en-US" altLang="ja-JP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.0 kb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直線コネクタ 15"/>
          <p:cNvCxnSpPr/>
          <p:nvPr/>
        </p:nvCxnSpPr>
        <p:spPr>
          <a:xfrm flipH="1">
            <a:off x="1660929" y="3639673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 flipH="1">
            <a:off x="1660929" y="3946559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flipH="1">
            <a:off x="1660929" y="4150410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 flipH="1">
            <a:off x="1660929" y="4441715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 flipH="1">
            <a:off x="1660929" y="4965213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flipH="1">
            <a:off x="1660929" y="5074929"/>
            <a:ext cx="144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149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6" t="-136" r="183" b="-708"/>
          <a:stretch/>
        </p:blipFill>
        <p:spPr>
          <a:xfrm>
            <a:off x="603114" y="398834"/>
            <a:ext cx="5350213" cy="3589506"/>
          </a:xfrm>
          <a:prstGeom prst="rect">
            <a:avLst/>
          </a:prstGeom>
          <a:ln w="19050">
            <a:noFill/>
          </a:ln>
        </p:spPr>
      </p:pic>
      <p:sp>
        <p:nvSpPr>
          <p:cNvPr id="5" name="正方形/長方形 4"/>
          <p:cNvSpPr/>
          <p:nvPr/>
        </p:nvSpPr>
        <p:spPr>
          <a:xfrm>
            <a:off x="1501533" y="1638482"/>
            <a:ext cx="3787356" cy="1116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6" t="-866" r="-120" b="335"/>
          <a:stretch/>
        </p:blipFill>
        <p:spPr>
          <a:xfrm>
            <a:off x="622570" y="4669276"/>
            <a:ext cx="5330757" cy="3540869"/>
          </a:xfrm>
          <a:prstGeom prst="rect">
            <a:avLst/>
          </a:prstGeom>
          <a:ln w="19050">
            <a:noFill/>
          </a:ln>
        </p:spPr>
      </p:pic>
      <p:sp>
        <p:nvSpPr>
          <p:cNvPr id="7" name="正方形/長方形 6"/>
          <p:cNvSpPr/>
          <p:nvPr/>
        </p:nvSpPr>
        <p:spPr>
          <a:xfrm>
            <a:off x="1538386" y="6045214"/>
            <a:ext cx="3790951" cy="56527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383958" y="8486733"/>
            <a:ext cx="2099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11a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02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10951" t="32113" r="13366" b="24269"/>
          <a:stretch/>
        </p:blipFill>
        <p:spPr>
          <a:xfrm rot="-60000">
            <a:off x="1645921" y="2364377"/>
            <a:ext cx="3683726" cy="2808516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2325592" y="4088674"/>
            <a:ext cx="2099806" cy="19594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25592" y="5357377"/>
            <a:ext cx="2099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Figure 14b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133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</TotalTime>
  <Words>206</Words>
  <Application>Microsoft Office PowerPoint</Application>
  <PresentationFormat>A4 210 x 297 mm</PresentationFormat>
  <Paragraphs>95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3" baseType="lpstr">
      <vt:lpstr>ＭＳ Ｐゴシック</vt:lpstr>
      <vt:lpstr>Arial</vt:lpstr>
      <vt:lpstr>Calibri</vt:lpstr>
      <vt:lpstr>Calibri Light</vt:lpstr>
      <vt:lpstr>Symbol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Hiroyuki Ishiura</dc:creator>
  <cp:lastModifiedBy>Hiroyuki Ishiura</cp:lastModifiedBy>
  <cp:revision>10</cp:revision>
  <dcterms:created xsi:type="dcterms:W3CDTF">2017-11-30T12:48:55Z</dcterms:created>
  <dcterms:modified xsi:type="dcterms:W3CDTF">2018-01-02T13:21:09Z</dcterms:modified>
</cp:coreProperties>
</file>