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6D5C0A-6205-4999-8D04-017AC30EE7D2}" v="5" dt="2023-09-22T18:36:18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0" d="100"/>
          <a:sy n="120" d="100"/>
        </p:scale>
        <p:origin x="6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B87BAA-CB52-6B39-5314-4B73A8494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8F4494A-3754-2AA6-1C25-7235D00B8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9DC1EA-FB8D-840D-0F2A-097D0CFE4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59C0D3-D0F4-EA09-AB8F-8E770AF25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26C60F-D75F-F12E-AA9E-7750478E7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698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218361-4664-5438-873C-5A41BFEC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98D6B1-CD1E-1665-6105-1983CCB4A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2F3D7EA-9420-B644-8588-9A6734A3A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53C8A4-4684-3926-6FED-E63CA52F1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E5FA95-FBFC-9CF1-E2F6-047A28C9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689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D1258B-DCC3-1ECB-76F7-5D3EAB37D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601787-B372-E928-1C96-BF65419F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609C92-F437-BF52-D81E-B0A44BA0D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04DDCB-2503-D0E5-66DD-5C7270E6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367782-A998-542A-FEF1-41F3272D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5583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972E24-C76C-1C8A-0288-29209C28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78BBCF-51CA-A639-90F5-64A1B99211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3A653B-03A2-5277-2A35-8DBA4D56B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1BA7325-3720-4B5C-324B-EC61B05AF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93792AB-8F4B-CE03-82BD-1DB6E033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113747F-F3E0-2266-AD93-EB191523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738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1E4204-293D-6BA1-6581-CA7FB0A73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3D89EFE-9B2F-7DAB-C5D7-A13229F2B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34764CF-6BC9-CAB0-4B42-C5B3A7300D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D99F402-411E-D2CA-25EE-565450566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C947DDD-DE86-E492-EAB2-DEA74A9224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1557633-A035-9441-648D-A93507F62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73E0246-4482-28DD-DEB7-E74F69E0B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EBD1854-E56D-F90A-BA54-ECDD1BB06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689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DF32A8-AA36-672D-A87F-F821BF825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DD11448-3C49-5E5E-6BFF-15E4DA489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463D1C-9F89-1840-0F78-46909F939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4764743-3B74-CE5A-A0A3-A5716D3EC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985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0C05E3D-48C3-4161-0C33-274EC0942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C1B928F-E595-DEFC-AC2B-ED49F9AA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2C2615-E650-FE8B-2A8B-C37FDED7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2854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AC30BE-ADC6-C767-D377-6DE53B9BD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23A40E-5487-3FEE-A571-936383498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58C4E97-64B0-4693-A145-6EEE287B3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3BF9C85-1E67-F145-8048-9D5C30B74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2393DF-5265-8143-D87A-2A1255C5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A177BE7-12B4-A28B-DD4A-63A5FEEC3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5452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8EAE7-BC6F-5466-E149-37B0575A6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C75ADEA-0B04-CD8F-CACE-E2E299CDCC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D3DFBE9-B73A-30A2-E0F9-A66B1D8DD8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6D7CB88-725C-738A-16A4-8CDE58B37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8ADD10C-892B-22A4-5931-79FCB1A7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E0B8284-24D6-174F-FE8D-896EA709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96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19364-2D61-B016-E20B-822608A6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FB99820-20D9-5EC1-C77F-42C5CF157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F2BFC1-1E63-8AB7-193E-4926949EF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95195-E70B-0518-7E8D-070D2E11C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686C58-E4D3-D3FA-2167-15FC0A73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7724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13445FC-832E-E0A7-E6EA-3E439236E6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C3E2F21-B58A-92D3-D8E7-C59A4D98D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052E31-972E-C0EF-9CD0-2DADC7762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307C7B-06D2-7240-4993-C0E14BDFD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D10F82-178A-768D-8367-5D8CEA565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862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546FA44-6E8B-28DD-2757-8980F7C83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61DC214-7F2F-9CCE-BBCD-979AE0069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97499B-597B-C592-F65E-0663236A4F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EF454-EB1B-48CE-84A7-D5C7B71B1A42}" type="datetimeFigureOut">
              <a:rPr lang="de-DE" smtClean="0"/>
              <a:t>19.09.2023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ABF636-25BF-05C8-0E14-4D349F534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66B961-67CC-5E8A-86A3-9553E4E67C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30180-A068-4277-A46B-EECCE8BF17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39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4" descr="Nanodisc assembly.png">
            <a:extLst>
              <a:ext uri="{FF2B5EF4-FFF2-40B4-BE49-F238E27FC236}">
                <a16:creationId xmlns:a16="http://schemas.microsoft.com/office/drawing/2014/main" id="{8CCD93D8-F21C-41E8-7853-FC7593FC3F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74" r="61784" b="-1444"/>
          <a:stretch/>
        </p:blipFill>
        <p:spPr>
          <a:xfrm>
            <a:off x="4655328" y="152383"/>
            <a:ext cx="3294872" cy="3838189"/>
          </a:xfrm>
          <a:prstGeom prst="rect">
            <a:avLst/>
          </a:prstGeom>
        </p:spPr>
      </p:pic>
      <p:pic>
        <p:nvPicPr>
          <p:cNvPr id="14" name="Grafik 13" descr="Ein Bild, das Kinderkunst, Rechteck, Text, Entwurf enthält.&#10;&#10;Automatisch generierte Beschreibung">
            <a:extLst>
              <a:ext uri="{FF2B5EF4-FFF2-40B4-BE49-F238E27FC236}">
                <a16:creationId xmlns:a16="http://schemas.microsoft.com/office/drawing/2014/main" id="{DE1B1C73-853C-065F-0CF6-BF34E4966B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5" t="46760" r="18147" b="21759"/>
          <a:stretch/>
        </p:blipFill>
        <p:spPr>
          <a:xfrm>
            <a:off x="159527" y="158734"/>
            <a:ext cx="4389955" cy="38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18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Jonas Aretz</dc:creator>
  <cp:lastModifiedBy>Jonas Aretz</cp:lastModifiedBy>
  <cp:revision>2</cp:revision>
  <dcterms:created xsi:type="dcterms:W3CDTF">2023-09-19T19:56:42Z</dcterms:created>
  <dcterms:modified xsi:type="dcterms:W3CDTF">2023-09-22T19:07:58Z</dcterms:modified>
</cp:coreProperties>
</file>