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23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971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73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98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4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6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96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31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9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53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258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84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EAE8C-50E3-4CB5-B5AD-D57BA81461D3}" type="datetimeFigureOut">
              <a:rPr lang="de-DE" smtClean="0"/>
              <a:t>10.09.2019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84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19"/>
          <p:cNvSpPr txBox="1"/>
          <p:nvPr/>
        </p:nvSpPr>
        <p:spPr>
          <a:xfrm>
            <a:off x="6044574" y="930180"/>
            <a:ext cx="1487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Ni</a:t>
            </a:r>
            <a:r>
              <a:rPr lang="de-DE" dirty="0" smtClean="0"/>
              <a:t> 350 </a:t>
            </a:r>
            <a:r>
              <a:rPr lang="de-DE" dirty="0" err="1" smtClean="0"/>
              <a:t>MeV</a:t>
            </a:r>
            <a:r>
              <a:rPr lang="de-DE" dirty="0" smtClean="0"/>
              <a:t>/u</a:t>
            </a:r>
            <a:endParaRPr lang="de-DE" dirty="0"/>
          </a:p>
        </p:txBody>
      </p:sp>
      <p:sp>
        <p:nvSpPr>
          <p:cNvPr id="19" name="TextBox 18"/>
          <p:cNvSpPr txBox="1"/>
          <p:nvPr/>
        </p:nvSpPr>
        <p:spPr>
          <a:xfrm>
            <a:off x="32073" y="13115"/>
            <a:ext cx="1866217" cy="25391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supplementary materials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3135289" y="68514"/>
            <a:ext cx="2234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Movies 2</a:t>
            </a:r>
          </a:p>
          <a:p>
            <a:r>
              <a:rPr lang="de-DE" sz="2400" b="1" dirty="0" smtClean="0"/>
              <a:t>U2OS NBS1-GFP</a:t>
            </a:r>
            <a:endParaRPr lang="de-DE" sz="2400" b="1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1114"/>
            <a:ext cx="5544616" cy="562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GSI Helmholzzentrum für Schwerionenforschung 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Jakob, Burkhard Dr.</dc:creator>
  <cp:lastModifiedBy>Jakob, Burkhard Dr.</cp:lastModifiedBy>
  <cp:revision>2</cp:revision>
  <dcterms:created xsi:type="dcterms:W3CDTF">2019-09-10T15:03:48Z</dcterms:created>
  <dcterms:modified xsi:type="dcterms:W3CDTF">2019-09-10T15:05:09Z</dcterms:modified>
</cp:coreProperties>
</file>