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4" d="100"/>
          <a:sy n="154" d="100"/>
        </p:scale>
        <p:origin x="-23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AE8C-50E3-4CB5-B5AD-D57BA81461D3}" type="datetimeFigureOut">
              <a:rPr lang="de-DE" smtClean="0"/>
              <a:t>12.09.2019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99C4-DE1A-4AEA-8CFA-67709FF9E5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9715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AE8C-50E3-4CB5-B5AD-D57BA81461D3}" type="datetimeFigureOut">
              <a:rPr lang="de-DE" smtClean="0"/>
              <a:t>12.09.2019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99C4-DE1A-4AEA-8CFA-67709FF9E5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8732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AE8C-50E3-4CB5-B5AD-D57BA81461D3}" type="datetimeFigureOut">
              <a:rPr lang="de-DE" smtClean="0"/>
              <a:t>12.09.2019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99C4-DE1A-4AEA-8CFA-67709FF9E5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9982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AE8C-50E3-4CB5-B5AD-D57BA81461D3}" type="datetimeFigureOut">
              <a:rPr lang="de-DE" smtClean="0"/>
              <a:t>12.09.2019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99C4-DE1A-4AEA-8CFA-67709FF9E5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3408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AE8C-50E3-4CB5-B5AD-D57BA81461D3}" type="datetimeFigureOut">
              <a:rPr lang="de-DE" smtClean="0"/>
              <a:t>12.09.2019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99C4-DE1A-4AEA-8CFA-67709FF9E5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969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AE8C-50E3-4CB5-B5AD-D57BA81461D3}" type="datetimeFigureOut">
              <a:rPr lang="de-DE" smtClean="0"/>
              <a:t>12.09.2019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99C4-DE1A-4AEA-8CFA-67709FF9E5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9962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AE8C-50E3-4CB5-B5AD-D57BA81461D3}" type="datetimeFigureOut">
              <a:rPr lang="de-DE" smtClean="0"/>
              <a:t>12.09.2019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99C4-DE1A-4AEA-8CFA-67709FF9E5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3315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AE8C-50E3-4CB5-B5AD-D57BA81461D3}" type="datetimeFigureOut">
              <a:rPr lang="de-DE" smtClean="0"/>
              <a:t>12.09.2019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99C4-DE1A-4AEA-8CFA-67709FF9E5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196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AE8C-50E3-4CB5-B5AD-D57BA81461D3}" type="datetimeFigureOut">
              <a:rPr lang="de-DE" smtClean="0"/>
              <a:t>12.09.2019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99C4-DE1A-4AEA-8CFA-67709FF9E5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3530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AE8C-50E3-4CB5-B5AD-D57BA81461D3}" type="datetimeFigureOut">
              <a:rPr lang="de-DE" smtClean="0"/>
              <a:t>12.09.2019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99C4-DE1A-4AEA-8CFA-67709FF9E5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1258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AE8C-50E3-4CB5-B5AD-D57BA81461D3}" type="datetimeFigureOut">
              <a:rPr lang="de-DE" smtClean="0"/>
              <a:t>12.09.2019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A99C4-DE1A-4AEA-8CFA-67709FF9E5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5840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EAE8C-50E3-4CB5-B5AD-D57BA81461D3}" type="datetimeFigureOut">
              <a:rPr lang="de-DE" smtClean="0"/>
              <a:t>12.09.2019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A99C4-DE1A-4AEA-8CFA-67709FF9E5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9846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/>
          <p:cNvSpPr txBox="1"/>
          <p:nvPr/>
        </p:nvSpPr>
        <p:spPr>
          <a:xfrm>
            <a:off x="5953934" y="5845413"/>
            <a:ext cx="1379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U </a:t>
            </a:r>
            <a:r>
              <a:rPr lang="de-DE" dirty="0" smtClean="0"/>
              <a:t>750MeV/u</a:t>
            </a:r>
            <a:endParaRPr lang="de-DE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32073" y="13115"/>
            <a:ext cx="1866217" cy="253916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supplementary materials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07671" y="266287"/>
            <a:ext cx="206178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U2OS-53BP1_GFP + 0.7 Gy</a:t>
            </a:r>
            <a:endParaRPr lang="en-US" sz="105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3135289" y="68514"/>
            <a:ext cx="26398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smtClean="0"/>
              <a:t>Movies 6</a:t>
            </a:r>
          </a:p>
          <a:p>
            <a:r>
              <a:rPr lang="de-DE" sz="2400" b="1" dirty="0" smtClean="0"/>
              <a:t>HT1080 XRCC1-GFP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76" y="899510"/>
            <a:ext cx="5566858" cy="526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32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Application>Microsoft Office PowerPoint</Application>
  <PresentationFormat>Bildschirmpräsentation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Company>GSI Helmholzzentrum für Schwerionenforschung mbH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Jakob, Burkhard Dr.</dc:creator>
  <cp:lastModifiedBy>Jakob, Burkhard Dr.</cp:lastModifiedBy>
  <cp:revision>8</cp:revision>
  <dcterms:created xsi:type="dcterms:W3CDTF">2019-09-10T15:03:48Z</dcterms:created>
  <dcterms:modified xsi:type="dcterms:W3CDTF">2019-09-12T08:03:32Z</dcterms:modified>
</cp:coreProperties>
</file>