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arget%203\DATA%20(Autosaved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51092052091011"/>
          <c:y val="5.0925925925925923E-2"/>
          <c:w val="0.74184441875303098"/>
          <c:h val="0.745300743657042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Sheet2!$C$121</c:f>
              <c:strCache>
                <c:ptCount val="1"/>
                <c:pt idx="0">
                  <c:v>Percent elongation 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cat>
            <c:numRef>
              <c:f>Sheet2!$B$122:$B$127</c:f>
              <c:numCache>
                <c:formatCode>General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  <c:pt idx="5">
                  <c:v>3</c:v>
                </c:pt>
              </c:numCache>
            </c:numRef>
          </c:cat>
          <c:val>
            <c:numRef>
              <c:f>Sheet2!$C$122:$C$127</c:f>
              <c:numCache>
                <c:formatCode>General</c:formatCode>
                <c:ptCount val="6"/>
                <c:pt idx="0">
                  <c:v>35</c:v>
                </c:pt>
                <c:pt idx="1">
                  <c:v>76</c:v>
                </c:pt>
                <c:pt idx="2">
                  <c:v>68</c:v>
                </c:pt>
                <c:pt idx="3">
                  <c:v>54</c:v>
                </c:pt>
                <c:pt idx="4">
                  <c:v>50</c:v>
                </c:pt>
                <c:pt idx="5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772864"/>
        <c:axId val="56787328"/>
      </c:barChart>
      <c:catAx>
        <c:axId val="56772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>
                    <a:latin typeface="Times New Roman" pitchFamily="18" charset="0"/>
                    <a:cs typeface="Times New Roman" pitchFamily="18" charset="0"/>
                  </a:rPr>
                  <a:t>Gibberelic</a:t>
                </a:r>
                <a:r>
                  <a:rPr lang="en-US" sz="1600" baseline="0">
                    <a:latin typeface="Times New Roman" pitchFamily="18" charset="0"/>
                    <a:cs typeface="Times New Roman" pitchFamily="18" charset="0"/>
                  </a:rPr>
                  <a:t> acid concentration (mgl</a:t>
                </a:r>
                <a:r>
                  <a:rPr lang="en-US" sz="1600" baseline="30000">
                    <a:latin typeface="Times New Roman" pitchFamily="18" charset="0"/>
                    <a:cs typeface="Times New Roman" pitchFamily="18" charset="0"/>
                  </a:rPr>
                  <a:t>-1</a:t>
                </a:r>
                <a:r>
                  <a:rPr lang="en-US" sz="1600" baseline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16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6787328"/>
        <c:crosses val="autoZero"/>
        <c:auto val="1"/>
        <c:lblAlgn val="ctr"/>
        <c:lblOffset val="100"/>
        <c:noMultiLvlLbl val="0"/>
      </c:catAx>
      <c:valAx>
        <c:axId val="567873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>
                    <a:latin typeface="Times New Roman" pitchFamily="18" charset="0"/>
                    <a:cs typeface="Times New Roman" pitchFamily="18" charset="0"/>
                  </a:rPr>
                  <a:t>Percent</a:t>
                </a:r>
                <a:r>
                  <a:rPr lang="en-US" sz="1600" baseline="0">
                    <a:latin typeface="Times New Roman" pitchFamily="18" charset="0"/>
                    <a:cs typeface="Times New Roman" pitchFamily="18" charset="0"/>
                  </a:rPr>
                  <a:t> age</a:t>
                </a:r>
                <a:endParaRPr lang="en-US" sz="16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6772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689330659540629"/>
          <c:y val="6.807531473820011E-2"/>
          <c:w val="0.34490357976136138"/>
          <c:h val="7.8537839020122485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7116566"/>
              </p:ext>
            </p:extLst>
          </p:nvPr>
        </p:nvGraphicFramePr>
        <p:xfrm>
          <a:off x="1371600" y="1219200"/>
          <a:ext cx="6324599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5626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Supplementary Fig. 1: Effect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different concentrations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gibberellic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acid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shoot elongation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in vitro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regenerated shoots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Stevia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394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botanist</dc:creator>
  <cp:lastModifiedBy>bhatti_comp</cp:lastModifiedBy>
  <cp:revision>5</cp:revision>
  <dcterms:created xsi:type="dcterms:W3CDTF">2006-08-16T00:00:00Z</dcterms:created>
  <dcterms:modified xsi:type="dcterms:W3CDTF">2020-07-31T11:06:23Z</dcterms:modified>
</cp:coreProperties>
</file>