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userDrawn="1">
          <p15:clr>
            <a:srgbClr val="A4A3A4"/>
          </p15:clr>
        </p15:guide>
        <p15:guide id="3" orient="horz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5868"/>
    <p:restoredTop sz="94637"/>
  </p:normalViewPr>
  <p:slideViewPr>
    <p:cSldViewPr snapToGrid="0" snapToObjects="1" showGuides="1">
      <p:cViewPr varScale="1">
        <p:scale>
          <a:sx n="74" d="100"/>
          <a:sy n="74" d="100"/>
        </p:scale>
        <p:origin x="1976" y="176"/>
      </p:cViewPr>
      <p:guideLst>
        <p:guide/>
        <p:guide orient="horz"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91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2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35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00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477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371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804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8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3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362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997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11BFC-017B-454E-B41F-9646967140D3}" type="datetimeFigureOut">
              <a:rPr lang="en-US" smtClean="0"/>
              <a:t>9/17/20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5E2930-8FE7-2341-86A8-DDC1BF6BB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224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65F870-6B64-9A4D-A55B-7D3DD1A6BF6A}"/>
              </a:ext>
            </a:extLst>
          </p:cNvPr>
          <p:cNvSpPr txBox="1"/>
          <p:nvPr/>
        </p:nvSpPr>
        <p:spPr>
          <a:xfrm>
            <a:off x="323850" y="34290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F03E5-BEB5-6C49-948A-2C19647DBDDF}"/>
              </a:ext>
            </a:extLst>
          </p:cNvPr>
          <p:cNvSpPr txBox="1"/>
          <p:nvPr/>
        </p:nvSpPr>
        <p:spPr>
          <a:xfrm>
            <a:off x="323850" y="7122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677F57-E602-6942-88FB-722176C729C9}"/>
              </a:ext>
            </a:extLst>
          </p:cNvPr>
          <p:cNvSpPr txBox="1"/>
          <p:nvPr/>
        </p:nvSpPr>
        <p:spPr>
          <a:xfrm>
            <a:off x="323849" y="340995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0E7C7D-8B5E-F446-B3BC-AB479BB66C77}"/>
              </a:ext>
            </a:extLst>
          </p:cNvPr>
          <p:cNvSpPr txBox="1"/>
          <p:nvPr/>
        </p:nvSpPr>
        <p:spPr>
          <a:xfrm>
            <a:off x="333468" y="637376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D40827-1242-B041-9D46-B72212206B01}"/>
              </a:ext>
            </a:extLst>
          </p:cNvPr>
          <p:cNvSpPr txBox="1"/>
          <p:nvPr/>
        </p:nvSpPr>
        <p:spPr>
          <a:xfrm>
            <a:off x="3511334" y="71223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224F00-4B0E-E444-9F95-49E9D2DCD584}"/>
              </a:ext>
            </a:extLst>
          </p:cNvPr>
          <p:cNvSpPr txBox="1"/>
          <p:nvPr/>
        </p:nvSpPr>
        <p:spPr>
          <a:xfrm>
            <a:off x="3516156" y="339664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EA85C0-5B2C-F040-9AE2-475400A807F9}"/>
              </a:ext>
            </a:extLst>
          </p:cNvPr>
          <p:cNvSpPr txBox="1"/>
          <p:nvPr/>
        </p:nvSpPr>
        <p:spPr>
          <a:xfrm>
            <a:off x="3525167" y="6389096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630B7E-506F-0B40-860F-12A0465AE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15" y="3809484"/>
            <a:ext cx="3174180" cy="2435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D5F648-0851-3A42-97A5-13AF2F00E3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915" y="6890740"/>
            <a:ext cx="3266507" cy="234099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07840F-7FFE-2D4F-90C0-A13D65C953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01" y="1036910"/>
            <a:ext cx="3383597" cy="228590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742B071-F7A0-F444-B314-A1C49DCCC5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4829" y="3860385"/>
            <a:ext cx="3174180" cy="20803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C0D6C6-864F-C443-B48A-7BFD752A3D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414" y="6863226"/>
            <a:ext cx="3342671" cy="234099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06601D7-1D83-A448-ABFC-720C8AA44E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58695" y="1054176"/>
            <a:ext cx="3289390" cy="231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714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CFD01C-BCBD-5F47-B1DC-6249E0728A70}"/>
              </a:ext>
            </a:extLst>
          </p:cNvPr>
          <p:cNvSpPr txBox="1"/>
          <p:nvPr/>
        </p:nvSpPr>
        <p:spPr>
          <a:xfrm>
            <a:off x="495300" y="419100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BA93DE-2A51-F34F-ABB9-E835B80C59E6}"/>
              </a:ext>
            </a:extLst>
          </p:cNvPr>
          <p:cNvSpPr txBox="1"/>
          <p:nvPr/>
        </p:nvSpPr>
        <p:spPr>
          <a:xfrm>
            <a:off x="495300" y="788432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0E4560-1D3E-0941-8A3D-C556FB8D985A}"/>
              </a:ext>
            </a:extLst>
          </p:cNvPr>
          <p:cNvSpPr txBox="1"/>
          <p:nvPr/>
        </p:nvSpPr>
        <p:spPr>
          <a:xfrm>
            <a:off x="495300" y="36195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40258B4-A68E-A142-BC3B-28205C54487A}"/>
              </a:ext>
            </a:extLst>
          </p:cNvPr>
          <p:cNvSpPr txBox="1"/>
          <p:nvPr/>
        </p:nvSpPr>
        <p:spPr>
          <a:xfrm>
            <a:off x="508000" y="661035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1B2B85-519B-BA4E-B54D-D5EB51DF7AC4}"/>
              </a:ext>
            </a:extLst>
          </p:cNvPr>
          <p:cNvSpPr txBox="1"/>
          <p:nvPr/>
        </p:nvSpPr>
        <p:spPr>
          <a:xfrm>
            <a:off x="3752850" y="3619500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83733E2-C650-7740-BA1B-E4C36E107120}"/>
              </a:ext>
            </a:extLst>
          </p:cNvPr>
          <p:cNvSpPr txBox="1"/>
          <p:nvPr/>
        </p:nvSpPr>
        <p:spPr>
          <a:xfrm>
            <a:off x="3748088" y="6610350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0DB923-B6F4-3242-AE96-29B53440B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462" y="3950807"/>
            <a:ext cx="3246628" cy="23126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0AF133D-31E9-A240-A623-36C9BED03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40" y="6956159"/>
            <a:ext cx="3407212" cy="25001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3A22160-F656-0046-B35D-BFFCF80B5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929" y="1159850"/>
            <a:ext cx="3259071" cy="224686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D71593-A977-704D-A81E-3DBD466EA5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3258" y="961508"/>
            <a:ext cx="3427903" cy="23766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05BCFDD-E54C-DD49-B105-475EF4E7E2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4748" y="6987694"/>
            <a:ext cx="3407212" cy="241877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7005500-FBAA-0543-B161-C20BD4AA4A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0475" y="3948350"/>
            <a:ext cx="3259071" cy="230710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7A607A2-F6AA-A643-ACAF-2F6DD207A08F}"/>
              </a:ext>
            </a:extLst>
          </p:cNvPr>
          <p:cNvSpPr txBox="1"/>
          <p:nvPr/>
        </p:nvSpPr>
        <p:spPr>
          <a:xfrm>
            <a:off x="3733800" y="769382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1201351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814DF49-CD35-CC42-92F6-FE3DCE86CB24}"/>
              </a:ext>
            </a:extLst>
          </p:cNvPr>
          <p:cNvSpPr txBox="1"/>
          <p:nvPr/>
        </p:nvSpPr>
        <p:spPr>
          <a:xfrm>
            <a:off x="355604" y="820633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Supplementary Figure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D3ADD4-BBCC-AD46-94E9-87443DA16B31}"/>
              </a:ext>
            </a:extLst>
          </p:cNvPr>
          <p:cNvSpPr txBox="1"/>
          <p:nvPr/>
        </p:nvSpPr>
        <p:spPr>
          <a:xfrm>
            <a:off x="3609661" y="172720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940991-486F-E641-82D4-DDA652930E3A}"/>
              </a:ext>
            </a:extLst>
          </p:cNvPr>
          <p:cNvSpPr txBox="1"/>
          <p:nvPr/>
        </p:nvSpPr>
        <p:spPr>
          <a:xfrm>
            <a:off x="319493" y="464047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4C3EAE5-17A6-F443-81A1-E71D205A1341}"/>
              </a:ext>
            </a:extLst>
          </p:cNvPr>
          <p:cNvSpPr txBox="1"/>
          <p:nvPr/>
        </p:nvSpPr>
        <p:spPr>
          <a:xfrm>
            <a:off x="3563471" y="4640476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6C8480-B6C3-0348-AB9F-A1FF6B02F55F}"/>
              </a:ext>
            </a:extLst>
          </p:cNvPr>
          <p:cNvSpPr/>
          <p:nvPr/>
        </p:nvSpPr>
        <p:spPr>
          <a:xfrm>
            <a:off x="471488" y="2390464"/>
            <a:ext cx="327262" cy="987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ED7EE5-1CE6-0149-BD00-67DFEA11BA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67"/>
          <a:stretch/>
        </p:blipFill>
        <p:spPr>
          <a:xfrm>
            <a:off x="335642" y="1989981"/>
            <a:ext cx="3027398" cy="20488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5B1A57-1F89-DE45-B44C-5CAA03237292}"/>
              </a:ext>
            </a:extLst>
          </p:cNvPr>
          <p:cNvSpPr txBox="1"/>
          <p:nvPr/>
        </p:nvSpPr>
        <p:spPr>
          <a:xfrm>
            <a:off x="1893332" y="2188865"/>
            <a:ext cx="1601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R</a:t>
            </a:r>
            <a:r>
              <a:rPr lang="en-AU" sz="1200" i="1" baseline="30000" dirty="0"/>
              <a:t>2</a:t>
            </a:r>
            <a:r>
              <a:rPr lang="en-AU" sz="1200" i="1" dirty="0"/>
              <a:t>= 0.04, p=0.003</a:t>
            </a:r>
            <a:endParaRPr lang="en-US"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589F59-A847-2A4C-88F2-4E946157BC81}"/>
              </a:ext>
            </a:extLst>
          </p:cNvPr>
          <p:cNvSpPr txBox="1"/>
          <p:nvPr/>
        </p:nvSpPr>
        <p:spPr>
          <a:xfrm>
            <a:off x="356921" y="1727200"/>
            <a:ext cx="328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3CE9676-A4D7-AA42-873A-EBBA7DCEC3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79576" y="1991067"/>
            <a:ext cx="2706936" cy="204888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F932E0D-1119-A545-A991-BABF4548D681}"/>
              </a:ext>
            </a:extLst>
          </p:cNvPr>
          <p:cNvSpPr/>
          <p:nvPr/>
        </p:nvSpPr>
        <p:spPr>
          <a:xfrm>
            <a:off x="5187688" y="2251964"/>
            <a:ext cx="140134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i="1" dirty="0">
                <a:solidFill>
                  <a:srgbClr val="222222"/>
                </a:solidFill>
                <a:ea typeface="Times New Roman" panose="02020603050405020304" pitchFamily="18" charset="0"/>
              </a:rPr>
              <a:t>R</a:t>
            </a:r>
            <a:r>
              <a:rPr lang="en-AU" sz="1200" i="1" baseline="30000" dirty="0">
                <a:solidFill>
                  <a:srgbClr val="222222"/>
                </a:solidFill>
                <a:ea typeface="Times New Roman" panose="02020603050405020304" pitchFamily="18" charset="0"/>
              </a:rPr>
              <a:t>2</a:t>
            </a:r>
            <a:r>
              <a:rPr lang="en-AU" sz="1200" i="1" dirty="0">
                <a:solidFill>
                  <a:srgbClr val="222222"/>
                </a:solidFill>
                <a:ea typeface="Times New Roman" panose="02020603050405020304" pitchFamily="18" charset="0"/>
              </a:rPr>
              <a:t>= 0.0009, p=0.65 </a:t>
            </a:r>
            <a:endParaRPr lang="en-US" sz="1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EF2A93D-4F42-AB4E-9EA6-48FAE7D03C8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3563471" y="5171505"/>
            <a:ext cx="3025563" cy="204888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4EA1A86-1248-E84F-919B-1870F6AF60E4}"/>
              </a:ext>
            </a:extLst>
          </p:cNvPr>
          <p:cNvSpPr/>
          <p:nvPr/>
        </p:nvSpPr>
        <p:spPr>
          <a:xfrm>
            <a:off x="5226962" y="5414635"/>
            <a:ext cx="13227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i="1" dirty="0">
                <a:solidFill>
                  <a:srgbClr val="222222"/>
                </a:solidFill>
                <a:ea typeface="Times New Roman" panose="02020603050405020304" pitchFamily="18" charset="0"/>
              </a:rPr>
              <a:t>R</a:t>
            </a:r>
            <a:r>
              <a:rPr lang="en-AU" sz="1200" i="1" baseline="30000" dirty="0">
                <a:solidFill>
                  <a:srgbClr val="222222"/>
                </a:solidFill>
                <a:ea typeface="Times New Roman" panose="02020603050405020304" pitchFamily="18" charset="0"/>
              </a:rPr>
              <a:t>2</a:t>
            </a:r>
            <a:r>
              <a:rPr lang="en-AU" sz="1200" i="1" dirty="0">
                <a:solidFill>
                  <a:srgbClr val="222222"/>
                </a:solidFill>
                <a:ea typeface="Times New Roman" panose="02020603050405020304" pitchFamily="18" charset="0"/>
              </a:rPr>
              <a:t>= 0.015, p=0.07 </a:t>
            </a:r>
            <a:endParaRPr lang="en-US" sz="12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847237F-CF9E-AD41-A2D8-8F209BA4B17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530644" y="5143021"/>
            <a:ext cx="2898356" cy="2048882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E9B4772-D17B-D249-83E0-754AA1E03797}"/>
              </a:ext>
            </a:extLst>
          </p:cNvPr>
          <p:cNvSpPr/>
          <p:nvPr/>
        </p:nvSpPr>
        <p:spPr>
          <a:xfrm>
            <a:off x="2112503" y="5414635"/>
            <a:ext cx="124425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200" i="1" dirty="0">
                <a:solidFill>
                  <a:srgbClr val="222222"/>
                </a:solidFill>
                <a:ea typeface="Times New Roman" panose="02020603050405020304" pitchFamily="18" charset="0"/>
              </a:rPr>
              <a:t>R</a:t>
            </a:r>
            <a:r>
              <a:rPr lang="en-AU" sz="1200" i="1" baseline="30000" dirty="0">
                <a:solidFill>
                  <a:srgbClr val="222222"/>
                </a:solidFill>
                <a:ea typeface="Times New Roman" panose="02020603050405020304" pitchFamily="18" charset="0"/>
              </a:rPr>
              <a:t>2</a:t>
            </a:r>
            <a:r>
              <a:rPr lang="en-AU" sz="1200" i="1" dirty="0">
                <a:solidFill>
                  <a:srgbClr val="222222"/>
                </a:solidFill>
                <a:ea typeface="Times New Roman" panose="02020603050405020304" pitchFamily="18" charset="0"/>
              </a:rPr>
              <a:t>= 0.02, p=0.05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57300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4179</TotalTime>
  <Words>53</Words>
  <Application>Microsoft Macintosh PowerPoint</Application>
  <PresentationFormat>A4 Paper (210x297 mm)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Carole-Anne Whigham</cp:lastModifiedBy>
  <cp:revision>18</cp:revision>
  <dcterms:created xsi:type="dcterms:W3CDTF">2018-11-23T01:21:05Z</dcterms:created>
  <dcterms:modified xsi:type="dcterms:W3CDTF">2020-09-17T11:11:37Z</dcterms:modified>
</cp:coreProperties>
</file>