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6"/>
    <p:restoredTop sz="93959"/>
  </p:normalViewPr>
  <p:slideViewPr>
    <p:cSldViewPr snapToGrid="0" snapToObjects="1">
      <p:cViewPr varScale="1">
        <p:scale>
          <a:sx n="112" d="100"/>
          <a:sy n="112" d="100"/>
        </p:scale>
        <p:origin x="10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BCDAA-2FA8-B34D-B533-8997B49273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357397-3096-864D-86F8-8D6FAE7B6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542CDB-82BD-5543-9C17-797334D86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9A5B34-2D9D-4E4E-9053-EEC58DAD6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D00454-9C4E-9E4B-AC9C-23E6AC6C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60096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A0FD9-3A8A-CB48-BFBC-0918CC2C7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DBF0DB-FBFF-9A41-BD85-85D73ADB2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F81FE2-6B51-B04E-9DED-3CB6F587E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7831B2-FC51-F54A-A444-6264F1C89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EBE2F9-0A59-E94A-B309-87AEA736F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4016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1E1CA11-848A-1F4A-9D86-BC6FE2FDEA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CCCAAE-644D-C847-B903-460D6B6BB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CA8D0F-EF33-5F45-8B34-43091A0D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8E968B-4C8A-5E4C-8C3E-3016597B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0082CE-D956-B645-B3B3-6E2042E0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2561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F03AF0-5E11-F24D-BC93-D52A4E8CC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D9BC4C-EB17-5E46-9E6E-7E70A6953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9D000D-B85A-6948-815A-F036E627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0813A4-93B7-8546-A7F3-8CADE752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A31E81-4212-5141-A622-9C94D082F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00646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6B4EE2-3F2E-B849-AC8C-1874AEF1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B8C9A1-600D-7248-A327-2835C18B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0EA290-5249-6D48-BF07-EB77827F0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F0617E-D485-6D42-ADC5-50F91861E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B38664-7ED7-ED4B-8DAF-F66C15D02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725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613D5-F383-7B4F-A815-8BC83C4AE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A77DD4-DCFC-A449-96D3-A48FE377CA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5B9DFB-0F95-E742-9DFD-2FADB53A8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DF3841-F5EA-3448-A6FC-732765A96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58D2A4-F0F9-CE45-A9AD-A7FB98CC7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CBCBBD8-820D-4B4C-8982-63E1D520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9172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8A8DB1-EB7C-6C46-A2F9-9173A525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310821-69D6-0843-B6F5-116109B6F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3CC18B-8A39-654D-B68A-BF0B8EE88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6ED845-7437-B444-A3F8-AB39B84D6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99C01F8-EF12-FF40-84A9-36E821C86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12E815-D157-3049-8C11-A5B053549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347F5D-AC53-CF4C-8299-FE3198187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215E4E-7C8E-EA4A-97F4-85A1D82F7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892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55C8C2-DC30-3B4B-9C48-55B89550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FFCA6D5-9B95-734B-9D33-0A413900C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C80C8C-4651-0340-BE24-01ACA949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59647E5-11C7-BE44-A470-4AA55E60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3485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4169743-B087-374E-8EF2-81BB8F4E3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1F11BFA-5E48-1C4C-9BF5-62B1766C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258EAE7-6BCE-FE49-B9F4-2AB25543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288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EB5612-0851-6F43-B2C6-FBC993C16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EAE020-EA05-D448-B301-870F0AEA8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E51824-8B57-E144-ABDA-C74038BCD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0FD8CF-2FD9-634C-8934-724DF5C86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D6BE07-23EF-1B4F-8AD9-8340075C6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827FF3-9EAB-7343-BE6A-3E4AF754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987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0159B-E715-6540-9640-878C20F7E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C936A92-7B11-6F43-AC7D-EFCBFFCB9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677E46-80BF-A54E-9DC9-ACE2597AF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423AE8-FF1A-8443-9187-374796617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3E86E2-1BE5-C14C-B439-3698102C9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A6381-DB8E-0945-8D3F-7FF9F84E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4662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BE0439-649D-4847-8CBC-C0F6F856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1D8F4E-E6C8-A44D-ABAA-BB338A93A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D31C2A-AD16-3449-819F-E5EA540B8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9A57F-04F6-754D-BBD7-1C3CFFB6A694}" type="datetimeFigureOut">
              <a:rPr lang="es-CL" smtClean="0"/>
              <a:t>13-11-20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B79404-D9F2-1A45-A572-D3E6D37C17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D47CE4-DEB6-0B43-A2DE-7417DB8A8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EEFE4-8E92-1243-9BB8-B632B43D3B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779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74CFFB1-9C45-D846-A9C2-A4C20AA85363}"/>
              </a:ext>
            </a:extLst>
          </p:cNvPr>
          <p:cNvSpPr/>
          <p:nvPr/>
        </p:nvSpPr>
        <p:spPr>
          <a:xfrm>
            <a:off x="1639360" y="1347278"/>
            <a:ext cx="9417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Augmented transcripts of kidney injury markers and renin angiotensin system in urine samples of overweight young adults </a:t>
            </a:r>
            <a:endParaRPr lang="es-CL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8DA57AC-016D-2146-8865-DB977106237D}"/>
              </a:ext>
            </a:extLst>
          </p:cNvPr>
          <p:cNvSpPr/>
          <p:nvPr/>
        </p:nvSpPr>
        <p:spPr>
          <a:xfrm>
            <a:off x="1099595" y="3235547"/>
            <a:ext cx="10232020" cy="2275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Patricia Rivera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1*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Catalina Miranda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1*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Nicole Roldán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Aaron Guerrero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Javier Olave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Pilar Cárdenas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Quynh My Nguyen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Modar Kassan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Alexis A. Gonzalez</a:t>
            </a:r>
            <a:r>
              <a:rPr lang="es-CL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CL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*Both first co-authors contributed equally to this manuscript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Laboratory of Renal Physiology, Institute of Chemistry, Pontificia Universidad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Católica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 Valparaíso, Valparaiso, Chile 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Skaggs School of Pharmacy and Pharmaceutical Sciences, University of California, San Diego, San Diego, CA, United States 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12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Cardiovascular Division, Department of Medicine, </a:t>
            </a:r>
            <a:r>
              <a:rPr lang="en-US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Abboud</a:t>
            </a: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Cardiovascular Research Center, University of Iowa Carver College of Medicine, Iowa City, IA, United States</a:t>
            </a:r>
            <a:endParaRPr lang="es-CL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8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3D7C34B-2AD0-B44E-8F7A-594ABA348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237" y="886917"/>
            <a:ext cx="7045525" cy="58243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FA7D6CD-0225-814A-B595-11FD18C5ADB5}"/>
              </a:ext>
            </a:extLst>
          </p:cNvPr>
          <p:cNvSpPr txBox="1"/>
          <p:nvPr/>
        </p:nvSpPr>
        <p:spPr>
          <a:xfrm>
            <a:off x="5351488" y="1454046"/>
            <a:ext cx="8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MWStd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6E7D3B6-4527-6D45-B8C9-95F233DE5421}"/>
              </a:ext>
            </a:extLst>
          </p:cNvPr>
          <p:cNvSpPr txBox="1"/>
          <p:nvPr/>
        </p:nvSpPr>
        <p:spPr>
          <a:xfrm>
            <a:off x="4190210" y="4396903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ctgf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EF267AB-FCB7-E345-8086-213600629EB8}"/>
              </a:ext>
            </a:extLst>
          </p:cNvPr>
          <p:cNvSpPr txBox="1"/>
          <p:nvPr/>
        </p:nvSpPr>
        <p:spPr>
          <a:xfrm>
            <a:off x="2842794" y="4396903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NGAL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16F6D22-91E1-AA49-A348-3C79CB7749D7}"/>
              </a:ext>
            </a:extLst>
          </p:cNvPr>
          <p:cNvSpPr txBox="1"/>
          <p:nvPr/>
        </p:nvSpPr>
        <p:spPr>
          <a:xfrm>
            <a:off x="7462862" y="4581569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IL-18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74E4D0-B1C9-9C41-BE75-B05878BC2220}"/>
              </a:ext>
            </a:extLst>
          </p:cNvPr>
          <p:cNvSpPr txBox="1"/>
          <p:nvPr/>
        </p:nvSpPr>
        <p:spPr>
          <a:xfrm>
            <a:off x="6206859" y="4396903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REN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5696CA4-97A5-2A4E-9BD3-9DE55C10C0F1}"/>
              </a:ext>
            </a:extLst>
          </p:cNvPr>
          <p:cNvSpPr txBox="1"/>
          <p:nvPr/>
        </p:nvSpPr>
        <p:spPr>
          <a:xfrm>
            <a:off x="8912896" y="4431030"/>
            <a:ext cx="572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AGT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1C935B0-95DE-1641-B886-1E07C2A57AD0}"/>
              </a:ext>
            </a:extLst>
          </p:cNvPr>
          <p:cNvSpPr txBox="1"/>
          <p:nvPr/>
        </p:nvSpPr>
        <p:spPr>
          <a:xfrm>
            <a:off x="6239360" y="1458193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KIM1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081D1C5-09B1-2445-87A8-B21677FF8170}"/>
              </a:ext>
            </a:extLst>
          </p:cNvPr>
          <p:cNvSpPr txBox="1"/>
          <p:nvPr/>
        </p:nvSpPr>
        <p:spPr>
          <a:xfrm>
            <a:off x="7406504" y="1454046"/>
            <a:ext cx="706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AQP2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88D6DE0-C231-B04F-B58A-D690B9E636FD}"/>
              </a:ext>
            </a:extLst>
          </p:cNvPr>
          <p:cNvSpPr txBox="1"/>
          <p:nvPr/>
        </p:nvSpPr>
        <p:spPr>
          <a:xfrm>
            <a:off x="469884" y="254833"/>
            <a:ext cx="2717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/>
              <a:t>Uncrop urine PCR products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C5B0A56-4AAA-514B-936F-C49A3AF1368F}"/>
              </a:ext>
            </a:extLst>
          </p:cNvPr>
          <p:cNvSpPr txBox="1"/>
          <p:nvPr/>
        </p:nvSpPr>
        <p:spPr>
          <a:xfrm>
            <a:off x="3041447" y="1500212"/>
            <a:ext cx="2100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>
                <a:solidFill>
                  <a:schemeClr val="bg1"/>
                </a:solidFill>
              </a:rPr>
              <a:t>No templates</a:t>
            </a:r>
          </a:p>
          <a:p>
            <a:r>
              <a:rPr lang="es-CL" dirty="0">
                <a:solidFill>
                  <a:schemeClr val="bg1"/>
                </a:solidFill>
              </a:rPr>
              <a:t>1.        2.         3.      4.</a:t>
            </a:r>
          </a:p>
        </p:txBody>
      </p:sp>
    </p:spTree>
    <p:extLst>
      <p:ext uri="{BB962C8B-B14F-4D97-AF65-F5344CB8AC3E}">
        <p14:creationId xmlns:p14="http://schemas.microsoft.com/office/powerpoint/2010/main" val="36862293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148</Words>
  <Application>Microsoft Macintosh PowerPoint</Application>
  <PresentationFormat>Panorámica</PresentationFormat>
  <Paragraphs>19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4</cp:revision>
  <dcterms:created xsi:type="dcterms:W3CDTF">2020-06-08T15:04:30Z</dcterms:created>
  <dcterms:modified xsi:type="dcterms:W3CDTF">2020-11-13T12:57:38Z</dcterms:modified>
</cp:coreProperties>
</file>