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859C47-4F57-4C36-A195-5181BA832631}" v="6" dt="2020-09-24T12:31:35.7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>
        <p:scale>
          <a:sx n="90" d="100"/>
          <a:sy n="90" d="100"/>
        </p:scale>
        <p:origin x="594" y="-14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perarslanoglu@pers365.iyte.edu.tr" userId="89047f60-39d3-4992-996f-c3d966e391d8" providerId="ADAL" clId="{F15B8748-E40B-4191-A52A-7D9173B834FD}"/>
    <pc:docChg chg="modSld">
      <pc:chgData name="alperarslanoglu@pers365.iyte.edu.tr" userId="89047f60-39d3-4992-996f-c3d966e391d8" providerId="ADAL" clId="{F15B8748-E40B-4191-A52A-7D9173B834FD}" dt="2020-06-26T12:17:46.160" v="276" actId="20577"/>
      <pc:docMkLst>
        <pc:docMk/>
      </pc:docMkLst>
      <pc:sldChg chg="addSp delSp modSp mod">
        <pc:chgData name="alperarslanoglu@pers365.iyte.edu.tr" userId="89047f60-39d3-4992-996f-c3d966e391d8" providerId="ADAL" clId="{F15B8748-E40B-4191-A52A-7D9173B834FD}" dt="2020-06-26T12:17:46.160" v="276" actId="20577"/>
        <pc:sldMkLst>
          <pc:docMk/>
          <pc:sldMk cId="1467279540" sldId="256"/>
        </pc:sldMkLst>
        <pc:spChg chg="add mod">
          <ac:chgData name="alperarslanoglu@pers365.iyte.edu.tr" userId="89047f60-39d3-4992-996f-c3d966e391d8" providerId="ADAL" clId="{F15B8748-E40B-4191-A52A-7D9173B834FD}" dt="2020-06-26T12:15:56.960" v="250" actId="255"/>
          <ac:spMkLst>
            <pc:docMk/>
            <pc:sldMk cId="1467279540" sldId="256"/>
            <ac:spMk id="2" creationId="{A239A3D0-610C-4B89-B55A-99D66824DAF1}"/>
          </ac:spMkLst>
        </pc:spChg>
        <pc:spChg chg="add mod topLvl">
          <ac:chgData name="alperarslanoglu@pers365.iyte.edu.tr" userId="89047f60-39d3-4992-996f-c3d966e391d8" providerId="ADAL" clId="{F15B8748-E40B-4191-A52A-7D9173B834FD}" dt="2020-06-26T12:17:10.011" v="271" actId="14100"/>
          <ac:spMkLst>
            <pc:docMk/>
            <pc:sldMk cId="1467279540" sldId="256"/>
            <ac:spMk id="8" creationId="{3E6C20F3-EE19-4F1F-BA11-B5C7CE03EBA4}"/>
          </ac:spMkLst>
        </pc:spChg>
        <pc:spChg chg="add mod">
          <ac:chgData name="alperarslanoglu@pers365.iyte.edu.tr" userId="89047f60-39d3-4992-996f-c3d966e391d8" providerId="ADAL" clId="{F15B8748-E40B-4191-A52A-7D9173B834FD}" dt="2020-06-26T12:17:46.160" v="276" actId="20577"/>
          <ac:spMkLst>
            <pc:docMk/>
            <pc:sldMk cId="1467279540" sldId="256"/>
            <ac:spMk id="9" creationId="{075D1CF2-A9AA-4B8C-8F2F-F0E87F11263A}"/>
          </ac:spMkLst>
        </pc:spChg>
        <pc:spChg chg="add mod topLvl">
          <ac:chgData name="alperarslanoglu@pers365.iyte.edu.tr" userId="89047f60-39d3-4992-996f-c3d966e391d8" providerId="ADAL" clId="{F15B8748-E40B-4191-A52A-7D9173B834FD}" dt="2020-06-26T12:16:40.448" v="255" actId="1076"/>
          <ac:spMkLst>
            <pc:docMk/>
            <pc:sldMk cId="1467279540" sldId="256"/>
            <ac:spMk id="10" creationId="{B7F571BD-180D-4695-AA1A-DFA1B8229D8A}"/>
          </ac:spMkLst>
        </pc:spChg>
        <pc:spChg chg="add mod">
          <ac:chgData name="alperarslanoglu@pers365.iyte.edu.tr" userId="89047f60-39d3-4992-996f-c3d966e391d8" providerId="ADAL" clId="{F15B8748-E40B-4191-A52A-7D9173B834FD}" dt="2020-06-26T12:16:30.896" v="254" actId="1076"/>
          <ac:spMkLst>
            <pc:docMk/>
            <pc:sldMk cId="1467279540" sldId="256"/>
            <ac:spMk id="11" creationId="{E759F9CF-8688-4141-9E18-0BC561352AFA}"/>
          </ac:spMkLst>
        </pc:spChg>
        <pc:grpChg chg="add del mod">
          <ac:chgData name="alperarslanoglu@pers365.iyte.edu.tr" userId="89047f60-39d3-4992-996f-c3d966e391d8" providerId="ADAL" clId="{F15B8748-E40B-4191-A52A-7D9173B834FD}" dt="2020-06-26T12:04:54.605" v="194" actId="165"/>
          <ac:grpSpMkLst>
            <pc:docMk/>
            <pc:sldMk cId="1467279540" sldId="256"/>
            <ac:grpSpMk id="12" creationId="{09319BCD-0F95-40D6-83FD-91B68A7D57C0}"/>
          </ac:grpSpMkLst>
        </pc:grpChg>
        <pc:picChg chg="mod topLvl">
          <ac:chgData name="alperarslanoglu@pers365.iyte.edu.tr" userId="89047f60-39d3-4992-996f-c3d966e391d8" providerId="ADAL" clId="{F15B8748-E40B-4191-A52A-7D9173B834FD}" dt="2020-06-26T12:16:08.846" v="251" actId="1076"/>
          <ac:picMkLst>
            <pc:docMk/>
            <pc:sldMk cId="1467279540" sldId="256"/>
            <ac:picMk id="5" creationId="{39DABC6D-C516-4571-B456-1125427B236F}"/>
          </ac:picMkLst>
        </pc:picChg>
        <pc:picChg chg="mod">
          <ac:chgData name="alperarslanoglu@pers365.iyte.edu.tr" userId="89047f60-39d3-4992-996f-c3d966e391d8" providerId="ADAL" clId="{F15B8748-E40B-4191-A52A-7D9173B834FD}" dt="2020-06-26T12:16:15.842" v="252" actId="1076"/>
          <ac:picMkLst>
            <pc:docMk/>
            <pc:sldMk cId="1467279540" sldId="256"/>
            <ac:picMk id="7" creationId="{4AF30037-9807-406B-BC4A-C6C45BA649C8}"/>
          </ac:picMkLst>
        </pc:picChg>
      </pc:sldChg>
    </pc:docChg>
  </pc:docChgLst>
  <pc:docChgLst>
    <pc:chgData name="ALPER ARSLANOGLU" userId="89047f60-39d3-4992-996f-c3d966e391d8" providerId="ADAL" clId="{54859C47-4F57-4C36-A195-5181BA832631}"/>
    <pc:docChg chg="undo redo custSel addSld delSld modSld">
      <pc:chgData name="ALPER ARSLANOGLU" userId="89047f60-39d3-4992-996f-c3d966e391d8" providerId="ADAL" clId="{54859C47-4F57-4C36-A195-5181BA832631}" dt="2020-09-24T12:32:36.005" v="270" actId="13926"/>
      <pc:docMkLst>
        <pc:docMk/>
      </pc:docMkLst>
      <pc:sldChg chg="addSp modSp mod">
        <pc:chgData name="ALPER ARSLANOGLU" userId="89047f60-39d3-4992-996f-c3d966e391d8" providerId="ADAL" clId="{54859C47-4F57-4C36-A195-5181BA832631}" dt="2020-09-24T12:32:36.005" v="270" actId="13926"/>
        <pc:sldMkLst>
          <pc:docMk/>
          <pc:sldMk cId="1467279540" sldId="256"/>
        </pc:sldMkLst>
        <pc:spChg chg="mod">
          <ac:chgData name="ALPER ARSLANOGLU" userId="89047f60-39d3-4992-996f-c3d966e391d8" providerId="ADAL" clId="{54859C47-4F57-4C36-A195-5181BA832631}" dt="2020-09-24T12:12:27.179" v="59" actId="14100"/>
          <ac:spMkLst>
            <pc:docMk/>
            <pc:sldMk cId="1467279540" sldId="256"/>
            <ac:spMk id="2" creationId="{A239A3D0-610C-4B89-B55A-99D66824DAF1}"/>
          </ac:spMkLst>
        </pc:spChg>
        <pc:spChg chg="add mod">
          <ac:chgData name="ALPER ARSLANOGLU" userId="89047f60-39d3-4992-996f-c3d966e391d8" providerId="ADAL" clId="{54859C47-4F57-4C36-A195-5181BA832631}" dt="2020-09-24T12:32:36.005" v="270" actId="13926"/>
          <ac:spMkLst>
            <pc:docMk/>
            <pc:sldMk cId="1467279540" sldId="256"/>
            <ac:spMk id="3" creationId="{41577D2F-24E0-4FCF-A1F4-B99761004309}"/>
          </ac:spMkLst>
        </pc:spChg>
        <pc:spChg chg="add mod">
          <ac:chgData name="ALPER ARSLANOGLU" userId="89047f60-39d3-4992-996f-c3d966e391d8" providerId="ADAL" clId="{54859C47-4F57-4C36-A195-5181BA832631}" dt="2020-09-24T12:32:36.005" v="270" actId="13926"/>
          <ac:spMkLst>
            <pc:docMk/>
            <pc:sldMk cId="1467279540" sldId="256"/>
            <ac:spMk id="4" creationId="{84E640D2-925E-4DD2-9143-91F8BB79B6E5}"/>
          </ac:spMkLst>
        </pc:spChg>
        <pc:spChg chg="add mod">
          <ac:chgData name="ALPER ARSLANOGLU" userId="89047f60-39d3-4992-996f-c3d966e391d8" providerId="ADAL" clId="{54859C47-4F57-4C36-A195-5181BA832631}" dt="2020-09-24T12:32:36.005" v="270" actId="13926"/>
          <ac:spMkLst>
            <pc:docMk/>
            <pc:sldMk cId="1467279540" sldId="256"/>
            <ac:spMk id="6" creationId="{A3D237A9-C7B5-49E3-AF94-C547BE37D4E2}"/>
          </ac:spMkLst>
        </pc:spChg>
        <pc:spChg chg="mod">
          <ac:chgData name="ALPER ARSLANOGLU" userId="89047f60-39d3-4992-996f-c3d966e391d8" providerId="ADAL" clId="{54859C47-4F57-4C36-A195-5181BA832631}" dt="2020-09-24T12:26:59.589" v="161" actId="1036"/>
          <ac:spMkLst>
            <pc:docMk/>
            <pc:sldMk cId="1467279540" sldId="256"/>
            <ac:spMk id="8" creationId="{3E6C20F3-EE19-4F1F-BA11-B5C7CE03EBA4}"/>
          </ac:spMkLst>
        </pc:spChg>
        <pc:spChg chg="mod">
          <ac:chgData name="ALPER ARSLANOGLU" userId="89047f60-39d3-4992-996f-c3d966e391d8" providerId="ADAL" clId="{54859C47-4F57-4C36-A195-5181BA832631}" dt="2020-09-24T12:27:28.125" v="182" actId="1038"/>
          <ac:spMkLst>
            <pc:docMk/>
            <pc:sldMk cId="1467279540" sldId="256"/>
            <ac:spMk id="9" creationId="{075D1CF2-A9AA-4B8C-8F2F-F0E87F11263A}"/>
          </ac:spMkLst>
        </pc:spChg>
        <pc:spChg chg="mod">
          <ac:chgData name="ALPER ARSLANOGLU" userId="89047f60-39d3-4992-996f-c3d966e391d8" providerId="ADAL" clId="{54859C47-4F57-4C36-A195-5181BA832631}" dt="2020-09-24T12:09:31.295" v="4" actId="1076"/>
          <ac:spMkLst>
            <pc:docMk/>
            <pc:sldMk cId="1467279540" sldId="256"/>
            <ac:spMk id="10" creationId="{B7F571BD-180D-4695-AA1A-DFA1B8229D8A}"/>
          </ac:spMkLst>
        </pc:spChg>
        <pc:spChg chg="mod">
          <ac:chgData name="ALPER ARSLANOGLU" userId="89047f60-39d3-4992-996f-c3d966e391d8" providerId="ADAL" clId="{54859C47-4F57-4C36-A195-5181BA832631}" dt="2020-09-24T12:13:58.410" v="93" actId="1076"/>
          <ac:spMkLst>
            <pc:docMk/>
            <pc:sldMk cId="1467279540" sldId="256"/>
            <ac:spMk id="11" creationId="{E759F9CF-8688-4141-9E18-0BC561352AFA}"/>
          </ac:spMkLst>
        </pc:spChg>
        <pc:spChg chg="add mod">
          <ac:chgData name="ALPER ARSLANOGLU" userId="89047f60-39d3-4992-996f-c3d966e391d8" providerId="ADAL" clId="{54859C47-4F57-4C36-A195-5181BA832631}" dt="2020-09-24T12:32:22.552" v="269" actId="13926"/>
          <ac:spMkLst>
            <pc:docMk/>
            <pc:sldMk cId="1467279540" sldId="256"/>
            <ac:spMk id="12" creationId="{9C7A548D-BD95-4854-8F7A-8CC698FE0D0E}"/>
          </ac:spMkLst>
        </pc:spChg>
        <pc:spChg chg="add mod">
          <ac:chgData name="ALPER ARSLANOGLU" userId="89047f60-39d3-4992-996f-c3d966e391d8" providerId="ADAL" clId="{54859C47-4F57-4C36-A195-5181BA832631}" dt="2020-09-24T12:32:36.005" v="270" actId="13926"/>
          <ac:spMkLst>
            <pc:docMk/>
            <pc:sldMk cId="1467279540" sldId="256"/>
            <ac:spMk id="16" creationId="{B803609E-3316-4A3F-992A-4B27E7BCFEE3}"/>
          </ac:spMkLst>
        </pc:spChg>
        <pc:spChg chg="add mod">
          <ac:chgData name="ALPER ARSLANOGLU" userId="89047f60-39d3-4992-996f-c3d966e391d8" providerId="ADAL" clId="{54859C47-4F57-4C36-A195-5181BA832631}" dt="2020-09-24T12:32:36.005" v="270" actId="13926"/>
          <ac:spMkLst>
            <pc:docMk/>
            <pc:sldMk cId="1467279540" sldId="256"/>
            <ac:spMk id="18" creationId="{5CFA7BA6-B7DF-490C-9216-EF29AE293E41}"/>
          </ac:spMkLst>
        </pc:spChg>
        <pc:spChg chg="add mod">
          <ac:chgData name="ALPER ARSLANOGLU" userId="89047f60-39d3-4992-996f-c3d966e391d8" providerId="ADAL" clId="{54859C47-4F57-4C36-A195-5181BA832631}" dt="2020-09-24T12:32:36.005" v="270" actId="13926"/>
          <ac:spMkLst>
            <pc:docMk/>
            <pc:sldMk cId="1467279540" sldId="256"/>
            <ac:spMk id="26" creationId="{56CFD17D-F4B8-43B8-8CCB-8C296AF1DD95}"/>
          </ac:spMkLst>
        </pc:spChg>
        <pc:picChg chg="mod">
          <ac:chgData name="ALPER ARSLANOGLU" userId="89047f60-39d3-4992-996f-c3d966e391d8" providerId="ADAL" clId="{54859C47-4F57-4C36-A195-5181BA832631}" dt="2020-09-24T12:26:59.589" v="161" actId="1036"/>
          <ac:picMkLst>
            <pc:docMk/>
            <pc:sldMk cId="1467279540" sldId="256"/>
            <ac:picMk id="5" creationId="{39DABC6D-C516-4571-B456-1125427B236F}"/>
          </ac:picMkLst>
        </pc:picChg>
        <pc:picChg chg="mod">
          <ac:chgData name="ALPER ARSLANOGLU" userId="89047f60-39d3-4992-996f-c3d966e391d8" providerId="ADAL" clId="{54859C47-4F57-4C36-A195-5181BA832631}" dt="2020-09-24T12:27:28.125" v="182" actId="1038"/>
          <ac:picMkLst>
            <pc:docMk/>
            <pc:sldMk cId="1467279540" sldId="256"/>
            <ac:picMk id="7" creationId="{4AF30037-9807-406B-BC4A-C6C45BA649C8}"/>
          </ac:picMkLst>
        </pc:picChg>
        <pc:cxnChg chg="add mod">
          <ac:chgData name="ALPER ARSLANOGLU" userId="89047f60-39d3-4992-996f-c3d966e391d8" providerId="ADAL" clId="{54859C47-4F57-4C36-A195-5181BA832631}" dt="2020-09-24T12:29:45.843" v="189" actId="14100"/>
          <ac:cxnSpMkLst>
            <pc:docMk/>
            <pc:sldMk cId="1467279540" sldId="256"/>
            <ac:cxnSpMk id="20" creationId="{F4817595-70D2-4D5A-B4CE-09EDAB9C5170}"/>
          </ac:cxnSpMkLst>
        </pc:cxnChg>
        <pc:cxnChg chg="add mod">
          <ac:chgData name="ALPER ARSLANOGLU" userId="89047f60-39d3-4992-996f-c3d966e391d8" providerId="ADAL" clId="{54859C47-4F57-4C36-A195-5181BA832631}" dt="2020-09-24T12:29:38.956" v="188" actId="14100"/>
          <ac:cxnSpMkLst>
            <pc:docMk/>
            <pc:sldMk cId="1467279540" sldId="256"/>
            <ac:cxnSpMk id="21" creationId="{DAD316A4-0CAD-44C5-BB14-AF5C9248204E}"/>
          </ac:cxnSpMkLst>
        </pc:cxnChg>
        <pc:cxnChg chg="add mod">
          <ac:chgData name="ALPER ARSLANOGLU" userId="89047f60-39d3-4992-996f-c3d966e391d8" providerId="ADAL" clId="{54859C47-4F57-4C36-A195-5181BA832631}" dt="2020-09-24T12:30:56.094" v="238" actId="14100"/>
          <ac:cxnSpMkLst>
            <pc:docMk/>
            <pc:sldMk cId="1467279540" sldId="256"/>
            <ac:cxnSpMk id="27" creationId="{6413B1C9-23E1-4B16-97D5-3EC1A6DA81BF}"/>
          </ac:cxnSpMkLst>
        </pc:cxnChg>
        <pc:cxnChg chg="add mod">
          <ac:chgData name="ALPER ARSLANOGLU" userId="89047f60-39d3-4992-996f-c3d966e391d8" providerId="ADAL" clId="{54859C47-4F57-4C36-A195-5181BA832631}" dt="2020-09-24T12:31:06.566" v="241" actId="14100"/>
          <ac:cxnSpMkLst>
            <pc:docMk/>
            <pc:sldMk cId="1467279540" sldId="256"/>
            <ac:cxnSpMk id="29" creationId="{81556A76-399D-47C7-A4EA-81F9CB9B046C}"/>
          </ac:cxnSpMkLst>
        </pc:cxnChg>
        <pc:cxnChg chg="add mod">
          <ac:chgData name="ALPER ARSLANOGLU" userId="89047f60-39d3-4992-996f-c3d966e391d8" providerId="ADAL" clId="{54859C47-4F57-4C36-A195-5181BA832631}" dt="2020-09-24T12:32:02.181" v="268" actId="14100"/>
          <ac:cxnSpMkLst>
            <pc:docMk/>
            <pc:sldMk cId="1467279540" sldId="256"/>
            <ac:cxnSpMk id="31" creationId="{AE4D2657-0414-4C13-B157-65F06D47185D}"/>
          </ac:cxnSpMkLst>
        </pc:cxnChg>
      </pc:sldChg>
      <pc:sldChg chg="addSp delSp modSp new del mod">
        <pc:chgData name="ALPER ARSLANOGLU" userId="89047f60-39d3-4992-996f-c3d966e391d8" providerId="ADAL" clId="{54859C47-4F57-4C36-A195-5181BA832631}" dt="2020-09-24T12:11:09.562" v="29" actId="2696"/>
        <pc:sldMkLst>
          <pc:docMk/>
          <pc:sldMk cId="2118196502" sldId="257"/>
        </pc:sldMkLst>
        <pc:spChg chg="del">
          <ac:chgData name="ALPER ARSLANOGLU" userId="89047f60-39d3-4992-996f-c3d966e391d8" providerId="ADAL" clId="{54859C47-4F57-4C36-A195-5181BA832631}" dt="2020-09-24T12:09:17.348" v="3" actId="478"/>
          <ac:spMkLst>
            <pc:docMk/>
            <pc:sldMk cId="2118196502" sldId="257"/>
            <ac:spMk id="2" creationId="{BEFFD839-8CDB-40DA-AD29-F42DFB583D35}"/>
          </ac:spMkLst>
        </pc:spChg>
        <pc:spChg chg="del mod">
          <ac:chgData name="ALPER ARSLANOGLU" userId="89047f60-39d3-4992-996f-c3d966e391d8" providerId="ADAL" clId="{54859C47-4F57-4C36-A195-5181BA832631}" dt="2020-09-24T12:11:02.826" v="28" actId="21"/>
          <ac:spMkLst>
            <pc:docMk/>
            <pc:sldMk cId="2118196502" sldId="257"/>
            <ac:spMk id="3" creationId="{8094D6D4-D2D0-48F8-82E1-E6C16FFBE4BA}"/>
          </ac:spMkLst>
        </pc:spChg>
        <pc:spChg chg="add mod">
          <ac:chgData name="ALPER ARSLANOGLU" userId="89047f60-39d3-4992-996f-c3d966e391d8" providerId="ADAL" clId="{54859C47-4F57-4C36-A195-5181BA832631}" dt="2020-09-24T12:11:02.826" v="28" actId="21"/>
          <ac:spMkLst>
            <pc:docMk/>
            <pc:sldMk cId="2118196502" sldId="257"/>
            <ac:spMk id="5" creationId="{7D330C75-05BE-4621-B742-B722E2BBE91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62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981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278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36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73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78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55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795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806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399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2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88A5A-9BC1-45FE-A92C-FED75AF09B39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EA525-E00E-488E-BFBC-D2289C29A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6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AF30037-9807-406B-BC4A-C6C45BA64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895" y="4748148"/>
            <a:ext cx="4010221" cy="29845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5D1CF2-A9AA-4B8C-8F2F-F0E87F11263A}"/>
              </a:ext>
            </a:extLst>
          </p:cNvPr>
          <p:cNvSpPr txBox="1"/>
          <p:nvPr/>
        </p:nvSpPr>
        <p:spPr>
          <a:xfrm>
            <a:off x="1458075" y="4470328"/>
            <a:ext cx="401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1           2                   3      4     5     6     7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ABC6D-C516-4571-B456-1125427B2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220" y="1872363"/>
            <a:ext cx="3372268" cy="25097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6C20F3-EE19-4F1F-BA11-B5C7CE03EBA4}"/>
              </a:ext>
            </a:extLst>
          </p:cNvPr>
          <p:cNvSpPr txBox="1"/>
          <p:nvPr/>
        </p:nvSpPr>
        <p:spPr>
          <a:xfrm>
            <a:off x="1561048" y="1535671"/>
            <a:ext cx="3640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1    2      3                   4     5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F571BD-180D-4695-AA1A-DFA1B8229D8A}"/>
              </a:ext>
            </a:extLst>
          </p:cNvPr>
          <p:cNvSpPr txBox="1"/>
          <p:nvPr/>
        </p:nvSpPr>
        <p:spPr>
          <a:xfrm>
            <a:off x="373796" y="1755399"/>
            <a:ext cx="370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59F9CF-8688-4141-9E18-0BC561352AFA}"/>
              </a:ext>
            </a:extLst>
          </p:cNvPr>
          <p:cNvSpPr txBox="1"/>
          <p:nvPr/>
        </p:nvSpPr>
        <p:spPr>
          <a:xfrm>
            <a:off x="315097" y="4839660"/>
            <a:ext cx="370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39A3D0-610C-4B89-B55A-99D66824DAF1}"/>
              </a:ext>
            </a:extLst>
          </p:cNvPr>
          <p:cNvSpPr/>
          <p:nvPr/>
        </p:nvSpPr>
        <p:spPr>
          <a:xfrm>
            <a:off x="315097" y="0"/>
            <a:ext cx="6436577" cy="1399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Gene cloning, heterologous expression, and partial characterization of a novel cold-adapted subfamily I.3 lipase from </a:t>
            </a:r>
            <a:r>
              <a:rPr lang="en-US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Pseudomonas fluorescence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KE38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1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Fulya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KARAKAŞ, Alper ARSLANOĞLU*</a:t>
            </a:r>
            <a:endParaRPr lang="en-US" sz="1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MinionPro-Regular"/>
              </a:rPr>
              <a:t>Department of Molecular Biology and Genetics, Faculty of Science, Izmir Institute of Technology, Izmir, Turkey</a:t>
            </a:r>
            <a:endParaRPr lang="en-US" sz="1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C7A548D-BD95-4854-8F7A-8CC698FE0D0E}"/>
              </a:ext>
            </a:extLst>
          </p:cNvPr>
          <p:cNvSpPr txBox="1">
            <a:spLocks/>
          </p:cNvSpPr>
          <p:nvPr/>
        </p:nvSpPr>
        <p:spPr>
          <a:xfrm>
            <a:off x="219404" y="8150600"/>
            <a:ext cx="5915025" cy="106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b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Supplementary Fig. 1</a:t>
            </a:r>
            <a:r>
              <a:rPr lang="en-US" sz="1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Analysis of inclusion bodies by SDS-PAGE. </a:t>
            </a:r>
            <a:r>
              <a:rPr lang="en-US" sz="1000" b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US" sz="1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Lane 1: Protein markers (from top to bottom:  250, 130, 100, 70, 55 </a:t>
            </a:r>
            <a:r>
              <a:rPr lang="en-US" sz="100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kDa</a:t>
            </a:r>
            <a:r>
              <a:rPr lang="en-US" sz="1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) Lanes 2 and 3: Inclusion bodies isolated from the insoluble and soluble fractions of ultrasonicated </a:t>
            </a:r>
            <a:r>
              <a:rPr lang="en-US" sz="1000" i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E. coli</a:t>
            </a:r>
            <a:r>
              <a:rPr lang="en-US" sz="1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pET28-LipI.3_KE38 cells, respectively.  Lanes 4 and 5: Inclusion bodies isolated from the insoluble and soluble fractions of ultrasonicated </a:t>
            </a:r>
            <a:r>
              <a:rPr lang="en-US" sz="1000" i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E. coli</a:t>
            </a:r>
            <a:r>
              <a:rPr lang="en-US" sz="1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pET28 cells which were used as control, respectively. </a:t>
            </a:r>
            <a:r>
              <a:rPr lang="en-US" sz="1000" b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1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analysis of purified inclusion bodies from </a:t>
            </a:r>
            <a:r>
              <a:rPr lang="en-US" sz="1000" i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E.coli </a:t>
            </a:r>
            <a:r>
              <a:rPr lang="en-US" sz="1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BL21(DE3) pET28a- LipI.3_KE38 cells (see text for details). Lane 1: sample taken just before induction, Lane 2: Protein marker (from top to bottom:  250, 130, 100, 70, 55, 35 </a:t>
            </a:r>
            <a:r>
              <a:rPr lang="en-US" sz="100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kDa</a:t>
            </a:r>
            <a:r>
              <a:rPr lang="en-US" sz="1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), Lanes 3-7: samples taken every two hours after IPTG induction.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77D2F-24E0-4FCF-A1F4-B99761004309}"/>
              </a:ext>
            </a:extLst>
          </p:cNvPr>
          <p:cNvSpPr txBox="1"/>
          <p:nvPr/>
        </p:nvSpPr>
        <p:spPr>
          <a:xfrm>
            <a:off x="5358116" y="6240413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64 </a:t>
            </a:r>
            <a:r>
              <a:rPr lang="en-US" sz="1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kDa</a:t>
            </a:r>
            <a:endParaRPr lang="en-US" sz="10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E640D2-925E-4DD2-9143-91F8BB79B6E5}"/>
              </a:ext>
            </a:extLst>
          </p:cNvPr>
          <p:cNvSpPr txBox="1"/>
          <p:nvPr/>
        </p:nvSpPr>
        <p:spPr>
          <a:xfrm>
            <a:off x="744959" y="6293119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70 </a:t>
            </a:r>
            <a:r>
              <a:rPr lang="en-US" sz="1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kDa</a:t>
            </a:r>
            <a:endParaRPr lang="en-US" sz="10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D237A9-C7B5-49E3-AF94-C547BE37D4E2}"/>
              </a:ext>
            </a:extLst>
          </p:cNvPr>
          <p:cNvSpPr txBox="1"/>
          <p:nvPr/>
        </p:nvSpPr>
        <p:spPr>
          <a:xfrm>
            <a:off x="746286" y="2902388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70 </a:t>
            </a:r>
            <a:r>
              <a:rPr lang="en-US" sz="1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kDa</a:t>
            </a:r>
            <a:endParaRPr lang="en-US" sz="10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03609E-3316-4A3F-992A-4B27E7BCFEE3}"/>
              </a:ext>
            </a:extLst>
          </p:cNvPr>
          <p:cNvSpPr txBox="1"/>
          <p:nvPr/>
        </p:nvSpPr>
        <p:spPr>
          <a:xfrm>
            <a:off x="744959" y="6637844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55 </a:t>
            </a:r>
            <a:r>
              <a:rPr lang="en-US" sz="1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kDa</a:t>
            </a:r>
            <a:endParaRPr lang="en-US" sz="10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FA7BA6-B7DF-490C-9216-EF29AE293E41}"/>
              </a:ext>
            </a:extLst>
          </p:cNvPr>
          <p:cNvSpPr txBox="1"/>
          <p:nvPr/>
        </p:nvSpPr>
        <p:spPr>
          <a:xfrm>
            <a:off x="756919" y="3450714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55 </a:t>
            </a:r>
            <a:r>
              <a:rPr lang="en-US" sz="1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kDa</a:t>
            </a:r>
            <a:endParaRPr lang="en-US" sz="10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817595-70D2-4D5A-B4CE-09EDAB9C5170}"/>
              </a:ext>
            </a:extLst>
          </p:cNvPr>
          <p:cNvCxnSpPr>
            <a:cxnSpLocks/>
          </p:cNvCxnSpPr>
          <p:nvPr/>
        </p:nvCxnSpPr>
        <p:spPr>
          <a:xfrm flipH="1" flipV="1">
            <a:off x="1237715" y="6422160"/>
            <a:ext cx="952592" cy="439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AD316A4-0CAD-44C5-BB14-AF5C9248204E}"/>
              </a:ext>
            </a:extLst>
          </p:cNvPr>
          <p:cNvCxnSpPr>
            <a:cxnSpLocks/>
          </p:cNvCxnSpPr>
          <p:nvPr/>
        </p:nvCxnSpPr>
        <p:spPr>
          <a:xfrm flipH="1">
            <a:off x="1237715" y="6712364"/>
            <a:ext cx="999460" cy="485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56CFD17D-F4B8-43B8-8CCB-8C296AF1DD95}"/>
              </a:ext>
            </a:extLst>
          </p:cNvPr>
          <p:cNvSpPr txBox="1"/>
          <p:nvPr/>
        </p:nvSpPr>
        <p:spPr>
          <a:xfrm>
            <a:off x="749826" y="3199069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64 </a:t>
            </a:r>
            <a:r>
              <a:rPr lang="en-US" sz="1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kDa</a:t>
            </a:r>
            <a:endParaRPr lang="en-US" sz="10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413B1C9-23E1-4B16-97D5-3EC1A6DA81BF}"/>
              </a:ext>
            </a:extLst>
          </p:cNvPr>
          <p:cNvCxnSpPr>
            <a:cxnSpLocks/>
          </p:cNvCxnSpPr>
          <p:nvPr/>
        </p:nvCxnSpPr>
        <p:spPr>
          <a:xfrm flipH="1" flipV="1">
            <a:off x="1237715" y="3053967"/>
            <a:ext cx="400677" cy="1971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1556A76-399D-47C7-A4EA-81F9CB9B046C}"/>
              </a:ext>
            </a:extLst>
          </p:cNvPr>
          <p:cNvCxnSpPr>
            <a:cxnSpLocks/>
          </p:cNvCxnSpPr>
          <p:nvPr/>
        </p:nvCxnSpPr>
        <p:spPr>
          <a:xfrm flipH="1">
            <a:off x="1237715" y="3540719"/>
            <a:ext cx="356491" cy="470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E4D2657-0414-4C13-B157-65F06D47185D}"/>
              </a:ext>
            </a:extLst>
          </p:cNvPr>
          <p:cNvCxnSpPr>
            <a:cxnSpLocks/>
          </p:cNvCxnSpPr>
          <p:nvPr/>
        </p:nvCxnSpPr>
        <p:spPr>
          <a:xfrm flipH="1" flipV="1">
            <a:off x="1237715" y="3341093"/>
            <a:ext cx="619100" cy="43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279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FBAE16516D21F34793B3A1CD915A6333" ma:contentTypeVersion="10" ma:contentTypeDescription="Yeni belge oluşturun." ma:contentTypeScope="" ma:versionID="e167e5b1510d5fb9ae6f8d1ed5773cff">
  <xsd:schema xmlns:xsd="http://www.w3.org/2001/XMLSchema" xmlns:xs="http://www.w3.org/2001/XMLSchema" xmlns:p="http://schemas.microsoft.com/office/2006/metadata/properties" xmlns:ns3="c76efc42-f4fb-4c53-94aa-eed0cea25631" targetNamespace="http://schemas.microsoft.com/office/2006/metadata/properties" ma:root="true" ma:fieldsID="8fe6cf61e8e27b295dd04b531fa236d8" ns3:_="">
    <xsd:import namespace="c76efc42-f4fb-4c53-94aa-eed0cea2563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6efc42-f4fb-4c53-94aa-eed0cea256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EF5A4E-10F0-4DD7-902E-233912B2E4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6efc42-f4fb-4c53-94aa-eed0cea256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C8E423-4F8C-44A6-94AB-A20779EE5B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CF2916-41BC-4B6E-8ABC-67F87FA9949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238</Words>
  <Application>Microsoft Office PowerPoint</Application>
  <PresentationFormat>A4 Paper (210x297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Alper Arslanoglu</dc:creator>
  <cp:lastModifiedBy>ALPER ARSLANOGLU</cp:lastModifiedBy>
  <cp:revision>1</cp:revision>
  <dcterms:created xsi:type="dcterms:W3CDTF">2020-06-26T11:57:39Z</dcterms:created>
  <dcterms:modified xsi:type="dcterms:W3CDTF">2020-09-24T12:32:39Z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0x010100FBAE16516D21F34793B3A1CD915A6333</vt:lpwstr>
  </property>
</Properties>
</file>