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322" r:id="rId2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78" d="100"/>
          <a:sy n="78" d="100"/>
        </p:scale>
        <p:origin x="31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e Kenichi" userId="1a489fcc67c67303" providerId="LiveId" clId="{C4289ADD-77A4-4597-938B-72CC4850494A}"/>
    <pc:docChg chg="undo custSel addSld delSld modSld sldOrd">
      <pc:chgData name="Lee Kenichi" userId="1a489fcc67c67303" providerId="LiveId" clId="{C4289ADD-77A4-4597-938B-72CC4850494A}" dt="2021-01-08T05:40:12.171" v="1754" actId="1076"/>
      <pc:docMkLst>
        <pc:docMk/>
      </pc:docMkLst>
      <pc:sldChg chg="addSp delSp modSp mod">
        <pc:chgData name="Lee Kenichi" userId="1a489fcc67c67303" providerId="LiveId" clId="{C4289ADD-77A4-4597-938B-72CC4850494A}" dt="2021-01-08T00:38:08.581" v="1552" actId="20577"/>
        <pc:sldMkLst>
          <pc:docMk/>
          <pc:sldMk cId="4047258269" sldId="260"/>
        </pc:sldMkLst>
        <pc:spChg chg="mod">
          <ac:chgData name="Lee Kenichi" userId="1a489fcc67c67303" providerId="LiveId" clId="{C4289ADD-77A4-4597-938B-72CC4850494A}" dt="2021-01-08T00:25:03.724" v="1019" actId="164"/>
          <ac:spMkLst>
            <pc:docMk/>
            <pc:sldMk cId="4047258269" sldId="260"/>
            <ac:spMk id="3" creationId="{57BB1CC9-9F3E-4248-867F-B6FFB8C1F8F2}"/>
          </ac:spMkLst>
        </pc:spChg>
        <pc:spChg chg="mod">
          <ac:chgData name="Lee Kenichi" userId="1a489fcc67c67303" providerId="LiveId" clId="{C4289ADD-77A4-4597-938B-72CC4850494A}" dt="2021-01-08T00:24:52.449" v="1016" actId="164"/>
          <ac:spMkLst>
            <pc:docMk/>
            <pc:sldMk cId="4047258269" sldId="260"/>
            <ac:spMk id="11" creationId="{6E85508C-FF69-4C7F-B18A-0E297FEDEFB4}"/>
          </ac:spMkLst>
        </pc:spChg>
        <pc:spChg chg="mod">
          <ac:chgData name="Lee Kenichi" userId="1a489fcc67c67303" providerId="LiveId" clId="{C4289ADD-77A4-4597-938B-72CC4850494A}" dt="2021-01-08T00:27:32.771" v="1185" actId="1036"/>
          <ac:spMkLst>
            <pc:docMk/>
            <pc:sldMk cId="4047258269" sldId="260"/>
            <ac:spMk id="12" creationId="{021932FA-1D48-46B3-BAC6-B06FA220FCFB}"/>
          </ac:spMkLst>
        </pc:spChg>
        <pc:spChg chg="mod">
          <ac:chgData name="Lee Kenichi" userId="1a489fcc67c67303" providerId="LiveId" clId="{C4289ADD-77A4-4597-938B-72CC4850494A}" dt="2021-01-08T00:38:08.581" v="1552" actId="20577"/>
          <ac:spMkLst>
            <pc:docMk/>
            <pc:sldMk cId="4047258269" sldId="260"/>
            <ac:spMk id="16" creationId="{64B3448F-8330-4767-87FD-185024F63C74}"/>
          </ac:spMkLst>
        </pc:spChg>
        <pc:spChg chg="mod">
          <ac:chgData name="Lee Kenichi" userId="1a489fcc67c67303" providerId="LiveId" clId="{C4289ADD-77A4-4597-938B-72CC4850494A}" dt="2021-01-08T00:24:52.449" v="1016" actId="164"/>
          <ac:spMkLst>
            <pc:docMk/>
            <pc:sldMk cId="4047258269" sldId="260"/>
            <ac:spMk id="17" creationId="{629BD1D5-3D95-4671-9CBC-70A2454DE7BA}"/>
          </ac:spMkLst>
        </pc:spChg>
        <pc:spChg chg="mod">
          <ac:chgData name="Lee Kenichi" userId="1a489fcc67c67303" providerId="LiveId" clId="{C4289ADD-77A4-4597-938B-72CC4850494A}" dt="2021-01-08T00:24:52.449" v="1016" actId="164"/>
          <ac:spMkLst>
            <pc:docMk/>
            <pc:sldMk cId="4047258269" sldId="260"/>
            <ac:spMk id="18" creationId="{7030A7AE-96CE-4A2C-AD47-C086B9DDEE4E}"/>
          </ac:spMkLst>
        </pc:spChg>
        <pc:spChg chg="mod">
          <ac:chgData name="Lee Kenichi" userId="1a489fcc67c67303" providerId="LiveId" clId="{C4289ADD-77A4-4597-938B-72CC4850494A}" dt="2021-01-08T00:24:52.449" v="1016" actId="164"/>
          <ac:spMkLst>
            <pc:docMk/>
            <pc:sldMk cId="4047258269" sldId="260"/>
            <ac:spMk id="19" creationId="{37B6EB2F-129A-4469-82A8-E9FFC50CC63C}"/>
          </ac:spMkLst>
        </pc:spChg>
        <pc:spChg chg="mod">
          <ac:chgData name="Lee Kenichi" userId="1a489fcc67c67303" providerId="LiveId" clId="{C4289ADD-77A4-4597-938B-72CC4850494A}" dt="2021-01-08T00:24:52.449" v="1016" actId="164"/>
          <ac:spMkLst>
            <pc:docMk/>
            <pc:sldMk cId="4047258269" sldId="260"/>
            <ac:spMk id="20" creationId="{689040D4-43AB-4E7E-8ED9-6BCE1DD850CE}"/>
          </ac:spMkLst>
        </pc:spChg>
        <pc:spChg chg="mod">
          <ac:chgData name="Lee Kenichi" userId="1a489fcc67c67303" providerId="LiveId" clId="{C4289ADD-77A4-4597-938B-72CC4850494A}" dt="2021-01-08T00:24:52.449" v="1016" actId="164"/>
          <ac:spMkLst>
            <pc:docMk/>
            <pc:sldMk cId="4047258269" sldId="260"/>
            <ac:spMk id="21" creationId="{E6CE6B8B-6D08-4CF1-86C1-C020445F72B4}"/>
          </ac:spMkLst>
        </pc:spChg>
        <pc:spChg chg="mod">
          <ac:chgData name="Lee Kenichi" userId="1a489fcc67c67303" providerId="LiveId" clId="{C4289ADD-77A4-4597-938B-72CC4850494A}" dt="2021-01-08T00:24:52.449" v="1016" actId="164"/>
          <ac:spMkLst>
            <pc:docMk/>
            <pc:sldMk cId="4047258269" sldId="260"/>
            <ac:spMk id="22" creationId="{6D608E15-3B34-4330-BB85-6383E8CBD2A5}"/>
          </ac:spMkLst>
        </pc:spChg>
        <pc:spChg chg="mod">
          <ac:chgData name="Lee Kenichi" userId="1a489fcc67c67303" providerId="LiveId" clId="{C4289ADD-77A4-4597-938B-72CC4850494A}" dt="2021-01-08T00:24:52.449" v="1016" actId="164"/>
          <ac:spMkLst>
            <pc:docMk/>
            <pc:sldMk cId="4047258269" sldId="260"/>
            <ac:spMk id="23" creationId="{061EAA42-D967-44DC-B788-4B0546C16D2F}"/>
          </ac:spMkLst>
        </pc:spChg>
        <pc:spChg chg="mod">
          <ac:chgData name="Lee Kenichi" userId="1a489fcc67c67303" providerId="LiveId" clId="{C4289ADD-77A4-4597-938B-72CC4850494A}" dt="2021-01-08T00:24:52.449" v="1016" actId="164"/>
          <ac:spMkLst>
            <pc:docMk/>
            <pc:sldMk cId="4047258269" sldId="260"/>
            <ac:spMk id="24" creationId="{0AB65E36-D4D0-46FF-A186-41C9EEFE6825}"/>
          </ac:spMkLst>
        </pc:spChg>
        <pc:spChg chg="mod">
          <ac:chgData name="Lee Kenichi" userId="1a489fcc67c67303" providerId="LiveId" clId="{C4289ADD-77A4-4597-938B-72CC4850494A}" dt="2021-01-08T00:24:52.449" v="1016" actId="164"/>
          <ac:spMkLst>
            <pc:docMk/>
            <pc:sldMk cId="4047258269" sldId="260"/>
            <ac:spMk id="25" creationId="{CA11E8F7-21BD-4D06-9C7C-229915757570}"/>
          </ac:spMkLst>
        </pc:spChg>
        <pc:spChg chg="mod">
          <ac:chgData name="Lee Kenichi" userId="1a489fcc67c67303" providerId="LiveId" clId="{C4289ADD-77A4-4597-938B-72CC4850494A}" dt="2021-01-08T00:24:52.449" v="1016" actId="164"/>
          <ac:spMkLst>
            <pc:docMk/>
            <pc:sldMk cId="4047258269" sldId="260"/>
            <ac:spMk id="26" creationId="{F407B472-818B-4BFD-87E1-FDD8A0D71245}"/>
          </ac:spMkLst>
        </pc:spChg>
        <pc:spChg chg="mod">
          <ac:chgData name="Lee Kenichi" userId="1a489fcc67c67303" providerId="LiveId" clId="{C4289ADD-77A4-4597-938B-72CC4850494A}" dt="2021-01-08T00:24:52.449" v="1016" actId="164"/>
          <ac:spMkLst>
            <pc:docMk/>
            <pc:sldMk cId="4047258269" sldId="260"/>
            <ac:spMk id="30" creationId="{399DBC2D-219C-46D4-928B-761D73D2727D}"/>
          </ac:spMkLst>
        </pc:spChg>
        <pc:spChg chg="mod">
          <ac:chgData name="Lee Kenichi" userId="1a489fcc67c67303" providerId="LiveId" clId="{C4289ADD-77A4-4597-938B-72CC4850494A}" dt="2021-01-08T00:24:52.449" v="1016" actId="164"/>
          <ac:spMkLst>
            <pc:docMk/>
            <pc:sldMk cId="4047258269" sldId="260"/>
            <ac:spMk id="31" creationId="{1654FB06-5538-4EE5-8C88-564C20BE8F1A}"/>
          </ac:spMkLst>
        </pc:spChg>
        <pc:spChg chg="mod">
          <ac:chgData name="Lee Kenichi" userId="1a489fcc67c67303" providerId="LiveId" clId="{C4289ADD-77A4-4597-938B-72CC4850494A}" dt="2021-01-08T00:24:52.449" v="1016" actId="164"/>
          <ac:spMkLst>
            <pc:docMk/>
            <pc:sldMk cId="4047258269" sldId="260"/>
            <ac:spMk id="32" creationId="{A7DC31AF-7D36-4A6E-A745-B49271DBF8C9}"/>
          </ac:spMkLst>
        </pc:spChg>
        <pc:spChg chg="mod">
          <ac:chgData name="Lee Kenichi" userId="1a489fcc67c67303" providerId="LiveId" clId="{C4289ADD-77A4-4597-938B-72CC4850494A}" dt="2021-01-08T00:24:52.449" v="1016" actId="164"/>
          <ac:spMkLst>
            <pc:docMk/>
            <pc:sldMk cId="4047258269" sldId="260"/>
            <ac:spMk id="33" creationId="{89385BD6-10E6-463D-BAA3-8179E6ADE39A}"/>
          </ac:spMkLst>
        </pc:spChg>
        <pc:spChg chg="mod">
          <ac:chgData name="Lee Kenichi" userId="1a489fcc67c67303" providerId="LiveId" clId="{C4289ADD-77A4-4597-938B-72CC4850494A}" dt="2021-01-08T00:24:52.449" v="1016" actId="164"/>
          <ac:spMkLst>
            <pc:docMk/>
            <pc:sldMk cId="4047258269" sldId="260"/>
            <ac:spMk id="34" creationId="{C0F8CE78-B7B6-4A36-87D7-A22C8B0A8B5E}"/>
          </ac:spMkLst>
        </pc:spChg>
        <pc:spChg chg="mod">
          <ac:chgData name="Lee Kenichi" userId="1a489fcc67c67303" providerId="LiveId" clId="{C4289ADD-77A4-4597-938B-72CC4850494A}" dt="2021-01-08T00:24:52.449" v="1016" actId="164"/>
          <ac:spMkLst>
            <pc:docMk/>
            <pc:sldMk cId="4047258269" sldId="260"/>
            <ac:spMk id="35" creationId="{E7CC35FC-4835-42AD-A793-B94889A36C9D}"/>
          </ac:spMkLst>
        </pc:spChg>
        <pc:spChg chg="mod">
          <ac:chgData name="Lee Kenichi" userId="1a489fcc67c67303" providerId="LiveId" clId="{C4289ADD-77A4-4597-938B-72CC4850494A}" dt="2021-01-08T00:24:52.449" v="1016" actId="164"/>
          <ac:spMkLst>
            <pc:docMk/>
            <pc:sldMk cId="4047258269" sldId="260"/>
            <ac:spMk id="36" creationId="{43A2157C-1190-4CD0-842C-F649F95737D5}"/>
          </ac:spMkLst>
        </pc:spChg>
        <pc:spChg chg="mod">
          <ac:chgData name="Lee Kenichi" userId="1a489fcc67c67303" providerId="LiveId" clId="{C4289ADD-77A4-4597-938B-72CC4850494A}" dt="2021-01-08T00:24:52.449" v="1016" actId="164"/>
          <ac:spMkLst>
            <pc:docMk/>
            <pc:sldMk cId="4047258269" sldId="260"/>
            <ac:spMk id="37" creationId="{717063E8-A592-4DED-BE16-ED19FFF2A63B}"/>
          </ac:spMkLst>
        </pc:spChg>
        <pc:spChg chg="mod">
          <ac:chgData name="Lee Kenichi" userId="1a489fcc67c67303" providerId="LiveId" clId="{C4289ADD-77A4-4597-938B-72CC4850494A}" dt="2021-01-08T00:24:52.449" v="1016" actId="164"/>
          <ac:spMkLst>
            <pc:docMk/>
            <pc:sldMk cId="4047258269" sldId="260"/>
            <ac:spMk id="38" creationId="{206C98AD-2CF5-46ED-B8F7-A79440BF937A}"/>
          </ac:spMkLst>
        </pc:spChg>
        <pc:spChg chg="mod">
          <ac:chgData name="Lee Kenichi" userId="1a489fcc67c67303" providerId="LiveId" clId="{C4289ADD-77A4-4597-938B-72CC4850494A}" dt="2021-01-08T00:24:52.449" v="1016" actId="164"/>
          <ac:spMkLst>
            <pc:docMk/>
            <pc:sldMk cId="4047258269" sldId="260"/>
            <ac:spMk id="39" creationId="{A145DADF-66DA-483D-8E0F-303C79F2CDC0}"/>
          </ac:spMkLst>
        </pc:spChg>
        <pc:spChg chg="mod">
          <ac:chgData name="Lee Kenichi" userId="1a489fcc67c67303" providerId="LiveId" clId="{C4289ADD-77A4-4597-938B-72CC4850494A}" dt="2021-01-08T00:24:52.449" v="1016" actId="164"/>
          <ac:spMkLst>
            <pc:docMk/>
            <pc:sldMk cId="4047258269" sldId="260"/>
            <ac:spMk id="40" creationId="{095D0C45-A02E-45EF-93E3-F848BD0956EC}"/>
          </ac:spMkLst>
        </pc:spChg>
        <pc:spChg chg="add mod">
          <ac:chgData name="Lee Kenichi" userId="1a489fcc67c67303" providerId="LiveId" clId="{C4289ADD-77A4-4597-938B-72CC4850494A}" dt="2021-01-08T00:25:03.724" v="1019" actId="164"/>
          <ac:spMkLst>
            <pc:docMk/>
            <pc:sldMk cId="4047258269" sldId="260"/>
            <ac:spMk id="44" creationId="{E98C43AB-9930-4D37-8290-5124BE0053F1}"/>
          </ac:spMkLst>
        </pc:spChg>
        <pc:spChg chg="add mod">
          <ac:chgData name="Lee Kenichi" userId="1a489fcc67c67303" providerId="LiveId" clId="{C4289ADD-77A4-4597-938B-72CC4850494A}" dt="2021-01-08T00:25:03.724" v="1019" actId="164"/>
          <ac:spMkLst>
            <pc:docMk/>
            <pc:sldMk cId="4047258269" sldId="260"/>
            <ac:spMk id="45" creationId="{5BA37C21-98DB-4D1E-9DFC-788CD95102FA}"/>
          </ac:spMkLst>
        </pc:spChg>
        <pc:spChg chg="add mod">
          <ac:chgData name="Lee Kenichi" userId="1a489fcc67c67303" providerId="LiveId" clId="{C4289ADD-77A4-4597-938B-72CC4850494A}" dt="2021-01-08T00:25:03.724" v="1019" actId="164"/>
          <ac:spMkLst>
            <pc:docMk/>
            <pc:sldMk cId="4047258269" sldId="260"/>
            <ac:spMk id="46" creationId="{1D44325D-254C-4EE3-92C8-5D2A01DEA0AB}"/>
          </ac:spMkLst>
        </pc:spChg>
        <pc:spChg chg="add mod">
          <ac:chgData name="Lee Kenichi" userId="1a489fcc67c67303" providerId="LiveId" clId="{C4289ADD-77A4-4597-938B-72CC4850494A}" dt="2021-01-08T00:25:03.724" v="1019" actId="164"/>
          <ac:spMkLst>
            <pc:docMk/>
            <pc:sldMk cId="4047258269" sldId="260"/>
            <ac:spMk id="47" creationId="{4AA06BE2-2076-4BC9-B850-07BED1AEE5C0}"/>
          </ac:spMkLst>
        </pc:spChg>
        <pc:spChg chg="add mod">
          <ac:chgData name="Lee Kenichi" userId="1a489fcc67c67303" providerId="LiveId" clId="{C4289ADD-77A4-4597-938B-72CC4850494A}" dt="2021-01-08T00:25:03.724" v="1019" actId="164"/>
          <ac:spMkLst>
            <pc:docMk/>
            <pc:sldMk cId="4047258269" sldId="260"/>
            <ac:spMk id="48" creationId="{64D58C7D-196C-4D0B-9A7F-19059F859B2E}"/>
          </ac:spMkLst>
        </pc:spChg>
        <pc:spChg chg="add mod">
          <ac:chgData name="Lee Kenichi" userId="1a489fcc67c67303" providerId="LiveId" clId="{C4289ADD-77A4-4597-938B-72CC4850494A}" dt="2021-01-08T00:25:03.724" v="1019" actId="164"/>
          <ac:spMkLst>
            <pc:docMk/>
            <pc:sldMk cId="4047258269" sldId="260"/>
            <ac:spMk id="49" creationId="{3315C6A0-5E35-4D69-8A18-935E4839A324}"/>
          </ac:spMkLst>
        </pc:spChg>
        <pc:spChg chg="add mod">
          <ac:chgData name="Lee Kenichi" userId="1a489fcc67c67303" providerId="LiveId" clId="{C4289ADD-77A4-4597-938B-72CC4850494A}" dt="2021-01-08T00:24:52.449" v="1016" actId="164"/>
          <ac:spMkLst>
            <pc:docMk/>
            <pc:sldMk cId="4047258269" sldId="260"/>
            <ac:spMk id="50" creationId="{7D885175-2AB9-4B1B-AE27-FD3B8C2CC9FF}"/>
          </ac:spMkLst>
        </pc:spChg>
        <pc:spChg chg="add del mod">
          <ac:chgData name="Lee Kenichi" userId="1a489fcc67c67303" providerId="LiveId" clId="{C4289ADD-77A4-4597-938B-72CC4850494A}" dt="2021-01-08T00:24:49.885" v="1015"/>
          <ac:spMkLst>
            <pc:docMk/>
            <pc:sldMk cId="4047258269" sldId="260"/>
            <ac:spMk id="51" creationId="{EA6E1147-9DCB-4173-8E77-C92A14193398}"/>
          </ac:spMkLst>
        </pc:spChg>
        <pc:spChg chg="add del mod">
          <ac:chgData name="Lee Kenichi" userId="1a489fcc67c67303" providerId="LiveId" clId="{C4289ADD-77A4-4597-938B-72CC4850494A}" dt="2021-01-08T00:24:49.885" v="1015"/>
          <ac:spMkLst>
            <pc:docMk/>
            <pc:sldMk cId="4047258269" sldId="260"/>
            <ac:spMk id="52" creationId="{A51683AD-85D6-4D60-A7D6-4AB8FC971E31}"/>
          </ac:spMkLst>
        </pc:spChg>
        <pc:spChg chg="add del mod">
          <ac:chgData name="Lee Kenichi" userId="1a489fcc67c67303" providerId="LiveId" clId="{C4289ADD-77A4-4597-938B-72CC4850494A}" dt="2021-01-08T00:24:49.885" v="1015"/>
          <ac:spMkLst>
            <pc:docMk/>
            <pc:sldMk cId="4047258269" sldId="260"/>
            <ac:spMk id="53" creationId="{B4FA1164-136B-4E4E-A43C-91E77DE4387D}"/>
          </ac:spMkLst>
        </pc:spChg>
        <pc:spChg chg="add del mod">
          <ac:chgData name="Lee Kenichi" userId="1a489fcc67c67303" providerId="LiveId" clId="{C4289ADD-77A4-4597-938B-72CC4850494A}" dt="2021-01-08T00:24:49.885" v="1015"/>
          <ac:spMkLst>
            <pc:docMk/>
            <pc:sldMk cId="4047258269" sldId="260"/>
            <ac:spMk id="54" creationId="{1713BBA6-7FC6-43E9-8821-14D299A8DDA2}"/>
          </ac:spMkLst>
        </pc:spChg>
        <pc:spChg chg="add del mod">
          <ac:chgData name="Lee Kenichi" userId="1a489fcc67c67303" providerId="LiveId" clId="{C4289ADD-77A4-4597-938B-72CC4850494A}" dt="2021-01-08T00:24:49.885" v="1015"/>
          <ac:spMkLst>
            <pc:docMk/>
            <pc:sldMk cId="4047258269" sldId="260"/>
            <ac:spMk id="55" creationId="{82FC60A3-5B71-41CB-947D-582FADB1F6F3}"/>
          </ac:spMkLst>
        </pc:spChg>
        <pc:spChg chg="add del mod">
          <ac:chgData name="Lee Kenichi" userId="1a489fcc67c67303" providerId="LiveId" clId="{C4289ADD-77A4-4597-938B-72CC4850494A}" dt="2021-01-08T00:24:49.885" v="1015"/>
          <ac:spMkLst>
            <pc:docMk/>
            <pc:sldMk cId="4047258269" sldId="260"/>
            <ac:spMk id="56" creationId="{EAAA24BB-A5C2-4BE3-8945-A83DC46D0735}"/>
          </ac:spMkLst>
        </pc:spChg>
        <pc:spChg chg="add del mod">
          <ac:chgData name="Lee Kenichi" userId="1a489fcc67c67303" providerId="LiveId" clId="{C4289ADD-77A4-4597-938B-72CC4850494A}" dt="2021-01-08T00:24:49.885" v="1015"/>
          <ac:spMkLst>
            <pc:docMk/>
            <pc:sldMk cId="4047258269" sldId="260"/>
            <ac:spMk id="57" creationId="{1E986626-235C-401E-A4A9-75EE383CA9A3}"/>
          </ac:spMkLst>
        </pc:spChg>
        <pc:spChg chg="add del mod">
          <ac:chgData name="Lee Kenichi" userId="1a489fcc67c67303" providerId="LiveId" clId="{C4289ADD-77A4-4597-938B-72CC4850494A}" dt="2021-01-08T00:24:49.885" v="1015"/>
          <ac:spMkLst>
            <pc:docMk/>
            <pc:sldMk cId="4047258269" sldId="260"/>
            <ac:spMk id="58" creationId="{532E75E3-F17D-4624-8C77-0F0B38F8BF76}"/>
          </ac:spMkLst>
        </pc:spChg>
        <pc:spChg chg="add del mod">
          <ac:chgData name="Lee Kenichi" userId="1a489fcc67c67303" providerId="LiveId" clId="{C4289ADD-77A4-4597-938B-72CC4850494A}" dt="2021-01-08T00:24:49.885" v="1015"/>
          <ac:spMkLst>
            <pc:docMk/>
            <pc:sldMk cId="4047258269" sldId="260"/>
            <ac:spMk id="59" creationId="{0D72490A-878C-4583-BC95-643E7888008A}"/>
          </ac:spMkLst>
        </pc:spChg>
        <pc:spChg chg="add del mod">
          <ac:chgData name="Lee Kenichi" userId="1a489fcc67c67303" providerId="LiveId" clId="{C4289ADD-77A4-4597-938B-72CC4850494A}" dt="2021-01-08T00:24:49.885" v="1015"/>
          <ac:spMkLst>
            <pc:docMk/>
            <pc:sldMk cId="4047258269" sldId="260"/>
            <ac:spMk id="60" creationId="{FCED1AC6-6E02-4D8F-AAB7-A9479EF555AD}"/>
          </ac:spMkLst>
        </pc:spChg>
        <pc:spChg chg="add del mod">
          <ac:chgData name="Lee Kenichi" userId="1a489fcc67c67303" providerId="LiveId" clId="{C4289ADD-77A4-4597-938B-72CC4850494A}" dt="2021-01-08T00:24:49.885" v="1015"/>
          <ac:spMkLst>
            <pc:docMk/>
            <pc:sldMk cId="4047258269" sldId="260"/>
            <ac:spMk id="61" creationId="{CEE6A763-7745-4236-BC9C-FB350F4934AE}"/>
          </ac:spMkLst>
        </pc:spChg>
        <pc:spChg chg="add del mod">
          <ac:chgData name="Lee Kenichi" userId="1a489fcc67c67303" providerId="LiveId" clId="{C4289ADD-77A4-4597-938B-72CC4850494A}" dt="2021-01-08T00:24:49.885" v="1015"/>
          <ac:spMkLst>
            <pc:docMk/>
            <pc:sldMk cId="4047258269" sldId="260"/>
            <ac:spMk id="62" creationId="{068CC9DA-835B-4CBD-A6C0-DB398A35CACF}"/>
          </ac:spMkLst>
        </pc:spChg>
        <pc:spChg chg="add del mod">
          <ac:chgData name="Lee Kenichi" userId="1a489fcc67c67303" providerId="LiveId" clId="{C4289ADD-77A4-4597-938B-72CC4850494A}" dt="2021-01-08T00:24:49.885" v="1015"/>
          <ac:spMkLst>
            <pc:docMk/>
            <pc:sldMk cId="4047258269" sldId="260"/>
            <ac:spMk id="63" creationId="{508CC638-1D2A-41B6-8A2C-A7F8694D222E}"/>
          </ac:spMkLst>
        </pc:spChg>
        <pc:spChg chg="add del mod">
          <ac:chgData name="Lee Kenichi" userId="1a489fcc67c67303" providerId="LiveId" clId="{C4289ADD-77A4-4597-938B-72CC4850494A}" dt="2021-01-08T00:24:49.885" v="1015"/>
          <ac:spMkLst>
            <pc:docMk/>
            <pc:sldMk cId="4047258269" sldId="260"/>
            <ac:spMk id="64" creationId="{D793CE5A-69CB-4B0F-9F9C-B25A277C7DB1}"/>
          </ac:spMkLst>
        </pc:spChg>
        <pc:spChg chg="add del mod">
          <ac:chgData name="Lee Kenichi" userId="1a489fcc67c67303" providerId="LiveId" clId="{C4289ADD-77A4-4597-938B-72CC4850494A}" dt="2021-01-08T00:24:49.885" v="1015"/>
          <ac:spMkLst>
            <pc:docMk/>
            <pc:sldMk cId="4047258269" sldId="260"/>
            <ac:spMk id="65" creationId="{41B5BA21-535F-4903-9EE5-11D62DADF37E}"/>
          </ac:spMkLst>
        </pc:spChg>
        <pc:spChg chg="add del mod">
          <ac:chgData name="Lee Kenichi" userId="1a489fcc67c67303" providerId="LiveId" clId="{C4289ADD-77A4-4597-938B-72CC4850494A}" dt="2021-01-08T00:24:49.885" v="1015"/>
          <ac:spMkLst>
            <pc:docMk/>
            <pc:sldMk cId="4047258269" sldId="260"/>
            <ac:spMk id="66" creationId="{E06A5E52-CBF7-4039-A081-925CED9FA114}"/>
          </ac:spMkLst>
        </pc:spChg>
        <pc:spChg chg="add del mod">
          <ac:chgData name="Lee Kenichi" userId="1a489fcc67c67303" providerId="LiveId" clId="{C4289ADD-77A4-4597-938B-72CC4850494A}" dt="2021-01-08T00:24:49.885" v="1015"/>
          <ac:spMkLst>
            <pc:docMk/>
            <pc:sldMk cId="4047258269" sldId="260"/>
            <ac:spMk id="67" creationId="{E890B0A1-A02F-4A5F-950D-487689FED350}"/>
          </ac:spMkLst>
        </pc:spChg>
        <pc:spChg chg="add del mod">
          <ac:chgData name="Lee Kenichi" userId="1a489fcc67c67303" providerId="LiveId" clId="{C4289ADD-77A4-4597-938B-72CC4850494A}" dt="2021-01-08T00:24:49.885" v="1015"/>
          <ac:spMkLst>
            <pc:docMk/>
            <pc:sldMk cId="4047258269" sldId="260"/>
            <ac:spMk id="68" creationId="{0D1AF4FC-A8D5-42B5-91C3-4F1525AF0AEA}"/>
          </ac:spMkLst>
        </pc:spChg>
        <pc:spChg chg="add del mod">
          <ac:chgData name="Lee Kenichi" userId="1a489fcc67c67303" providerId="LiveId" clId="{C4289ADD-77A4-4597-938B-72CC4850494A}" dt="2021-01-08T00:24:49.885" v="1015"/>
          <ac:spMkLst>
            <pc:docMk/>
            <pc:sldMk cId="4047258269" sldId="260"/>
            <ac:spMk id="69" creationId="{7BDEE455-F251-4359-AC73-0616F3B39144}"/>
          </ac:spMkLst>
        </pc:spChg>
        <pc:spChg chg="add del mod">
          <ac:chgData name="Lee Kenichi" userId="1a489fcc67c67303" providerId="LiveId" clId="{C4289ADD-77A4-4597-938B-72CC4850494A}" dt="2021-01-08T00:24:49.885" v="1015"/>
          <ac:spMkLst>
            <pc:docMk/>
            <pc:sldMk cId="4047258269" sldId="260"/>
            <ac:spMk id="70" creationId="{288921F9-9238-4B51-BA3E-9A4B7CE51653}"/>
          </ac:spMkLst>
        </pc:spChg>
        <pc:spChg chg="add del mod">
          <ac:chgData name="Lee Kenichi" userId="1a489fcc67c67303" providerId="LiveId" clId="{C4289ADD-77A4-4597-938B-72CC4850494A}" dt="2021-01-08T00:24:49.885" v="1015"/>
          <ac:spMkLst>
            <pc:docMk/>
            <pc:sldMk cId="4047258269" sldId="260"/>
            <ac:spMk id="71" creationId="{7DD41C5F-0F20-459E-BB5F-162C3BCED7BF}"/>
          </ac:spMkLst>
        </pc:spChg>
        <pc:spChg chg="add del mod">
          <ac:chgData name="Lee Kenichi" userId="1a489fcc67c67303" providerId="LiveId" clId="{C4289ADD-77A4-4597-938B-72CC4850494A}" dt="2021-01-08T00:24:49.885" v="1015"/>
          <ac:spMkLst>
            <pc:docMk/>
            <pc:sldMk cId="4047258269" sldId="260"/>
            <ac:spMk id="72" creationId="{4A6B1AEA-84C9-4779-9920-A06C78CEF15F}"/>
          </ac:spMkLst>
        </pc:spChg>
        <pc:spChg chg="add del mod">
          <ac:chgData name="Lee Kenichi" userId="1a489fcc67c67303" providerId="LiveId" clId="{C4289ADD-77A4-4597-938B-72CC4850494A}" dt="2021-01-08T00:24:49.885" v="1015"/>
          <ac:spMkLst>
            <pc:docMk/>
            <pc:sldMk cId="4047258269" sldId="260"/>
            <ac:spMk id="74" creationId="{7A4F9249-CB37-4916-AC34-3667C870AA1B}"/>
          </ac:spMkLst>
        </pc:spChg>
        <pc:spChg chg="mod">
          <ac:chgData name="Lee Kenichi" userId="1a489fcc67c67303" providerId="LiveId" clId="{C4289ADD-77A4-4597-938B-72CC4850494A}" dt="2021-01-08T00:25:05.882" v="1020"/>
          <ac:spMkLst>
            <pc:docMk/>
            <pc:sldMk cId="4047258269" sldId="260"/>
            <ac:spMk id="76" creationId="{BF01A5B1-7F20-454C-A2C4-B29609CC1363}"/>
          </ac:spMkLst>
        </pc:spChg>
        <pc:spChg chg="mod">
          <ac:chgData name="Lee Kenichi" userId="1a489fcc67c67303" providerId="LiveId" clId="{C4289ADD-77A4-4597-938B-72CC4850494A}" dt="2021-01-08T00:25:05.882" v="1020"/>
          <ac:spMkLst>
            <pc:docMk/>
            <pc:sldMk cId="4047258269" sldId="260"/>
            <ac:spMk id="77" creationId="{F8DD9967-632C-4127-B65B-CE16458111D9}"/>
          </ac:spMkLst>
        </pc:spChg>
        <pc:spChg chg="mod">
          <ac:chgData name="Lee Kenichi" userId="1a489fcc67c67303" providerId="LiveId" clId="{C4289ADD-77A4-4597-938B-72CC4850494A}" dt="2021-01-08T00:25:05.882" v="1020"/>
          <ac:spMkLst>
            <pc:docMk/>
            <pc:sldMk cId="4047258269" sldId="260"/>
            <ac:spMk id="78" creationId="{156939E6-F1EA-4DC1-8C93-6C46508E90E1}"/>
          </ac:spMkLst>
        </pc:spChg>
        <pc:spChg chg="mod">
          <ac:chgData name="Lee Kenichi" userId="1a489fcc67c67303" providerId="LiveId" clId="{C4289ADD-77A4-4597-938B-72CC4850494A}" dt="2021-01-08T00:25:05.882" v="1020"/>
          <ac:spMkLst>
            <pc:docMk/>
            <pc:sldMk cId="4047258269" sldId="260"/>
            <ac:spMk id="79" creationId="{3DDDDA4C-7B8F-47A9-9D63-8DCFEAF4CC05}"/>
          </ac:spMkLst>
        </pc:spChg>
        <pc:spChg chg="mod">
          <ac:chgData name="Lee Kenichi" userId="1a489fcc67c67303" providerId="LiveId" clId="{C4289ADD-77A4-4597-938B-72CC4850494A}" dt="2021-01-08T00:25:05.882" v="1020"/>
          <ac:spMkLst>
            <pc:docMk/>
            <pc:sldMk cId="4047258269" sldId="260"/>
            <ac:spMk id="80" creationId="{C1BF0523-A531-4F0E-AEEF-4CA377AD1C2D}"/>
          </ac:spMkLst>
        </pc:spChg>
        <pc:spChg chg="mod">
          <ac:chgData name="Lee Kenichi" userId="1a489fcc67c67303" providerId="LiveId" clId="{C4289ADD-77A4-4597-938B-72CC4850494A}" dt="2021-01-08T00:25:05.882" v="1020"/>
          <ac:spMkLst>
            <pc:docMk/>
            <pc:sldMk cId="4047258269" sldId="260"/>
            <ac:spMk id="81" creationId="{7CA89976-B1FA-408C-97F3-79C4D3768487}"/>
          </ac:spMkLst>
        </pc:spChg>
        <pc:spChg chg="mod">
          <ac:chgData name="Lee Kenichi" userId="1a489fcc67c67303" providerId="LiveId" clId="{C4289ADD-77A4-4597-938B-72CC4850494A}" dt="2021-01-08T00:25:05.882" v="1020"/>
          <ac:spMkLst>
            <pc:docMk/>
            <pc:sldMk cId="4047258269" sldId="260"/>
            <ac:spMk id="82" creationId="{EDB4DE98-94D6-4E7D-A8EC-3782784C0AC5}"/>
          </ac:spMkLst>
        </pc:spChg>
        <pc:spChg chg="mod">
          <ac:chgData name="Lee Kenichi" userId="1a489fcc67c67303" providerId="LiveId" clId="{C4289ADD-77A4-4597-938B-72CC4850494A}" dt="2021-01-08T00:25:05.882" v="1020"/>
          <ac:spMkLst>
            <pc:docMk/>
            <pc:sldMk cId="4047258269" sldId="260"/>
            <ac:spMk id="84" creationId="{17D58B5F-0B32-44F7-990B-22A1D3AAD2B5}"/>
          </ac:spMkLst>
        </pc:spChg>
        <pc:spChg chg="mod">
          <ac:chgData name="Lee Kenichi" userId="1a489fcc67c67303" providerId="LiveId" clId="{C4289ADD-77A4-4597-938B-72CC4850494A}" dt="2021-01-08T00:25:05.882" v="1020"/>
          <ac:spMkLst>
            <pc:docMk/>
            <pc:sldMk cId="4047258269" sldId="260"/>
            <ac:spMk id="85" creationId="{4AF3D3BC-4044-4637-8984-D9856CEDE3BF}"/>
          </ac:spMkLst>
        </pc:spChg>
        <pc:spChg chg="mod">
          <ac:chgData name="Lee Kenichi" userId="1a489fcc67c67303" providerId="LiveId" clId="{C4289ADD-77A4-4597-938B-72CC4850494A}" dt="2021-01-08T00:25:05.882" v="1020"/>
          <ac:spMkLst>
            <pc:docMk/>
            <pc:sldMk cId="4047258269" sldId="260"/>
            <ac:spMk id="86" creationId="{72005412-1D1E-40E1-B8DD-76DC01660003}"/>
          </ac:spMkLst>
        </pc:spChg>
        <pc:spChg chg="mod">
          <ac:chgData name="Lee Kenichi" userId="1a489fcc67c67303" providerId="LiveId" clId="{C4289ADD-77A4-4597-938B-72CC4850494A}" dt="2021-01-08T00:25:05.882" v="1020"/>
          <ac:spMkLst>
            <pc:docMk/>
            <pc:sldMk cId="4047258269" sldId="260"/>
            <ac:spMk id="87" creationId="{0015EC0A-FF75-4206-AC7F-8513C5BE8B3B}"/>
          </ac:spMkLst>
        </pc:spChg>
        <pc:spChg chg="mod">
          <ac:chgData name="Lee Kenichi" userId="1a489fcc67c67303" providerId="LiveId" clId="{C4289ADD-77A4-4597-938B-72CC4850494A}" dt="2021-01-08T00:25:05.882" v="1020"/>
          <ac:spMkLst>
            <pc:docMk/>
            <pc:sldMk cId="4047258269" sldId="260"/>
            <ac:spMk id="88" creationId="{56D22D16-8005-4DD0-861F-8AB724C17931}"/>
          </ac:spMkLst>
        </pc:spChg>
        <pc:spChg chg="mod">
          <ac:chgData name="Lee Kenichi" userId="1a489fcc67c67303" providerId="LiveId" clId="{C4289ADD-77A4-4597-938B-72CC4850494A}" dt="2021-01-08T00:25:05.882" v="1020"/>
          <ac:spMkLst>
            <pc:docMk/>
            <pc:sldMk cId="4047258269" sldId="260"/>
            <ac:spMk id="89" creationId="{913AE07B-CB25-47EB-8FB7-FB962220A7DD}"/>
          </ac:spMkLst>
        </pc:spChg>
        <pc:spChg chg="mod">
          <ac:chgData name="Lee Kenichi" userId="1a489fcc67c67303" providerId="LiveId" clId="{C4289ADD-77A4-4597-938B-72CC4850494A}" dt="2021-01-08T00:25:05.882" v="1020"/>
          <ac:spMkLst>
            <pc:docMk/>
            <pc:sldMk cId="4047258269" sldId="260"/>
            <ac:spMk id="90" creationId="{E7404881-8BC5-47B3-8813-497205B33E80}"/>
          </ac:spMkLst>
        </pc:spChg>
        <pc:spChg chg="mod">
          <ac:chgData name="Lee Kenichi" userId="1a489fcc67c67303" providerId="LiveId" clId="{C4289ADD-77A4-4597-938B-72CC4850494A}" dt="2021-01-08T00:25:05.882" v="1020"/>
          <ac:spMkLst>
            <pc:docMk/>
            <pc:sldMk cId="4047258269" sldId="260"/>
            <ac:spMk id="91" creationId="{9DFFED52-1F95-4296-A7CB-C875A1818FE8}"/>
          </ac:spMkLst>
        </pc:spChg>
        <pc:spChg chg="mod">
          <ac:chgData name="Lee Kenichi" userId="1a489fcc67c67303" providerId="LiveId" clId="{C4289ADD-77A4-4597-938B-72CC4850494A}" dt="2021-01-08T00:25:05.882" v="1020"/>
          <ac:spMkLst>
            <pc:docMk/>
            <pc:sldMk cId="4047258269" sldId="260"/>
            <ac:spMk id="92" creationId="{677F9975-6D0A-4354-ADDB-D2832B628005}"/>
          </ac:spMkLst>
        </pc:spChg>
        <pc:spChg chg="mod">
          <ac:chgData name="Lee Kenichi" userId="1a489fcc67c67303" providerId="LiveId" clId="{C4289ADD-77A4-4597-938B-72CC4850494A}" dt="2021-01-08T00:25:05.882" v="1020"/>
          <ac:spMkLst>
            <pc:docMk/>
            <pc:sldMk cId="4047258269" sldId="260"/>
            <ac:spMk id="93" creationId="{26200E8B-26C8-4450-82F8-1C8B63C92F05}"/>
          </ac:spMkLst>
        </pc:spChg>
        <pc:spChg chg="mod">
          <ac:chgData name="Lee Kenichi" userId="1a489fcc67c67303" providerId="LiveId" clId="{C4289ADD-77A4-4597-938B-72CC4850494A}" dt="2021-01-08T00:25:05.882" v="1020"/>
          <ac:spMkLst>
            <pc:docMk/>
            <pc:sldMk cId="4047258269" sldId="260"/>
            <ac:spMk id="94" creationId="{C7D6C40B-EFEA-478B-B166-B68749F2690C}"/>
          </ac:spMkLst>
        </pc:spChg>
        <pc:spChg chg="mod">
          <ac:chgData name="Lee Kenichi" userId="1a489fcc67c67303" providerId="LiveId" clId="{C4289ADD-77A4-4597-938B-72CC4850494A}" dt="2021-01-08T00:25:05.882" v="1020"/>
          <ac:spMkLst>
            <pc:docMk/>
            <pc:sldMk cId="4047258269" sldId="260"/>
            <ac:spMk id="95" creationId="{C2E1A799-16A2-4A09-8F57-A09193243D17}"/>
          </ac:spMkLst>
        </pc:spChg>
        <pc:spChg chg="mod">
          <ac:chgData name="Lee Kenichi" userId="1a489fcc67c67303" providerId="LiveId" clId="{C4289ADD-77A4-4597-938B-72CC4850494A}" dt="2021-01-08T00:25:05.882" v="1020"/>
          <ac:spMkLst>
            <pc:docMk/>
            <pc:sldMk cId="4047258269" sldId="260"/>
            <ac:spMk id="96" creationId="{4CC437B3-8E3E-4850-92DE-419A576C751A}"/>
          </ac:spMkLst>
        </pc:spChg>
        <pc:spChg chg="mod">
          <ac:chgData name="Lee Kenichi" userId="1a489fcc67c67303" providerId="LiveId" clId="{C4289ADD-77A4-4597-938B-72CC4850494A}" dt="2021-01-08T00:25:05.882" v="1020"/>
          <ac:spMkLst>
            <pc:docMk/>
            <pc:sldMk cId="4047258269" sldId="260"/>
            <ac:spMk id="97" creationId="{054441B8-EA39-4A73-AE47-25AC4BD8EC6C}"/>
          </ac:spMkLst>
        </pc:spChg>
        <pc:spChg chg="mod">
          <ac:chgData name="Lee Kenichi" userId="1a489fcc67c67303" providerId="LiveId" clId="{C4289ADD-77A4-4597-938B-72CC4850494A}" dt="2021-01-08T00:25:05.882" v="1020"/>
          <ac:spMkLst>
            <pc:docMk/>
            <pc:sldMk cId="4047258269" sldId="260"/>
            <ac:spMk id="98" creationId="{FE67FEDB-83CF-45A9-B620-423487DBBF3D}"/>
          </ac:spMkLst>
        </pc:spChg>
        <pc:spChg chg="mod">
          <ac:chgData name="Lee Kenichi" userId="1a489fcc67c67303" providerId="LiveId" clId="{C4289ADD-77A4-4597-938B-72CC4850494A}" dt="2021-01-08T00:25:05.882" v="1020"/>
          <ac:spMkLst>
            <pc:docMk/>
            <pc:sldMk cId="4047258269" sldId="260"/>
            <ac:spMk id="99" creationId="{E6DD6380-AF3E-44EC-B6E7-0BB403F80023}"/>
          </ac:spMkLst>
        </pc:spChg>
        <pc:spChg chg="mod">
          <ac:chgData name="Lee Kenichi" userId="1a489fcc67c67303" providerId="LiveId" clId="{C4289ADD-77A4-4597-938B-72CC4850494A}" dt="2021-01-08T00:25:05.882" v="1020"/>
          <ac:spMkLst>
            <pc:docMk/>
            <pc:sldMk cId="4047258269" sldId="260"/>
            <ac:spMk id="100" creationId="{A57CC8CB-7FA8-42BA-9E89-B97F75AFE184}"/>
          </ac:spMkLst>
        </pc:spChg>
        <pc:spChg chg="mod">
          <ac:chgData name="Lee Kenichi" userId="1a489fcc67c67303" providerId="LiveId" clId="{C4289ADD-77A4-4597-938B-72CC4850494A}" dt="2021-01-08T00:25:05.882" v="1020"/>
          <ac:spMkLst>
            <pc:docMk/>
            <pc:sldMk cId="4047258269" sldId="260"/>
            <ac:spMk id="101" creationId="{8C115668-9F71-4544-82D8-4B1FF5B4D22F}"/>
          </ac:spMkLst>
        </pc:spChg>
        <pc:spChg chg="mod">
          <ac:chgData name="Lee Kenichi" userId="1a489fcc67c67303" providerId="LiveId" clId="{C4289ADD-77A4-4597-938B-72CC4850494A}" dt="2021-01-08T00:25:05.882" v="1020"/>
          <ac:spMkLst>
            <pc:docMk/>
            <pc:sldMk cId="4047258269" sldId="260"/>
            <ac:spMk id="102" creationId="{5E0FB0BF-73A6-44CC-B0B8-80B781EA86C9}"/>
          </ac:spMkLst>
        </pc:spChg>
        <pc:spChg chg="mod">
          <ac:chgData name="Lee Kenichi" userId="1a489fcc67c67303" providerId="LiveId" clId="{C4289ADD-77A4-4597-938B-72CC4850494A}" dt="2021-01-08T00:25:05.882" v="1020"/>
          <ac:spMkLst>
            <pc:docMk/>
            <pc:sldMk cId="4047258269" sldId="260"/>
            <ac:spMk id="103" creationId="{8751FC8E-DE26-451B-8F9C-45C98369734D}"/>
          </ac:spMkLst>
        </pc:spChg>
        <pc:spChg chg="mod">
          <ac:chgData name="Lee Kenichi" userId="1a489fcc67c67303" providerId="LiveId" clId="{C4289ADD-77A4-4597-938B-72CC4850494A}" dt="2021-01-08T00:25:05.882" v="1020"/>
          <ac:spMkLst>
            <pc:docMk/>
            <pc:sldMk cId="4047258269" sldId="260"/>
            <ac:spMk id="104" creationId="{63592F7B-F059-450B-95E8-6DF446CA643D}"/>
          </ac:spMkLst>
        </pc:spChg>
        <pc:spChg chg="mod">
          <ac:chgData name="Lee Kenichi" userId="1a489fcc67c67303" providerId="LiveId" clId="{C4289ADD-77A4-4597-938B-72CC4850494A}" dt="2021-01-08T00:25:05.882" v="1020"/>
          <ac:spMkLst>
            <pc:docMk/>
            <pc:sldMk cId="4047258269" sldId="260"/>
            <ac:spMk id="105" creationId="{5A08C8E8-AE95-46B9-97A0-79B2B8F139D5}"/>
          </ac:spMkLst>
        </pc:spChg>
        <pc:spChg chg="mod">
          <ac:chgData name="Lee Kenichi" userId="1a489fcc67c67303" providerId="LiveId" clId="{C4289ADD-77A4-4597-938B-72CC4850494A}" dt="2021-01-08T00:25:05.882" v="1020"/>
          <ac:spMkLst>
            <pc:docMk/>
            <pc:sldMk cId="4047258269" sldId="260"/>
            <ac:spMk id="107" creationId="{7E9A99FD-7D18-4C3E-B414-4BD1CC98A0FE}"/>
          </ac:spMkLst>
        </pc:spChg>
        <pc:spChg chg="mod">
          <ac:chgData name="Lee Kenichi" userId="1a489fcc67c67303" providerId="LiveId" clId="{C4289ADD-77A4-4597-938B-72CC4850494A}" dt="2021-01-08T00:25:11.335" v="1024"/>
          <ac:spMkLst>
            <pc:docMk/>
            <pc:sldMk cId="4047258269" sldId="260"/>
            <ac:spMk id="109" creationId="{EED8648A-C56C-4643-97A3-22013665E8FA}"/>
          </ac:spMkLst>
        </pc:spChg>
        <pc:spChg chg="mod">
          <ac:chgData name="Lee Kenichi" userId="1a489fcc67c67303" providerId="LiveId" clId="{C4289ADD-77A4-4597-938B-72CC4850494A}" dt="2021-01-08T00:25:11.335" v="1024"/>
          <ac:spMkLst>
            <pc:docMk/>
            <pc:sldMk cId="4047258269" sldId="260"/>
            <ac:spMk id="110" creationId="{8259EB70-1F91-44A3-A94A-A91D91F6807C}"/>
          </ac:spMkLst>
        </pc:spChg>
        <pc:spChg chg="mod">
          <ac:chgData name="Lee Kenichi" userId="1a489fcc67c67303" providerId="LiveId" clId="{C4289ADD-77A4-4597-938B-72CC4850494A}" dt="2021-01-08T00:25:11.335" v="1024"/>
          <ac:spMkLst>
            <pc:docMk/>
            <pc:sldMk cId="4047258269" sldId="260"/>
            <ac:spMk id="111" creationId="{E49840B9-ACA3-4D35-B8BA-0DFDED8D6DDA}"/>
          </ac:spMkLst>
        </pc:spChg>
        <pc:spChg chg="mod">
          <ac:chgData name="Lee Kenichi" userId="1a489fcc67c67303" providerId="LiveId" clId="{C4289ADD-77A4-4597-938B-72CC4850494A}" dt="2021-01-08T00:25:11.335" v="1024"/>
          <ac:spMkLst>
            <pc:docMk/>
            <pc:sldMk cId="4047258269" sldId="260"/>
            <ac:spMk id="112" creationId="{526F9E93-4CFC-477F-A7DF-BD873837F560}"/>
          </ac:spMkLst>
        </pc:spChg>
        <pc:spChg chg="mod">
          <ac:chgData name="Lee Kenichi" userId="1a489fcc67c67303" providerId="LiveId" clId="{C4289ADD-77A4-4597-938B-72CC4850494A}" dt="2021-01-08T00:25:11.335" v="1024"/>
          <ac:spMkLst>
            <pc:docMk/>
            <pc:sldMk cId="4047258269" sldId="260"/>
            <ac:spMk id="113" creationId="{26650573-924E-47A4-B74C-1440F8BED6C6}"/>
          </ac:spMkLst>
        </pc:spChg>
        <pc:spChg chg="mod">
          <ac:chgData name="Lee Kenichi" userId="1a489fcc67c67303" providerId="LiveId" clId="{C4289ADD-77A4-4597-938B-72CC4850494A}" dt="2021-01-08T00:25:11.335" v="1024"/>
          <ac:spMkLst>
            <pc:docMk/>
            <pc:sldMk cId="4047258269" sldId="260"/>
            <ac:spMk id="114" creationId="{9993B67F-94AF-48BA-A47D-3082D5D0ABDD}"/>
          </ac:spMkLst>
        </pc:spChg>
        <pc:spChg chg="mod">
          <ac:chgData name="Lee Kenichi" userId="1a489fcc67c67303" providerId="LiveId" clId="{C4289ADD-77A4-4597-938B-72CC4850494A}" dt="2021-01-08T00:25:11.335" v="1024"/>
          <ac:spMkLst>
            <pc:docMk/>
            <pc:sldMk cId="4047258269" sldId="260"/>
            <ac:spMk id="115" creationId="{012748C1-E2C8-44C2-A11B-2F8256960E9A}"/>
          </ac:spMkLst>
        </pc:spChg>
        <pc:spChg chg="mod">
          <ac:chgData name="Lee Kenichi" userId="1a489fcc67c67303" providerId="LiveId" clId="{C4289ADD-77A4-4597-938B-72CC4850494A}" dt="2021-01-08T00:25:11.335" v="1024"/>
          <ac:spMkLst>
            <pc:docMk/>
            <pc:sldMk cId="4047258269" sldId="260"/>
            <ac:spMk id="117" creationId="{7AB1E334-916E-451B-B8C3-91EE69A26D20}"/>
          </ac:spMkLst>
        </pc:spChg>
        <pc:spChg chg="mod">
          <ac:chgData name="Lee Kenichi" userId="1a489fcc67c67303" providerId="LiveId" clId="{C4289ADD-77A4-4597-938B-72CC4850494A}" dt="2021-01-08T00:25:11.335" v="1024"/>
          <ac:spMkLst>
            <pc:docMk/>
            <pc:sldMk cId="4047258269" sldId="260"/>
            <ac:spMk id="118" creationId="{637AA53D-1C8B-42B2-9860-7FC0F62532E0}"/>
          </ac:spMkLst>
        </pc:spChg>
        <pc:spChg chg="mod">
          <ac:chgData name="Lee Kenichi" userId="1a489fcc67c67303" providerId="LiveId" clId="{C4289ADD-77A4-4597-938B-72CC4850494A}" dt="2021-01-08T00:25:11.335" v="1024"/>
          <ac:spMkLst>
            <pc:docMk/>
            <pc:sldMk cId="4047258269" sldId="260"/>
            <ac:spMk id="119" creationId="{6AC68407-0E44-4636-817F-4528AE2C330B}"/>
          </ac:spMkLst>
        </pc:spChg>
        <pc:spChg chg="mod">
          <ac:chgData name="Lee Kenichi" userId="1a489fcc67c67303" providerId="LiveId" clId="{C4289ADD-77A4-4597-938B-72CC4850494A}" dt="2021-01-08T00:25:11.335" v="1024"/>
          <ac:spMkLst>
            <pc:docMk/>
            <pc:sldMk cId="4047258269" sldId="260"/>
            <ac:spMk id="120" creationId="{9F9EEEA2-404B-440A-B4C6-0C36C24F5B5A}"/>
          </ac:spMkLst>
        </pc:spChg>
        <pc:spChg chg="mod">
          <ac:chgData name="Lee Kenichi" userId="1a489fcc67c67303" providerId="LiveId" clId="{C4289ADD-77A4-4597-938B-72CC4850494A}" dt="2021-01-08T00:25:11.335" v="1024"/>
          <ac:spMkLst>
            <pc:docMk/>
            <pc:sldMk cId="4047258269" sldId="260"/>
            <ac:spMk id="121" creationId="{699F3A31-6B49-4FED-9EEE-B8D82C85C95D}"/>
          </ac:spMkLst>
        </pc:spChg>
        <pc:spChg chg="mod">
          <ac:chgData name="Lee Kenichi" userId="1a489fcc67c67303" providerId="LiveId" clId="{C4289ADD-77A4-4597-938B-72CC4850494A}" dt="2021-01-08T00:25:11.335" v="1024"/>
          <ac:spMkLst>
            <pc:docMk/>
            <pc:sldMk cId="4047258269" sldId="260"/>
            <ac:spMk id="122" creationId="{7E746C2C-E218-48C5-B156-CFC1887A2095}"/>
          </ac:spMkLst>
        </pc:spChg>
        <pc:spChg chg="mod">
          <ac:chgData name="Lee Kenichi" userId="1a489fcc67c67303" providerId="LiveId" clId="{C4289ADD-77A4-4597-938B-72CC4850494A}" dt="2021-01-08T00:25:11.335" v="1024"/>
          <ac:spMkLst>
            <pc:docMk/>
            <pc:sldMk cId="4047258269" sldId="260"/>
            <ac:spMk id="123" creationId="{477D83AE-275E-44FE-B64C-1A16C8E43504}"/>
          </ac:spMkLst>
        </pc:spChg>
        <pc:spChg chg="mod">
          <ac:chgData name="Lee Kenichi" userId="1a489fcc67c67303" providerId="LiveId" clId="{C4289ADD-77A4-4597-938B-72CC4850494A}" dt="2021-01-08T00:25:11.335" v="1024"/>
          <ac:spMkLst>
            <pc:docMk/>
            <pc:sldMk cId="4047258269" sldId="260"/>
            <ac:spMk id="124" creationId="{AAFED597-481D-45A5-BEB6-5DAED4420A3F}"/>
          </ac:spMkLst>
        </pc:spChg>
        <pc:spChg chg="mod">
          <ac:chgData name="Lee Kenichi" userId="1a489fcc67c67303" providerId="LiveId" clId="{C4289ADD-77A4-4597-938B-72CC4850494A}" dt="2021-01-08T00:25:11.335" v="1024"/>
          <ac:spMkLst>
            <pc:docMk/>
            <pc:sldMk cId="4047258269" sldId="260"/>
            <ac:spMk id="125" creationId="{BC47632E-079B-47FF-937A-61D538AF9B7C}"/>
          </ac:spMkLst>
        </pc:spChg>
        <pc:spChg chg="mod">
          <ac:chgData name="Lee Kenichi" userId="1a489fcc67c67303" providerId="LiveId" clId="{C4289ADD-77A4-4597-938B-72CC4850494A}" dt="2021-01-08T00:25:11.335" v="1024"/>
          <ac:spMkLst>
            <pc:docMk/>
            <pc:sldMk cId="4047258269" sldId="260"/>
            <ac:spMk id="126" creationId="{B2421C1C-6E15-444D-AEAE-B24AF0C2E478}"/>
          </ac:spMkLst>
        </pc:spChg>
        <pc:spChg chg="mod">
          <ac:chgData name="Lee Kenichi" userId="1a489fcc67c67303" providerId="LiveId" clId="{C4289ADD-77A4-4597-938B-72CC4850494A}" dt="2021-01-08T00:25:11.335" v="1024"/>
          <ac:spMkLst>
            <pc:docMk/>
            <pc:sldMk cId="4047258269" sldId="260"/>
            <ac:spMk id="127" creationId="{3800850F-8156-4E2D-941C-263F8430B65E}"/>
          </ac:spMkLst>
        </pc:spChg>
        <pc:spChg chg="mod">
          <ac:chgData name="Lee Kenichi" userId="1a489fcc67c67303" providerId="LiveId" clId="{C4289ADD-77A4-4597-938B-72CC4850494A}" dt="2021-01-08T00:25:11.335" v="1024"/>
          <ac:spMkLst>
            <pc:docMk/>
            <pc:sldMk cId="4047258269" sldId="260"/>
            <ac:spMk id="128" creationId="{F95C3C1A-5AAE-4BEA-9A9E-81A847303EF6}"/>
          </ac:spMkLst>
        </pc:spChg>
        <pc:spChg chg="mod">
          <ac:chgData name="Lee Kenichi" userId="1a489fcc67c67303" providerId="LiveId" clId="{C4289ADD-77A4-4597-938B-72CC4850494A}" dt="2021-01-08T00:25:11.335" v="1024"/>
          <ac:spMkLst>
            <pc:docMk/>
            <pc:sldMk cId="4047258269" sldId="260"/>
            <ac:spMk id="129" creationId="{D64DC3BE-1FDF-4E72-BD5D-BC23932B3F01}"/>
          </ac:spMkLst>
        </pc:spChg>
        <pc:spChg chg="mod">
          <ac:chgData name="Lee Kenichi" userId="1a489fcc67c67303" providerId="LiveId" clId="{C4289ADD-77A4-4597-938B-72CC4850494A}" dt="2021-01-08T00:25:11.335" v="1024"/>
          <ac:spMkLst>
            <pc:docMk/>
            <pc:sldMk cId="4047258269" sldId="260"/>
            <ac:spMk id="130" creationId="{9F24BB51-0AF2-4465-A265-BA39B8A796BD}"/>
          </ac:spMkLst>
        </pc:spChg>
        <pc:spChg chg="mod">
          <ac:chgData name="Lee Kenichi" userId="1a489fcc67c67303" providerId="LiveId" clId="{C4289ADD-77A4-4597-938B-72CC4850494A}" dt="2021-01-08T00:25:11.335" v="1024"/>
          <ac:spMkLst>
            <pc:docMk/>
            <pc:sldMk cId="4047258269" sldId="260"/>
            <ac:spMk id="131" creationId="{03B940D4-87DA-4144-A2E1-728AC0A7BD89}"/>
          </ac:spMkLst>
        </pc:spChg>
        <pc:spChg chg="mod">
          <ac:chgData name="Lee Kenichi" userId="1a489fcc67c67303" providerId="LiveId" clId="{C4289ADD-77A4-4597-938B-72CC4850494A}" dt="2021-01-08T00:25:11.335" v="1024"/>
          <ac:spMkLst>
            <pc:docMk/>
            <pc:sldMk cId="4047258269" sldId="260"/>
            <ac:spMk id="132" creationId="{F398707F-3657-46EE-8395-E2E4F0888D2D}"/>
          </ac:spMkLst>
        </pc:spChg>
        <pc:spChg chg="mod">
          <ac:chgData name="Lee Kenichi" userId="1a489fcc67c67303" providerId="LiveId" clId="{C4289ADD-77A4-4597-938B-72CC4850494A}" dt="2021-01-08T00:25:11.335" v="1024"/>
          <ac:spMkLst>
            <pc:docMk/>
            <pc:sldMk cId="4047258269" sldId="260"/>
            <ac:spMk id="133" creationId="{BFE7FF8C-8055-42F4-9A1F-F984D6A347DE}"/>
          </ac:spMkLst>
        </pc:spChg>
        <pc:spChg chg="mod">
          <ac:chgData name="Lee Kenichi" userId="1a489fcc67c67303" providerId="LiveId" clId="{C4289ADD-77A4-4597-938B-72CC4850494A}" dt="2021-01-08T00:25:11.335" v="1024"/>
          <ac:spMkLst>
            <pc:docMk/>
            <pc:sldMk cId="4047258269" sldId="260"/>
            <ac:spMk id="134" creationId="{23E04919-5A7A-4E9F-BE52-95635A188D1D}"/>
          </ac:spMkLst>
        </pc:spChg>
        <pc:spChg chg="mod">
          <ac:chgData name="Lee Kenichi" userId="1a489fcc67c67303" providerId="LiveId" clId="{C4289ADD-77A4-4597-938B-72CC4850494A}" dt="2021-01-08T00:25:11.335" v="1024"/>
          <ac:spMkLst>
            <pc:docMk/>
            <pc:sldMk cId="4047258269" sldId="260"/>
            <ac:spMk id="135" creationId="{5170008B-5097-4922-8D50-8F10958FC5BC}"/>
          </ac:spMkLst>
        </pc:spChg>
        <pc:spChg chg="mod">
          <ac:chgData name="Lee Kenichi" userId="1a489fcc67c67303" providerId="LiveId" clId="{C4289ADD-77A4-4597-938B-72CC4850494A}" dt="2021-01-08T00:25:11.335" v="1024"/>
          <ac:spMkLst>
            <pc:docMk/>
            <pc:sldMk cId="4047258269" sldId="260"/>
            <ac:spMk id="136" creationId="{BF410D78-91C6-4928-8334-4004CECBC807}"/>
          </ac:spMkLst>
        </pc:spChg>
        <pc:spChg chg="mod">
          <ac:chgData name="Lee Kenichi" userId="1a489fcc67c67303" providerId="LiveId" clId="{C4289ADD-77A4-4597-938B-72CC4850494A}" dt="2021-01-08T00:25:11.335" v="1024"/>
          <ac:spMkLst>
            <pc:docMk/>
            <pc:sldMk cId="4047258269" sldId="260"/>
            <ac:spMk id="137" creationId="{31599707-0C1E-4654-B59F-866A6C9DC34A}"/>
          </ac:spMkLst>
        </pc:spChg>
        <pc:spChg chg="mod">
          <ac:chgData name="Lee Kenichi" userId="1a489fcc67c67303" providerId="LiveId" clId="{C4289ADD-77A4-4597-938B-72CC4850494A}" dt="2021-01-08T00:25:11.335" v="1024"/>
          <ac:spMkLst>
            <pc:docMk/>
            <pc:sldMk cId="4047258269" sldId="260"/>
            <ac:spMk id="138" creationId="{B689467C-CDDC-4DD9-8DFE-9669EE084564}"/>
          </ac:spMkLst>
        </pc:spChg>
        <pc:spChg chg="mod">
          <ac:chgData name="Lee Kenichi" userId="1a489fcc67c67303" providerId="LiveId" clId="{C4289ADD-77A4-4597-938B-72CC4850494A}" dt="2021-01-08T00:25:11.335" v="1024"/>
          <ac:spMkLst>
            <pc:docMk/>
            <pc:sldMk cId="4047258269" sldId="260"/>
            <ac:spMk id="140" creationId="{68305081-BD8F-4DC8-8367-CD3ECFFA6D1F}"/>
          </ac:spMkLst>
        </pc:spChg>
        <pc:spChg chg="add mod">
          <ac:chgData name="Lee Kenichi" userId="1a489fcc67c67303" providerId="LiveId" clId="{C4289ADD-77A4-4597-938B-72CC4850494A}" dt="2021-01-08T00:27:20.155" v="1165" actId="20577"/>
          <ac:spMkLst>
            <pc:docMk/>
            <pc:sldMk cId="4047258269" sldId="260"/>
            <ac:spMk id="143" creationId="{9CBA5A79-3C2A-4A7B-AF3D-3B5D0357E934}"/>
          </ac:spMkLst>
        </pc:spChg>
        <pc:grpChg chg="add mod">
          <ac:chgData name="Lee Kenichi" userId="1a489fcc67c67303" providerId="LiveId" clId="{C4289ADD-77A4-4597-938B-72CC4850494A}" dt="2021-01-08T00:25:03.724" v="1019" actId="164"/>
          <ac:grpSpMkLst>
            <pc:docMk/>
            <pc:sldMk cId="4047258269" sldId="260"/>
            <ac:grpSpMk id="10" creationId="{CD177674-839B-4412-9D69-A75072CF9FC2}"/>
          </ac:grpSpMkLst>
        </pc:grpChg>
        <pc:grpChg chg="add mod">
          <ac:chgData name="Lee Kenichi" userId="1a489fcc67c67303" providerId="LiveId" clId="{C4289ADD-77A4-4597-938B-72CC4850494A}" dt="2021-01-08T00:25:25.056" v="1026" actId="552"/>
          <ac:grpSpMkLst>
            <pc:docMk/>
            <pc:sldMk cId="4047258269" sldId="260"/>
            <ac:grpSpMk id="13" creationId="{195D889D-4F40-4987-ACE2-F5F51B97C816}"/>
          </ac:grpSpMkLst>
        </pc:grpChg>
        <pc:grpChg chg="add del mod">
          <ac:chgData name="Lee Kenichi" userId="1a489fcc67c67303" providerId="LiveId" clId="{C4289ADD-77A4-4597-938B-72CC4850494A}" dt="2021-01-08T00:25:10.031" v="1023"/>
          <ac:grpSpMkLst>
            <pc:docMk/>
            <pc:sldMk cId="4047258269" sldId="260"/>
            <ac:grpSpMk id="75" creationId="{E220A087-4FEE-439B-9220-86DDC1D8F612}"/>
          </ac:grpSpMkLst>
        </pc:grpChg>
        <pc:grpChg chg="mod">
          <ac:chgData name="Lee Kenichi" userId="1a489fcc67c67303" providerId="LiveId" clId="{C4289ADD-77A4-4597-938B-72CC4850494A}" dt="2021-01-08T00:25:05.882" v="1020"/>
          <ac:grpSpMkLst>
            <pc:docMk/>
            <pc:sldMk cId="4047258269" sldId="260"/>
            <ac:grpSpMk id="83" creationId="{1142034E-89D4-4A89-8F91-E85FF821F3BC}"/>
          </ac:grpSpMkLst>
        </pc:grpChg>
        <pc:grpChg chg="add mod">
          <ac:chgData name="Lee Kenichi" userId="1a489fcc67c67303" providerId="LiveId" clId="{C4289ADD-77A4-4597-938B-72CC4850494A}" dt="2021-01-08T00:26:57.160" v="1157" actId="1036"/>
          <ac:grpSpMkLst>
            <pc:docMk/>
            <pc:sldMk cId="4047258269" sldId="260"/>
            <ac:grpSpMk id="108" creationId="{C9175A41-D0F6-4F63-B83C-F43F1EB3CD5B}"/>
          </ac:grpSpMkLst>
        </pc:grpChg>
        <pc:grpChg chg="mod">
          <ac:chgData name="Lee Kenichi" userId="1a489fcc67c67303" providerId="LiveId" clId="{C4289ADD-77A4-4597-938B-72CC4850494A}" dt="2021-01-08T00:25:11.335" v="1024"/>
          <ac:grpSpMkLst>
            <pc:docMk/>
            <pc:sldMk cId="4047258269" sldId="260"/>
            <ac:grpSpMk id="116" creationId="{865C348B-2B17-4D15-B22F-4B783298C5FC}"/>
          </ac:grpSpMkLst>
        </pc:grpChg>
        <pc:graphicFrameChg chg="add mod">
          <ac:chgData name="Lee Kenichi" userId="1a489fcc67c67303" providerId="LiveId" clId="{C4289ADD-77A4-4597-938B-72CC4850494A}" dt="2021-01-08T00:19:04.931" v="589"/>
          <ac:graphicFrameMkLst>
            <pc:docMk/>
            <pc:sldMk cId="4047258269" sldId="260"/>
            <ac:graphicFrameMk id="42" creationId="{65BDF7B8-377D-4AE2-9C00-491D66EAD66D}"/>
          </ac:graphicFrameMkLst>
        </pc:graphicFrameChg>
        <pc:graphicFrameChg chg="add mod">
          <ac:chgData name="Lee Kenichi" userId="1a489fcc67c67303" providerId="LiveId" clId="{C4289ADD-77A4-4597-938B-72CC4850494A}" dt="2021-01-08T00:19:30.298" v="593"/>
          <ac:graphicFrameMkLst>
            <pc:docMk/>
            <pc:sldMk cId="4047258269" sldId="260"/>
            <ac:graphicFrameMk id="43" creationId="{3498933C-D2BC-47C4-9F42-0EB130DD5A0B}"/>
          </ac:graphicFrameMkLst>
        </pc:graphicFrameChg>
        <pc:picChg chg="del mod">
          <ac:chgData name="Lee Kenichi" userId="1a489fcc67c67303" providerId="LiveId" clId="{C4289ADD-77A4-4597-938B-72CC4850494A}" dt="2021-01-08T00:19:41.054" v="597" actId="478"/>
          <ac:picMkLst>
            <pc:docMk/>
            <pc:sldMk cId="4047258269" sldId="260"/>
            <ac:picMk id="2" creationId="{EF004DC0-C6C1-48FD-8480-85F798D233AA}"/>
          </ac:picMkLst>
        </pc:picChg>
        <pc:picChg chg="add mod ord modCrop">
          <ac:chgData name="Lee Kenichi" userId="1a489fcc67c67303" providerId="LiveId" clId="{C4289ADD-77A4-4597-938B-72CC4850494A}" dt="2021-01-08T00:25:08.733" v="1022" actId="1076"/>
          <ac:picMkLst>
            <pc:docMk/>
            <pc:sldMk cId="4047258269" sldId="260"/>
            <ac:picMk id="4" creationId="{916474C4-B63A-413A-8B32-E06F08B024BD}"/>
          </ac:picMkLst>
        </pc:picChg>
        <pc:picChg chg="add mod modCrop">
          <ac:chgData name="Lee Kenichi" userId="1a489fcc67c67303" providerId="LiveId" clId="{C4289ADD-77A4-4597-938B-72CC4850494A}" dt="2021-01-08T00:26:57.160" v="1157" actId="1036"/>
          <ac:picMkLst>
            <pc:docMk/>
            <pc:sldMk cId="4047258269" sldId="260"/>
            <ac:picMk id="6" creationId="{CB277689-FBBD-4270-8E80-6D22D20ADB7B}"/>
          </ac:picMkLst>
        </pc:picChg>
        <pc:cxnChg chg="mod">
          <ac:chgData name="Lee Kenichi" userId="1a489fcc67c67303" providerId="LiveId" clId="{C4289ADD-77A4-4597-938B-72CC4850494A}" dt="2021-01-08T00:24:52.449" v="1016" actId="164"/>
          <ac:cxnSpMkLst>
            <pc:docMk/>
            <pc:sldMk cId="4047258269" sldId="260"/>
            <ac:cxnSpMk id="5" creationId="{F7CAF3CA-9CC9-49DC-9AF8-FD1201C772F1}"/>
          </ac:cxnSpMkLst>
        </pc:cxnChg>
        <pc:cxnChg chg="add del mod">
          <ac:chgData name="Lee Kenichi" userId="1a489fcc67c67303" providerId="LiveId" clId="{C4289ADD-77A4-4597-938B-72CC4850494A}" dt="2021-01-08T00:24:32.694" v="960" actId="478"/>
          <ac:cxnSpMkLst>
            <pc:docMk/>
            <pc:sldMk cId="4047258269" sldId="260"/>
            <ac:cxnSpMk id="8" creationId="{C0679F56-7FBB-4B53-B1EF-D2D5449B7AE7}"/>
          </ac:cxnSpMkLst>
        </pc:cxnChg>
        <pc:cxnChg chg="mod">
          <ac:chgData name="Lee Kenichi" userId="1a489fcc67c67303" providerId="LiveId" clId="{C4289ADD-77A4-4597-938B-72CC4850494A}" dt="2021-01-08T00:20:51.523" v="644" actId="1035"/>
          <ac:cxnSpMkLst>
            <pc:docMk/>
            <pc:sldMk cId="4047258269" sldId="260"/>
            <ac:cxnSpMk id="9" creationId="{D25C52AE-31CB-44D2-A0EA-2459803B2A31}"/>
          </ac:cxnSpMkLst>
        </pc:cxnChg>
        <pc:cxnChg chg="add del mod">
          <ac:chgData name="Lee Kenichi" userId="1a489fcc67c67303" providerId="LiveId" clId="{C4289ADD-77A4-4597-938B-72CC4850494A}" dt="2021-01-08T00:26:02.564" v="1031" actId="478"/>
          <ac:cxnSpMkLst>
            <pc:docMk/>
            <pc:sldMk cId="4047258269" sldId="260"/>
            <ac:cxnSpMk id="15" creationId="{D21E7309-8728-4896-B4FD-D152D9AEF828}"/>
          </ac:cxnSpMkLst>
        </pc:cxnChg>
        <pc:cxnChg chg="mod">
          <ac:chgData name="Lee Kenichi" userId="1a489fcc67c67303" providerId="LiveId" clId="{C4289ADD-77A4-4597-938B-72CC4850494A}" dt="2021-01-08T00:26:23.962" v="1124" actId="552"/>
          <ac:cxnSpMkLst>
            <pc:docMk/>
            <pc:sldMk cId="4047258269" sldId="260"/>
            <ac:cxnSpMk id="41" creationId="{40D8601F-98A2-4A08-91D8-3A20D42F6CF0}"/>
          </ac:cxnSpMkLst>
        </pc:cxnChg>
        <pc:cxnChg chg="add del mod">
          <ac:chgData name="Lee Kenichi" userId="1a489fcc67c67303" providerId="LiveId" clId="{C4289ADD-77A4-4597-938B-72CC4850494A}" dt="2021-01-08T00:24:49.885" v="1015"/>
          <ac:cxnSpMkLst>
            <pc:docMk/>
            <pc:sldMk cId="4047258269" sldId="260"/>
            <ac:cxnSpMk id="73" creationId="{437BC0A2-6B97-4559-BC53-C6A394602E4D}"/>
          </ac:cxnSpMkLst>
        </pc:cxnChg>
        <pc:cxnChg chg="mod">
          <ac:chgData name="Lee Kenichi" userId="1a489fcc67c67303" providerId="LiveId" clId="{C4289ADD-77A4-4597-938B-72CC4850494A}" dt="2021-01-08T00:25:05.882" v="1020"/>
          <ac:cxnSpMkLst>
            <pc:docMk/>
            <pc:sldMk cId="4047258269" sldId="260"/>
            <ac:cxnSpMk id="106" creationId="{517D3FB9-8E9F-4582-B276-9CE5132CEA88}"/>
          </ac:cxnSpMkLst>
        </pc:cxnChg>
        <pc:cxnChg chg="mod">
          <ac:chgData name="Lee Kenichi" userId="1a489fcc67c67303" providerId="LiveId" clId="{C4289ADD-77A4-4597-938B-72CC4850494A}" dt="2021-01-08T00:25:11.335" v="1024"/>
          <ac:cxnSpMkLst>
            <pc:docMk/>
            <pc:sldMk cId="4047258269" sldId="260"/>
            <ac:cxnSpMk id="139" creationId="{E38F82C4-2EF7-4A73-A379-329A653EBBD0}"/>
          </ac:cxnSpMkLst>
        </pc:cxnChg>
        <pc:cxnChg chg="add mod">
          <ac:chgData name="Lee Kenichi" userId="1a489fcc67c67303" providerId="LiveId" clId="{C4289ADD-77A4-4597-938B-72CC4850494A}" dt="2021-01-08T00:26:57.160" v="1157" actId="1036"/>
          <ac:cxnSpMkLst>
            <pc:docMk/>
            <pc:sldMk cId="4047258269" sldId="260"/>
            <ac:cxnSpMk id="141" creationId="{D6C2EA47-BB31-4413-A081-47ACF151DBFD}"/>
          </ac:cxnSpMkLst>
        </pc:cxnChg>
        <pc:cxnChg chg="add mod">
          <ac:chgData name="Lee Kenichi" userId="1a489fcc67c67303" providerId="LiveId" clId="{C4289ADD-77A4-4597-938B-72CC4850494A}" dt="2021-01-08T00:26:57.160" v="1157" actId="1036"/>
          <ac:cxnSpMkLst>
            <pc:docMk/>
            <pc:sldMk cId="4047258269" sldId="260"/>
            <ac:cxnSpMk id="142" creationId="{FD9A4BB6-5A04-4281-8798-FFF41EB6A5CD}"/>
          </ac:cxnSpMkLst>
        </pc:cxnChg>
      </pc:sldChg>
      <pc:sldChg chg="addSp delSp modSp mod ord">
        <pc:chgData name="Lee Kenichi" userId="1a489fcc67c67303" providerId="LiveId" clId="{C4289ADD-77A4-4597-938B-72CC4850494A}" dt="2021-01-08T00:02:19.197" v="350"/>
        <pc:sldMkLst>
          <pc:docMk/>
          <pc:sldMk cId="2864587031" sldId="262"/>
        </pc:sldMkLst>
        <pc:spChg chg="add del">
          <ac:chgData name="Lee Kenichi" userId="1a489fcc67c67303" providerId="LiveId" clId="{C4289ADD-77A4-4597-938B-72CC4850494A}" dt="2021-01-08T00:01:10.045" v="338"/>
          <ac:spMkLst>
            <pc:docMk/>
            <pc:sldMk cId="2864587031" sldId="262"/>
            <ac:spMk id="2" creationId="{71ED16FF-73CB-4F2D-A243-0A6FB4260780}"/>
          </ac:spMkLst>
        </pc:spChg>
        <pc:spChg chg="add del">
          <ac:chgData name="Lee Kenichi" userId="1a489fcc67c67303" providerId="LiveId" clId="{C4289ADD-77A4-4597-938B-72CC4850494A}" dt="2021-01-08T00:01:24.974" v="340"/>
          <ac:spMkLst>
            <pc:docMk/>
            <pc:sldMk cId="2864587031" sldId="262"/>
            <ac:spMk id="3" creationId="{B9368D84-FE07-4C92-B6D1-69FCE92A6584}"/>
          </ac:spMkLst>
        </pc:spChg>
        <pc:spChg chg="add del mod">
          <ac:chgData name="Lee Kenichi" userId="1a489fcc67c67303" providerId="LiveId" clId="{C4289ADD-77A4-4597-938B-72CC4850494A}" dt="2021-01-08T00:01:40.362" v="345" actId="478"/>
          <ac:spMkLst>
            <pc:docMk/>
            <pc:sldMk cId="2864587031" sldId="262"/>
            <ac:spMk id="4" creationId="{C7349CFB-04C9-4B45-968E-74BA43560868}"/>
          </ac:spMkLst>
        </pc:spChg>
        <pc:spChg chg="mod">
          <ac:chgData name="Lee Kenichi" userId="1a489fcc67c67303" providerId="LiveId" clId="{C4289ADD-77A4-4597-938B-72CC4850494A}" dt="2021-01-08T00:02:11.592" v="348"/>
          <ac:spMkLst>
            <pc:docMk/>
            <pc:sldMk cId="2864587031" sldId="262"/>
            <ac:spMk id="7" creationId="{4572C736-90FE-45BD-B7E6-5545C8CD0C2A}"/>
          </ac:spMkLst>
        </pc:spChg>
        <pc:spChg chg="del">
          <ac:chgData name="Lee Kenichi" userId="1a489fcc67c67303" providerId="LiveId" clId="{C4289ADD-77A4-4597-938B-72CC4850494A}" dt="2021-01-07T23:57:19.908" v="145" actId="478"/>
          <ac:spMkLst>
            <pc:docMk/>
            <pc:sldMk cId="2864587031" sldId="262"/>
            <ac:spMk id="16" creationId="{631AFBC7-C6F1-4C36-BA89-B1A3E2812AFB}"/>
          </ac:spMkLst>
        </pc:spChg>
        <pc:spChg chg="del mod">
          <ac:chgData name="Lee Kenichi" userId="1a489fcc67c67303" providerId="LiveId" clId="{C4289ADD-77A4-4597-938B-72CC4850494A}" dt="2021-01-07T23:57:18.691" v="144" actId="478"/>
          <ac:spMkLst>
            <pc:docMk/>
            <pc:sldMk cId="2864587031" sldId="262"/>
            <ac:spMk id="17" creationId="{DF6ABCAD-8903-44FD-ABB4-5AD46C0FED55}"/>
          </ac:spMkLst>
        </pc:spChg>
        <pc:picChg chg="mod">
          <ac:chgData name="Lee Kenichi" userId="1a489fcc67c67303" providerId="LiveId" clId="{C4289ADD-77A4-4597-938B-72CC4850494A}" dt="2021-01-07T23:55:39.800" v="20" actId="14100"/>
          <ac:picMkLst>
            <pc:docMk/>
            <pc:sldMk cId="2864587031" sldId="262"/>
            <ac:picMk id="13" creationId="{FACBC1EE-1DC3-466E-A4FF-B30381CA3368}"/>
          </ac:picMkLst>
        </pc:picChg>
      </pc:sldChg>
      <pc:sldChg chg="del">
        <pc:chgData name="Lee Kenichi" userId="1a489fcc67c67303" providerId="LiveId" clId="{C4289ADD-77A4-4597-938B-72CC4850494A}" dt="2021-01-08T00:53:38.902" v="1676" actId="47"/>
        <pc:sldMkLst>
          <pc:docMk/>
          <pc:sldMk cId="76640418" sldId="263"/>
        </pc:sldMkLst>
      </pc:sldChg>
      <pc:sldChg chg="add del">
        <pc:chgData name="Lee Kenichi" userId="1a489fcc67c67303" providerId="LiveId" clId="{C4289ADD-77A4-4597-938B-72CC4850494A}" dt="2021-01-08T05:39:58.372" v="1752" actId="47"/>
        <pc:sldMkLst>
          <pc:docMk/>
          <pc:sldMk cId="4247794408" sldId="264"/>
        </pc:sldMkLst>
      </pc:sldChg>
      <pc:sldChg chg="del">
        <pc:chgData name="Lee Kenichi" userId="1a489fcc67c67303" providerId="LiveId" clId="{C4289ADD-77A4-4597-938B-72CC4850494A}" dt="2021-01-08T00:02:23.882" v="351" actId="47"/>
        <pc:sldMkLst>
          <pc:docMk/>
          <pc:sldMk cId="1879856660" sldId="265"/>
        </pc:sldMkLst>
      </pc:sldChg>
      <pc:sldChg chg="addSp delSp modSp mod">
        <pc:chgData name="Lee Kenichi" userId="1a489fcc67c67303" providerId="LiveId" clId="{C4289ADD-77A4-4597-938B-72CC4850494A}" dt="2021-01-08T00:09:36.960" v="527" actId="6549"/>
        <pc:sldMkLst>
          <pc:docMk/>
          <pc:sldMk cId="3342743707" sldId="266"/>
        </pc:sldMkLst>
        <pc:spChg chg="mod">
          <ac:chgData name="Lee Kenichi" userId="1a489fcc67c67303" providerId="LiveId" clId="{C4289ADD-77A4-4597-938B-72CC4850494A}" dt="2021-01-08T00:07:57.781" v="513" actId="1076"/>
          <ac:spMkLst>
            <pc:docMk/>
            <pc:sldMk cId="3342743707" sldId="266"/>
            <ac:spMk id="12" creationId="{33846595-63DB-413F-B7BE-A9514B37AA4E}"/>
          </ac:spMkLst>
        </pc:spChg>
        <pc:spChg chg="add del mod">
          <ac:chgData name="Lee Kenichi" userId="1a489fcc67c67303" providerId="LiveId" clId="{C4289ADD-77A4-4597-938B-72CC4850494A}" dt="2021-01-08T00:05:05.170" v="407"/>
          <ac:spMkLst>
            <pc:docMk/>
            <pc:sldMk cId="3342743707" sldId="266"/>
            <ac:spMk id="74" creationId="{58043959-CE67-4D88-B811-5EB679FE9D9C}"/>
          </ac:spMkLst>
        </pc:spChg>
        <pc:spChg chg="mod">
          <ac:chgData name="Lee Kenichi" userId="1a489fcc67c67303" providerId="LiveId" clId="{C4289ADD-77A4-4597-938B-72CC4850494A}" dt="2021-01-08T00:09:36.960" v="527" actId="6549"/>
          <ac:spMkLst>
            <pc:docMk/>
            <pc:sldMk cId="3342743707" sldId="266"/>
            <ac:spMk id="168" creationId="{1BB97AF5-9E85-4CB0-A13E-7CDAAE06F28C}"/>
          </ac:spMkLst>
        </pc:spChg>
        <pc:spChg chg="add mod">
          <ac:chgData name="Lee Kenichi" userId="1a489fcc67c67303" providerId="LiveId" clId="{C4289ADD-77A4-4597-938B-72CC4850494A}" dt="2021-01-08T00:05:03.788" v="405" actId="20577"/>
          <ac:spMkLst>
            <pc:docMk/>
            <pc:sldMk cId="3342743707" sldId="266"/>
            <ac:spMk id="170" creationId="{AC6357F6-39BF-4479-9D3C-C26D3FF23CC5}"/>
          </ac:spMkLst>
        </pc:spChg>
        <pc:spChg chg="add mod">
          <ac:chgData name="Lee Kenichi" userId="1a489fcc67c67303" providerId="LiveId" clId="{C4289ADD-77A4-4597-938B-72CC4850494A}" dt="2021-01-08T00:06:40.495" v="425" actId="552"/>
          <ac:spMkLst>
            <pc:docMk/>
            <pc:sldMk cId="3342743707" sldId="266"/>
            <ac:spMk id="171" creationId="{FC2C718F-B42D-4D7C-8C29-A8EC636C559A}"/>
          </ac:spMkLst>
        </pc:spChg>
        <pc:spChg chg="add mod">
          <ac:chgData name="Lee Kenichi" userId="1a489fcc67c67303" providerId="LiveId" clId="{C4289ADD-77A4-4597-938B-72CC4850494A}" dt="2021-01-08T00:06:48.797" v="429" actId="1036"/>
          <ac:spMkLst>
            <pc:docMk/>
            <pc:sldMk cId="3342743707" sldId="266"/>
            <ac:spMk id="182" creationId="{D9BCF973-4F66-4EFD-8E5C-46B4EA82AF8C}"/>
          </ac:spMkLst>
        </pc:spChg>
        <pc:spChg chg="add mod">
          <ac:chgData name="Lee Kenichi" userId="1a489fcc67c67303" providerId="LiveId" clId="{C4289ADD-77A4-4597-938B-72CC4850494A}" dt="2021-01-08T00:07:31.198" v="509" actId="20577"/>
          <ac:spMkLst>
            <pc:docMk/>
            <pc:sldMk cId="3342743707" sldId="266"/>
            <ac:spMk id="183" creationId="{95BF2D97-7EE8-433C-9F02-729156FDFD92}"/>
          </ac:spMkLst>
        </pc:spChg>
        <pc:grpChg chg="mod">
          <ac:chgData name="Lee Kenichi" userId="1a489fcc67c67303" providerId="LiveId" clId="{C4289ADD-77A4-4597-938B-72CC4850494A}" dt="2021-01-08T00:02:38.340" v="381" actId="1037"/>
          <ac:grpSpMkLst>
            <pc:docMk/>
            <pc:sldMk cId="3342743707" sldId="266"/>
            <ac:grpSpMk id="180" creationId="{39AE4E86-6179-40F4-8BA5-8A8BFEB2E99B}"/>
          </ac:grpSpMkLst>
        </pc:grpChg>
        <pc:grpChg chg="mod">
          <ac:chgData name="Lee Kenichi" userId="1a489fcc67c67303" providerId="LiveId" clId="{C4289ADD-77A4-4597-938B-72CC4850494A}" dt="2021-01-08T00:02:38.340" v="381" actId="1037"/>
          <ac:grpSpMkLst>
            <pc:docMk/>
            <pc:sldMk cId="3342743707" sldId="266"/>
            <ac:grpSpMk id="181" creationId="{EFE6DFFD-AA98-487A-BE94-17AE5A023A78}"/>
          </ac:grpSpMkLst>
        </pc:grpChg>
        <pc:cxnChg chg="add mod">
          <ac:chgData name="Lee Kenichi" userId="1a489fcc67c67303" providerId="LiveId" clId="{C4289ADD-77A4-4597-938B-72CC4850494A}" dt="2021-01-08T00:03:23.806" v="385" actId="208"/>
          <ac:cxnSpMkLst>
            <pc:docMk/>
            <pc:sldMk cId="3342743707" sldId="266"/>
            <ac:cxnSpMk id="3" creationId="{D4E0D1C8-2461-4EEC-8FAD-9184094EAE6F}"/>
          </ac:cxnSpMkLst>
        </pc:cxnChg>
        <pc:cxnChg chg="add mod">
          <ac:chgData name="Lee Kenichi" userId="1a489fcc67c67303" providerId="LiveId" clId="{C4289ADD-77A4-4597-938B-72CC4850494A}" dt="2021-01-08T00:03:45.285" v="389" actId="208"/>
          <ac:cxnSpMkLst>
            <pc:docMk/>
            <pc:sldMk cId="3342743707" sldId="266"/>
            <ac:cxnSpMk id="162" creationId="{51261166-5865-424B-B0BA-4A663BD4AEB5}"/>
          </ac:cxnSpMkLst>
        </pc:cxnChg>
        <pc:cxnChg chg="add mod">
          <ac:chgData name="Lee Kenichi" userId="1a489fcc67c67303" providerId="LiveId" clId="{C4289ADD-77A4-4597-938B-72CC4850494A}" dt="2021-01-08T00:04:36.323" v="395" actId="208"/>
          <ac:cxnSpMkLst>
            <pc:docMk/>
            <pc:sldMk cId="3342743707" sldId="266"/>
            <ac:cxnSpMk id="169" creationId="{110F7056-A0AF-469A-A54C-C6F79448C677}"/>
          </ac:cxnSpMkLst>
        </pc:cxnChg>
      </pc:sldChg>
      <pc:sldChg chg="addSp modSp add mod">
        <pc:chgData name="Lee Kenichi" userId="1a489fcc67c67303" providerId="LiveId" clId="{C4289ADD-77A4-4597-938B-72CC4850494A}" dt="2021-01-08T00:53:10.722" v="1675" actId="313"/>
        <pc:sldMkLst>
          <pc:docMk/>
          <pc:sldMk cId="1702634827" sldId="317"/>
        </pc:sldMkLst>
        <pc:spChg chg="add mod">
          <ac:chgData name="Lee Kenichi" userId="1a489fcc67c67303" providerId="LiveId" clId="{C4289ADD-77A4-4597-938B-72CC4850494A}" dt="2021-01-08T00:50:27.596" v="1576" actId="404"/>
          <ac:spMkLst>
            <pc:docMk/>
            <pc:sldMk cId="1702634827" sldId="317"/>
            <ac:spMk id="2" creationId="{C3F51719-A6D9-429B-BAFF-AA33E94A6D68}"/>
          </ac:spMkLst>
        </pc:spChg>
        <pc:spChg chg="mod">
          <ac:chgData name="Lee Kenichi" userId="1a489fcc67c67303" providerId="LiveId" clId="{C4289ADD-77A4-4597-938B-72CC4850494A}" dt="2021-01-08T00:48:55.258" v="1557" actId="1076"/>
          <ac:spMkLst>
            <pc:docMk/>
            <pc:sldMk cId="1702634827" sldId="317"/>
            <ac:spMk id="13" creationId="{28B8EBA4-80B0-429A-850C-78CA13D1ECD7}"/>
          </ac:spMkLst>
        </pc:spChg>
        <pc:spChg chg="mod">
          <ac:chgData name="Lee Kenichi" userId="1a489fcc67c67303" providerId="LiveId" clId="{C4289ADD-77A4-4597-938B-72CC4850494A}" dt="2021-01-08T00:53:10.722" v="1675" actId="313"/>
          <ac:spMkLst>
            <pc:docMk/>
            <pc:sldMk cId="1702634827" sldId="317"/>
            <ac:spMk id="173" creationId="{8D6A8DF9-E249-484F-B589-72CE6726A511}"/>
          </ac:spMkLst>
        </pc:spChg>
        <pc:spChg chg="mod">
          <ac:chgData name="Lee Kenichi" userId="1a489fcc67c67303" providerId="LiveId" clId="{C4289ADD-77A4-4597-938B-72CC4850494A}" dt="2021-01-08T00:51:32.681" v="1636" actId="554"/>
          <ac:spMkLst>
            <pc:docMk/>
            <pc:sldMk cId="1702634827" sldId="317"/>
            <ac:spMk id="175" creationId="{2E456786-3EC3-4EB6-9E6F-611280B4C102}"/>
          </ac:spMkLst>
        </pc:spChg>
        <pc:spChg chg="mod">
          <ac:chgData name="Lee Kenichi" userId="1a489fcc67c67303" providerId="LiveId" clId="{C4289ADD-77A4-4597-938B-72CC4850494A}" dt="2021-01-08T00:51:39.847" v="1657" actId="1037"/>
          <ac:spMkLst>
            <pc:docMk/>
            <pc:sldMk cId="1702634827" sldId="317"/>
            <ac:spMk id="176" creationId="{2E1F5145-A426-42AD-A059-A2FE4A7E0DEA}"/>
          </ac:spMkLst>
        </pc:spChg>
        <pc:spChg chg="mod">
          <ac:chgData name="Lee Kenichi" userId="1a489fcc67c67303" providerId="LiveId" clId="{C4289ADD-77A4-4597-938B-72CC4850494A}" dt="2021-01-08T00:52:20.669" v="1662" actId="2711"/>
          <ac:spMkLst>
            <pc:docMk/>
            <pc:sldMk cId="1702634827" sldId="317"/>
            <ac:spMk id="178" creationId="{3116626F-524F-4271-B743-DB2DC0CED5F0}"/>
          </ac:spMkLst>
        </pc:spChg>
      </pc:sldChg>
      <pc:sldChg chg="add del">
        <pc:chgData name="Lee Kenichi" userId="1a489fcc67c67303" providerId="LiveId" clId="{C4289ADD-77A4-4597-938B-72CC4850494A}" dt="2021-01-08T05:39:58.372" v="1752" actId="47"/>
        <pc:sldMkLst>
          <pc:docMk/>
          <pc:sldMk cId="1912564713" sldId="320"/>
        </pc:sldMkLst>
      </pc:sldChg>
      <pc:sldChg chg="addSp delSp modSp add mod">
        <pc:chgData name="Lee Kenichi" userId="1a489fcc67c67303" providerId="LiveId" clId="{C4289ADD-77A4-4597-938B-72CC4850494A}" dt="2021-01-08T05:40:12.171" v="1754" actId="1076"/>
        <pc:sldMkLst>
          <pc:docMk/>
          <pc:sldMk cId="1228816927" sldId="321"/>
        </pc:sldMkLst>
        <pc:spChg chg="del">
          <ac:chgData name="Lee Kenichi" userId="1a489fcc67c67303" providerId="LiveId" clId="{C4289ADD-77A4-4597-938B-72CC4850494A}" dt="2021-01-08T05:39:46.117" v="1751" actId="478"/>
          <ac:spMkLst>
            <pc:docMk/>
            <pc:sldMk cId="1228816927" sldId="321"/>
            <ac:spMk id="6" creationId="{1E8F0F5C-2749-418E-876E-6B2F4F308CC5}"/>
          </ac:spMkLst>
        </pc:spChg>
        <pc:spChg chg="del">
          <ac:chgData name="Lee Kenichi" userId="1a489fcc67c67303" providerId="LiveId" clId="{C4289ADD-77A4-4597-938B-72CC4850494A}" dt="2021-01-08T05:39:46.117" v="1751" actId="478"/>
          <ac:spMkLst>
            <pc:docMk/>
            <pc:sldMk cId="1228816927" sldId="321"/>
            <ac:spMk id="25" creationId="{49B8CEB2-9AD6-43D9-AF81-E536126D1125}"/>
          </ac:spMkLst>
        </pc:spChg>
        <pc:spChg chg="add mod">
          <ac:chgData name="Lee Kenichi" userId="1a489fcc67c67303" providerId="LiveId" clId="{C4289ADD-77A4-4597-938B-72CC4850494A}" dt="2021-01-08T05:39:22.944" v="1747" actId="404"/>
          <ac:spMkLst>
            <pc:docMk/>
            <pc:sldMk cId="1228816927" sldId="321"/>
            <ac:spMk id="86" creationId="{AC26F001-9585-4C07-A0A9-68B2A88E4F07}"/>
          </ac:spMkLst>
        </pc:spChg>
        <pc:spChg chg="add mod">
          <ac:chgData name="Lee Kenichi" userId="1a489fcc67c67303" providerId="LiveId" clId="{C4289ADD-77A4-4597-938B-72CC4850494A}" dt="2021-01-08T05:39:22.944" v="1747" actId="404"/>
          <ac:spMkLst>
            <pc:docMk/>
            <pc:sldMk cId="1228816927" sldId="321"/>
            <ac:spMk id="87" creationId="{E67DD905-6353-4B33-B162-8AB9D25A27C8}"/>
          </ac:spMkLst>
        </pc:spChg>
        <pc:spChg chg="add mod">
          <ac:chgData name="Lee Kenichi" userId="1a489fcc67c67303" providerId="LiveId" clId="{C4289ADD-77A4-4597-938B-72CC4850494A}" dt="2021-01-08T05:39:22.944" v="1747" actId="404"/>
          <ac:spMkLst>
            <pc:docMk/>
            <pc:sldMk cId="1228816927" sldId="321"/>
            <ac:spMk id="89" creationId="{500F57E6-DB6D-4A39-B43E-09D745869487}"/>
          </ac:spMkLst>
        </pc:spChg>
        <pc:spChg chg="add mod">
          <ac:chgData name="Lee Kenichi" userId="1a489fcc67c67303" providerId="LiveId" clId="{C4289ADD-77A4-4597-938B-72CC4850494A}" dt="2021-01-08T05:39:22.944" v="1747" actId="404"/>
          <ac:spMkLst>
            <pc:docMk/>
            <pc:sldMk cId="1228816927" sldId="321"/>
            <ac:spMk id="90" creationId="{B4D40D06-173F-4782-B79B-97B2E1F7393A}"/>
          </ac:spMkLst>
        </pc:spChg>
        <pc:spChg chg="add mod">
          <ac:chgData name="Lee Kenichi" userId="1a489fcc67c67303" providerId="LiveId" clId="{C4289ADD-77A4-4597-938B-72CC4850494A}" dt="2021-01-08T05:39:22.944" v="1747" actId="404"/>
          <ac:spMkLst>
            <pc:docMk/>
            <pc:sldMk cId="1228816927" sldId="321"/>
            <ac:spMk id="91" creationId="{0784B69C-DA59-40DA-98B5-EF14166DB972}"/>
          </ac:spMkLst>
        </pc:spChg>
        <pc:spChg chg="add mod">
          <ac:chgData name="Lee Kenichi" userId="1a489fcc67c67303" providerId="LiveId" clId="{C4289ADD-77A4-4597-938B-72CC4850494A}" dt="2021-01-08T05:39:14.004" v="1746" actId="1036"/>
          <ac:spMkLst>
            <pc:docMk/>
            <pc:sldMk cId="1228816927" sldId="321"/>
            <ac:spMk id="92" creationId="{838654CD-EC2D-4690-83D6-D419D6515726}"/>
          </ac:spMkLst>
        </pc:spChg>
        <pc:spChg chg="add mod">
          <ac:chgData name="Lee Kenichi" userId="1a489fcc67c67303" providerId="LiveId" clId="{C4289ADD-77A4-4597-938B-72CC4850494A}" dt="2021-01-08T05:39:22.944" v="1747" actId="404"/>
          <ac:spMkLst>
            <pc:docMk/>
            <pc:sldMk cId="1228816927" sldId="321"/>
            <ac:spMk id="93" creationId="{A96F24CC-8EAB-4D75-9507-8C224C413778}"/>
          </ac:spMkLst>
        </pc:spChg>
        <pc:spChg chg="add mod">
          <ac:chgData name="Lee Kenichi" userId="1a489fcc67c67303" providerId="LiveId" clId="{C4289ADD-77A4-4597-938B-72CC4850494A}" dt="2021-01-08T05:39:22.944" v="1747" actId="404"/>
          <ac:spMkLst>
            <pc:docMk/>
            <pc:sldMk cId="1228816927" sldId="321"/>
            <ac:spMk id="94" creationId="{BC68FF38-B6CE-4DF9-A2E7-B4368EAD2063}"/>
          </ac:spMkLst>
        </pc:spChg>
        <pc:spChg chg="add mod">
          <ac:chgData name="Lee Kenichi" userId="1a489fcc67c67303" providerId="LiveId" clId="{C4289ADD-77A4-4597-938B-72CC4850494A}" dt="2021-01-08T05:39:38.139" v="1750" actId="20577"/>
          <ac:spMkLst>
            <pc:docMk/>
            <pc:sldMk cId="1228816927" sldId="321"/>
            <ac:spMk id="96" creationId="{28592A5F-6622-4558-ADDF-83E88F825F90}"/>
          </ac:spMkLst>
        </pc:spChg>
        <pc:spChg chg="add mod">
          <ac:chgData name="Lee Kenichi" userId="1a489fcc67c67303" providerId="LiveId" clId="{C4289ADD-77A4-4597-938B-72CC4850494A}" dt="2021-01-08T05:40:12.171" v="1754" actId="1076"/>
          <ac:spMkLst>
            <pc:docMk/>
            <pc:sldMk cId="1228816927" sldId="321"/>
            <ac:spMk id="97" creationId="{0705A8FC-2064-4EE2-996D-2FFDED8C42A4}"/>
          </ac:spMkLst>
        </pc:spChg>
        <pc:spChg chg="del">
          <ac:chgData name="Lee Kenichi" userId="1a489fcc67c67303" providerId="LiveId" clId="{C4289ADD-77A4-4597-938B-72CC4850494A}" dt="2021-01-08T05:39:46.117" v="1751" actId="478"/>
          <ac:spMkLst>
            <pc:docMk/>
            <pc:sldMk cId="1228816927" sldId="321"/>
            <ac:spMk id="156" creationId="{064BCD83-60CD-484A-8447-8AF5C20C428B}"/>
          </ac:spMkLst>
        </pc:spChg>
        <pc:spChg chg="del">
          <ac:chgData name="Lee Kenichi" userId="1a489fcc67c67303" providerId="LiveId" clId="{C4289ADD-77A4-4597-938B-72CC4850494A}" dt="2021-01-08T05:39:46.117" v="1751" actId="478"/>
          <ac:spMkLst>
            <pc:docMk/>
            <pc:sldMk cId="1228816927" sldId="321"/>
            <ac:spMk id="157" creationId="{09E21DC9-D399-482C-A86D-12CC43018854}"/>
          </ac:spMkLst>
        </pc:spChg>
        <pc:spChg chg="del">
          <ac:chgData name="Lee Kenichi" userId="1a489fcc67c67303" providerId="LiveId" clId="{C4289ADD-77A4-4597-938B-72CC4850494A}" dt="2021-01-08T05:39:46.117" v="1751" actId="478"/>
          <ac:spMkLst>
            <pc:docMk/>
            <pc:sldMk cId="1228816927" sldId="321"/>
            <ac:spMk id="158" creationId="{5C7094AF-C367-494E-96B2-DFCAE3323A45}"/>
          </ac:spMkLst>
        </pc:spChg>
        <pc:picChg chg="mod">
          <ac:chgData name="Lee Kenichi" userId="1a489fcc67c67303" providerId="LiveId" clId="{C4289ADD-77A4-4597-938B-72CC4850494A}" dt="2021-01-08T05:38:08.502" v="1738" actId="1076"/>
          <ac:picMkLst>
            <pc:docMk/>
            <pc:sldMk cId="1228816927" sldId="321"/>
            <ac:picMk id="3" creationId="{287C11B2-0910-4C03-BBB5-87EE9856AC19}"/>
          </ac:picMkLst>
        </pc:picChg>
        <pc:cxnChg chg="add del mod">
          <ac:chgData name="Lee Kenichi" userId="1a489fcc67c67303" providerId="LiveId" clId="{C4289ADD-77A4-4597-938B-72CC4850494A}" dt="2021-01-08T05:39:05.013" v="1743" actId="478"/>
          <ac:cxnSpMkLst>
            <pc:docMk/>
            <pc:sldMk cId="1228816927" sldId="321"/>
            <ac:cxnSpMk id="8" creationId="{F31CEEA4-A89E-489A-8535-6BEC91DCA256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F95F03-03B6-4D66-8C97-277FCB653EA6}" type="datetimeFigureOut">
              <a:rPr kumimoji="1" lang="ja-JP" altLang="en-US" smtClean="0"/>
              <a:t>2021/1/9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814A3-0570-4E81-A672-C2FE5568A4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2406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49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86" indent="0" algn="ctr">
              <a:buNone/>
              <a:defRPr sz="1500"/>
            </a:lvl2pPr>
            <a:lvl3pPr marL="685771" indent="0" algn="ctr">
              <a:buNone/>
              <a:defRPr sz="1350"/>
            </a:lvl3pPr>
            <a:lvl4pPr marL="1028657" indent="0" algn="ctr">
              <a:buNone/>
              <a:defRPr sz="1200"/>
            </a:lvl4pPr>
            <a:lvl5pPr marL="1371543" indent="0" algn="ctr">
              <a:buNone/>
              <a:defRPr sz="1200"/>
            </a:lvl5pPr>
            <a:lvl6pPr marL="1714428" indent="0" algn="ctr">
              <a:buNone/>
              <a:defRPr sz="1200"/>
            </a:lvl6pPr>
            <a:lvl7pPr marL="2057314" indent="0" algn="ctr">
              <a:buNone/>
              <a:defRPr sz="1200"/>
            </a:lvl7pPr>
            <a:lvl8pPr marL="2400200" indent="0" algn="ctr">
              <a:buNone/>
              <a:defRPr sz="1200"/>
            </a:lvl8pPr>
            <a:lvl9pPr marL="2743085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4DE06-61FF-4D44-8620-92A4C1FC6E53}" type="datetime1">
              <a:rPr kumimoji="1" lang="ja-JP" altLang="en-US" smtClean="0"/>
              <a:t>2021/1/9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E3110-2FBF-497F-8388-063C524535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4829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64DD-BF41-4591-860B-7EBE309A5B73}" type="datetime1">
              <a:rPr kumimoji="1" lang="ja-JP" altLang="en-US" smtClean="0"/>
              <a:t>2021/1/9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E3110-2FBF-497F-8388-063C524535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5590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8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9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1071-F20F-464A-93DF-7CEC61AFBD72}" type="datetime1">
              <a:rPr kumimoji="1" lang="ja-JP" altLang="en-US" smtClean="0"/>
              <a:t>2021/1/9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E3110-2FBF-497F-8388-063C524535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1564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9BA86-59FE-4947-AFFF-0CCD2736315E}" type="datetime1">
              <a:rPr kumimoji="1" lang="ja-JP" altLang="en-US" smtClean="0"/>
              <a:t>2021/1/9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E3110-2FBF-497F-8388-063C524535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392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2469625"/>
            <a:ext cx="5915025" cy="4120620"/>
          </a:xfrm>
        </p:spPr>
        <p:txBody>
          <a:bodyPr anchor="b"/>
          <a:lstStyle>
            <a:lvl1pPr>
              <a:defRPr sz="449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6629228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8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71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2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1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8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35ECE-F53A-4DC9-899B-BCA4B4161969}" type="datetime1">
              <a:rPr kumimoji="1" lang="ja-JP" altLang="en-US" smtClean="0"/>
              <a:t>2021/1/9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E3110-2FBF-497F-8388-063C524535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1720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215B8-A131-4642-8AE2-4DA5D30433C2}" type="datetime1">
              <a:rPr kumimoji="1" lang="ja-JP" altLang="en-US" smtClean="0"/>
              <a:t>2021/1/9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E3110-2FBF-497F-8388-063C524535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100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527406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8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6" indent="0">
              <a:buNone/>
              <a:defRPr sz="1500" b="1"/>
            </a:lvl2pPr>
            <a:lvl3pPr marL="685771" indent="0">
              <a:buNone/>
              <a:defRPr sz="1350" b="1"/>
            </a:lvl3pPr>
            <a:lvl4pPr marL="1028657" indent="0">
              <a:buNone/>
              <a:defRPr sz="1200" b="1"/>
            </a:lvl4pPr>
            <a:lvl5pPr marL="1371543" indent="0">
              <a:buNone/>
              <a:defRPr sz="1200" b="1"/>
            </a:lvl5pPr>
            <a:lvl6pPr marL="1714428" indent="0">
              <a:buNone/>
              <a:defRPr sz="1200" b="1"/>
            </a:lvl6pPr>
            <a:lvl7pPr marL="2057314" indent="0">
              <a:buNone/>
              <a:defRPr sz="1200" b="1"/>
            </a:lvl7pPr>
            <a:lvl8pPr marL="2400200" indent="0">
              <a:buNone/>
              <a:defRPr sz="1200" b="1"/>
            </a:lvl8pPr>
            <a:lvl9pPr marL="2743085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3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48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6" indent="0">
              <a:buNone/>
              <a:defRPr sz="1500" b="1"/>
            </a:lvl2pPr>
            <a:lvl3pPr marL="685771" indent="0">
              <a:buNone/>
              <a:defRPr sz="1350" b="1"/>
            </a:lvl3pPr>
            <a:lvl4pPr marL="1028657" indent="0">
              <a:buNone/>
              <a:defRPr sz="1200" b="1"/>
            </a:lvl4pPr>
            <a:lvl5pPr marL="1371543" indent="0">
              <a:buNone/>
              <a:defRPr sz="1200" b="1"/>
            </a:lvl5pPr>
            <a:lvl6pPr marL="1714428" indent="0">
              <a:buNone/>
              <a:defRPr sz="1200" b="1"/>
            </a:lvl6pPr>
            <a:lvl7pPr marL="2057314" indent="0">
              <a:buNone/>
              <a:defRPr sz="1200" b="1"/>
            </a:lvl7pPr>
            <a:lvl8pPr marL="2400200" indent="0">
              <a:buNone/>
              <a:defRPr sz="1200" b="1"/>
            </a:lvl8pPr>
            <a:lvl9pPr marL="2743085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3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908D6-8E88-4129-9B80-F99928C09D18}" type="datetime1">
              <a:rPr kumimoji="1" lang="ja-JP" altLang="en-US" smtClean="0"/>
              <a:t>2021/1/9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E3110-2FBF-497F-8388-063C524535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9529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97597-F967-45E7-BBCC-3B20207B8E0C}" type="datetime1">
              <a:rPr kumimoji="1" lang="ja-JP" altLang="en-US" smtClean="0"/>
              <a:t>2021/1/9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E3110-2FBF-497F-8388-063C524535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5626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CE00C-9375-4FD0-B3DB-A45980D16F97}" type="datetime1">
              <a:rPr kumimoji="1" lang="ja-JP" altLang="en-US" smtClean="0"/>
              <a:t>2021/1/9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E3110-2FBF-497F-8388-063C524535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5869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284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86" indent="0">
              <a:buNone/>
              <a:defRPr sz="1050"/>
            </a:lvl2pPr>
            <a:lvl3pPr marL="685771" indent="0">
              <a:buNone/>
              <a:defRPr sz="900"/>
            </a:lvl3pPr>
            <a:lvl4pPr marL="1028657" indent="0">
              <a:buNone/>
              <a:defRPr sz="750"/>
            </a:lvl4pPr>
            <a:lvl5pPr marL="1371543" indent="0">
              <a:buNone/>
              <a:defRPr sz="750"/>
            </a:lvl5pPr>
            <a:lvl6pPr marL="1714428" indent="0">
              <a:buNone/>
              <a:defRPr sz="750"/>
            </a:lvl6pPr>
            <a:lvl7pPr marL="2057314" indent="0">
              <a:buNone/>
              <a:defRPr sz="750"/>
            </a:lvl7pPr>
            <a:lvl8pPr marL="2400200" indent="0">
              <a:buNone/>
              <a:defRPr sz="750"/>
            </a:lvl8pPr>
            <a:lvl9pPr marL="2743085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15E93-8F23-41F6-9E54-233F827259BE}" type="datetime1">
              <a:rPr kumimoji="1" lang="ja-JP" altLang="en-US" smtClean="0"/>
              <a:t>2021/1/9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E3110-2FBF-497F-8388-063C524535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0914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4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86" indent="0">
              <a:buNone/>
              <a:defRPr sz="2100"/>
            </a:lvl2pPr>
            <a:lvl3pPr marL="685771" indent="0">
              <a:buNone/>
              <a:defRPr sz="1800"/>
            </a:lvl3pPr>
            <a:lvl4pPr marL="1028657" indent="0">
              <a:buNone/>
              <a:defRPr sz="1500"/>
            </a:lvl4pPr>
            <a:lvl5pPr marL="1371543" indent="0">
              <a:buNone/>
              <a:defRPr sz="1500"/>
            </a:lvl5pPr>
            <a:lvl6pPr marL="1714428" indent="0">
              <a:buNone/>
              <a:defRPr sz="1500"/>
            </a:lvl6pPr>
            <a:lvl7pPr marL="2057314" indent="0">
              <a:buNone/>
              <a:defRPr sz="1500"/>
            </a:lvl7pPr>
            <a:lvl8pPr marL="2400200" indent="0">
              <a:buNone/>
              <a:defRPr sz="1500"/>
            </a:lvl8pPr>
            <a:lvl9pPr marL="2743085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86" indent="0">
              <a:buNone/>
              <a:defRPr sz="1050"/>
            </a:lvl2pPr>
            <a:lvl3pPr marL="685771" indent="0">
              <a:buNone/>
              <a:defRPr sz="900"/>
            </a:lvl3pPr>
            <a:lvl4pPr marL="1028657" indent="0">
              <a:buNone/>
              <a:defRPr sz="750"/>
            </a:lvl4pPr>
            <a:lvl5pPr marL="1371543" indent="0">
              <a:buNone/>
              <a:defRPr sz="750"/>
            </a:lvl5pPr>
            <a:lvl6pPr marL="1714428" indent="0">
              <a:buNone/>
              <a:defRPr sz="750"/>
            </a:lvl6pPr>
            <a:lvl7pPr marL="2057314" indent="0">
              <a:buNone/>
              <a:defRPr sz="750"/>
            </a:lvl7pPr>
            <a:lvl8pPr marL="2400200" indent="0">
              <a:buNone/>
              <a:defRPr sz="750"/>
            </a:lvl8pPr>
            <a:lvl9pPr marL="2743085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4BC9-AD3C-4E6B-A913-56189E866FA6}" type="datetime1">
              <a:rPr kumimoji="1" lang="ja-JP" altLang="en-US" smtClean="0"/>
              <a:t>2021/1/9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E3110-2FBF-497F-8388-063C524535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3431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6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4B6FA-B580-41A8-A168-362BBDB89B59}" type="datetime1">
              <a:rPr kumimoji="1" lang="ja-JP" altLang="en-US" smtClean="0"/>
              <a:t>2021/1/9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8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E3110-2FBF-497F-8388-063C5245356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96926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685771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3" indent="-171443" algn="l" defTabSz="685771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9" indent="-171443" algn="l" defTabSz="68577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14" indent="-171443" algn="l" defTabSz="68577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00" indent="-171443" algn="l" defTabSz="68577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86" indent="-171443" algn="l" defTabSz="68577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71" indent="-171443" algn="l" defTabSz="68577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57" indent="-171443" algn="l" defTabSz="68577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43" indent="-171443" algn="l" defTabSz="68577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28" indent="-171443" algn="l" defTabSz="68577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1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1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1" algn="l" defTabSz="685771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57" algn="l" defTabSz="685771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43" algn="l" defTabSz="685771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28" algn="l" defTabSz="685771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14" algn="l" defTabSz="685771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00" algn="l" defTabSz="685771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85" algn="l" defTabSz="685771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16474C4-B63A-413A-8B32-E06F08B024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26" b="25164"/>
          <a:stretch/>
        </p:blipFill>
        <p:spPr>
          <a:xfrm>
            <a:off x="1433286" y="1861128"/>
            <a:ext cx="4150564" cy="2034832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21932FA-1D48-46B3-BAC6-B06FA220FCFB}"/>
              </a:ext>
            </a:extLst>
          </p:cNvPr>
          <p:cNvSpPr txBox="1"/>
          <p:nvPr/>
        </p:nvSpPr>
        <p:spPr>
          <a:xfrm>
            <a:off x="695866" y="1334231"/>
            <a:ext cx="126476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35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D25C52AE-31CB-44D2-A0EA-2459803B2A31}"/>
              </a:ext>
            </a:extLst>
          </p:cNvPr>
          <p:cNvCxnSpPr>
            <a:cxnSpLocks/>
          </p:cNvCxnSpPr>
          <p:nvPr/>
        </p:nvCxnSpPr>
        <p:spPr>
          <a:xfrm>
            <a:off x="1643702" y="2027515"/>
            <a:ext cx="3817851" cy="0"/>
          </a:xfrm>
          <a:prstGeom prst="line">
            <a:avLst/>
          </a:prstGeom>
          <a:ln w="1905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4B3448F-8330-4767-87FD-185024F63C74}"/>
              </a:ext>
            </a:extLst>
          </p:cNvPr>
          <p:cNvSpPr txBox="1"/>
          <p:nvPr/>
        </p:nvSpPr>
        <p:spPr>
          <a:xfrm>
            <a:off x="270553" y="7371717"/>
            <a:ext cx="634382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Fig. S1. Date-randomization test of (a) SS14 and (b) Nichols lineages. </a:t>
            </a:r>
          </a:p>
          <a:p>
            <a:r>
              <a:rPr lang="en-US" altLang="ja-JP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Resampling performed using twenty datasets with randomized tip dates generated from the same BEAST conditions. Median clock rate for the real tree gave substantially higher clock rates than those </a:t>
            </a:r>
            <a:r>
              <a:rPr lang="en-US" altLang="ja-JP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date-randomized datasets </a:t>
            </a:r>
            <a:r>
              <a:rPr lang="en-US" altLang="ja-JP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 SS14 lineage. This indicates that the temporal signal observed in SS14 was not obtained by chance, and provides further evidence for a temporal signal in the multiple sequence alignment. Meanwhile, in Nichols lineage, the difference of the clock rates between the real tree and date-randomized datasets were not significantly different.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40D8601F-98A2-4A08-91D8-3A20D42F6CF0}"/>
              </a:ext>
            </a:extLst>
          </p:cNvPr>
          <p:cNvCxnSpPr>
            <a:cxnSpLocks/>
          </p:cNvCxnSpPr>
          <p:nvPr/>
        </p:nvCxnSpPr>
        <p:spPr>
          <a:xfrm>
            <a:off x="1643702" y="2120485"/>
            <a:ext cx="3817851" cy="0"/>
          </a:xfrm>
          <a:prstGeom prst="line">
            <a:avLst/>
          </a:prstGeom>
          <a:ln w="1905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図 5">
            <a:extLst>
              <a:ext uri="{FF2B5EF4-FFF2-40B4-BE49-F238E27FC236}">
                <a16:creationId xmlns:a16="http://schemas.microsoft.com/office/drawing/2014/main" id="{CB277689-FBBD-4270-8E80-6D22D20ADB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226" b="25164"/>
          <a:stretch/>
        </p:blipFill>
        <p:spPr>
          <a:xfrm>
            <a:off x="1463790" y="4678873"/>
            <a:ext cx="4120060" cy="2034828"/>
          </a:xfrm>
          <a:prstGeom prst="rect">
            <a:avLst/>
          </a:prstGeom>
        </p:spPr>
      </p:pic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195D889D-4F40-4987-ACE2-F5F51B97C816}"/>
              </a:ext>
            </a:extLst>
          </p:cNvPr>
          <p:cNvGrpSpPr/>
          <p:nvPr/>
        </p:nvGrpSpPr>
        <p:grpSpPr>
          <a:xfrm>
            <a:off x="748714" y="1861128"/>
            <a:ext cx="4784505" cy="2409048"/>
            <a:chOff x="748714" y="1861128"/>
            <a:chExt cx="4784505" cy="2409048"/>
          </a:xfrm>
        </p:grpSpPr>
        <p:sp>
          <p:nvSpPr>
            <p:cNvPr id="3" name="テキスト ボックス 2">
              <a:extLst>
                <a:ext uri="{FF2B5EF4-FFF2-40B4-BE49-F238E27FC236}">
                  <a16:creationId xmlns:a16="http://schemas.microsoft.com/office/drawing/2014/main" id="{57BB1CC9-9F3E-4248-867F-B6FFB8C1F8F2}"/>
                </a:ext>
              </a:extLst>
            </p:cNvPr>
            <p:cNvSpPr txBox="1"/>
            <p:nvPr/>
          </p:nvSpPr>
          <p:spPr>
            <a:xfrm rot="16200000">
              <a:off x="266372" y="2343470"/>
              <a:ext cx="1264766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350" dirty="0">
                  <a:latin typeface="Arial" panose="020B0604020202020204" pitchFamily="34" charset="0"/>
                  <a:cs typeface="Arial" panose="020B0604020202020204" pitchFamily="34" charset="0"/>
                </a:rPr>
                <a:t>Clock rate</a:t>
              </a:r>
              <a:endParaRPr kumimoji="1" lang="ja-JP" altLang="en-US" sz="13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98C43AB-9930-4D37-8290-5124BE0053F1}"/>
                </a:ext>
              </a:extLst>
            </p:cNvPr>
            <p:cNvSpPr txBox="1"/>
            <p:nvPr/>
          </p:nvSpPr>
          <p:spPr>
            <a:xfrm>
              <a:off x="1089855" y="1980662"/>
              <a:ext cx="44863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-3</a:t>
              </a:r>
              <a:endParaRPr kumimoji="1" lang="ja-JP" altLang="en-US" sz="9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5BA37C21-98DB-4D1E-9DFC-788CD95102FA}"/>
                </a:ext>
              </a:extLst>
            </p:cNvPr>
            <p:cNvSpPr txBox="1"/>
            <p:nvPr/>
          </p:nvSpPr>
          <p:spPr>
            <a:xfrm>
              <a:off x="1089855" y="2270344"/>
              <a:ext cx="44863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-4</a:t>
              </a:r>
              <a:endParaRPr kumimoji="1" lang="ja-JP" altLang="en-US" sz="9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1D44325D-254C-4EE3-92C8-5D2A01DEA0AB}"/>
                </a:ext>
              </a:extLst>
            </p:cNvPr>
            <p:cNvSpPr txBox="1"/>
            <p:nvPr/>
          </p:nvSpPr>
          <p:spPr>
            <a:xfrm>
              <a:off x="1089855" y="2560026"/>
              <a:ext cx="44863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-5</a:t>
              </a:r>
              <a:endParaRPr kumimoji="1" lang="ja-JP" altLang="en-US" sz="9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4AA06BE2-2076-4BC9-B850-07BED1AEE5C0}"/>
                </a:ext>
              </a:extLst>
            </p:cNvPr>
            <p:cNvSpPr txBox="1"/>
            <p:nvPr/>
          </p:nvSpPr>
          <p:spPr>
            <a:xfrm>
              <a:off x="1089855" y="2849708"/>
              <a:ext cx="44863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-6</a:t>
              </a:r>
              <a:endParaRPr kumimoji="1" lang="ja-JP" altLang="en-US" sz="9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64D58C7D-196C-4D0B-9A7F-19059F859B2E}"/>
                </a:ext>
              </a:extLst>
            </p:cNvPr>
            <p:cNvSpPr txBox="1"/>
            <p:nvPr/>
          </p:nvSpPr>
          <p:spPr>
            <a:xfrm>
              <a:off x="1089855" y="3139390"/>
              <a:ext cx="44863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-7</a:t>
              </a:r>
              <a:endParaRPr kumimoji="1" lang="ja-JP" altLang="en-US" sz="9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3315C6A0-5E35-4D69-8A18-935E4839A324}"/>
                </a:ext>
              </a:extLst>
            </p:cNvPr>
            <p:cNvSpPr txBox="1"/>
            <p:nvPr/>
          </p:nvSpPr>
          <p:spPr>
            <a:xfrm>
              <a:off x="1089855" y="3429072"/>
              <a:ext cx="44863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-8</a:t>
              </a:r>
              <a:endParaRPr kumimoji="1" lang="ja-JP" altLang="en-US" sz="9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0" name="グループ化 9">
              <a:extLst>
                <a:ext uri="{FF2B5EF4-FFF2-40B4-BE49-F238E27FC236}">
                  <a16:creationId xmlns:a16="http://schemas.microsoft.com/office/drawing/2014/main" id="{CD177674-839B-4412-9D69-A75072CF9FC2}"/>
                </a:ext>
              </a:extLst>
            </p:cNvPr>
            <p:cNvGrpSpPr/>
            <p:nvPr/>
          </p:nvGrpSpPr>
          <p:grpSpPr>
            <a:xfrm>
              <a:off x="1089855" y="3718752"/>
              <a:ext cx="4443364" cy="551424"/>
              <a:chOff x="1089855" y="3718752"/>
              <a:chExt cx="4443364" cy="551424"/>
            </a:xfrm>
          </p:grpSpPr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6E85508C-FF69-4C7F-B18A-0E297FEDEFB4}"/>
                  </a:ext>
                </a:extLst>
              </p:cNvPr>
              <p:cNvSpPr txBox="1"/>
              <p:nvPr/>
            </p:nvSpPr>
            <p:spPr>
              <a:xfrm>
                <a:off x="1357086" y="3808512"/>
                <a:ext cx="421170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Real</a:t>
                </a:r>
                <a:endParaRPr kumimoji="1" lang="ja-JP" altLang="en-US" sz="9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37B6EB2F-129A-4469-82A8-E9FFC50CC63C}"/>
                  </a:ext>
                </a:extLst>
              </p:cNvPr>
              <p:cNvSpPr txBox="1"/>
              <p:nvPr/>
            </p:nvSpPr>
            <p:spPr>
              <a:xfrm>
                <a:off x="1883666" y="3808512"/>
                <a:ext cx="15393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テキスト ボックス 19">
                <a:extLst>
                  <a:ext uri="{FF2B5EF4-FFF2-40B4-BE49-F238E27FC236}">
                    <a16:creationId xmlns:a16="http://schemas.microsoft.com/office/drawing/2014/main" id="{689040D4-43AB-4E7E-8ED9-6BCE1DD850CE}"/>
                  </a:ext>
                </a:extLst>
              </p:cNvPr>
              <p:cNvSpPr txBox="1"/>
              <p:nvPr/>
            </p:nvSpPr>
            <p:spPr>
              <a:xfrm>
                <a:off x="1695846" y="3808512"/>
                <a:ext cx="15393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テキスト ボックス 20">
                <a:extLst>
                  <a:ext uri="{FF2B5EF4-FFF2-40B4-BE49-F238E27FC236}">
                    <a16:creationId xmlns:a16="http://schemas.microsoft.com/office/drawing/2014/main" id="{E6CE6B8B-6D08-4CF1-86C1-C020445F72B4}"/>
                  </a:ext>
                </a:extLst>
              </p:cNvPr>
              <p:cNvSpPr txBox="1"/>
              <p:nvPr/>
            </p:nvSpPr>
            <p:spPr>
              <a:xfrm>
                <a:off x="2059241" y="3808512"/>
                <a:ext cx="15393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6D608E15-3B34-4330-BB85-6383E8CBD2A5}"/>
                  </a:ext>
                </a:extLst>
              </p:cNvPr>
              <p:cNvSpPr txBox="1"/>
              <p:nvPr/>
            </p:nvSpPr>
            <p:spPr>
              <a:xfrm>
                <a:off x="2252499" y="3808512"/>
                <a:ext cx="15393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テキスト ボックス 22">
                <a:extLst>
                  <a:ext uri="{FF2B5EF4-FFF2-40B4-BE49-F238E27FC236}">
                    <a16:creationId xmlns:a16="http://schemas.microsoft.com/office/drawing/2014/main" id="{061EAA42-D967-44DC-B788-4B0546C16D2F}"/>
                  </a:ext>
                </a:extLst>
              </p:cNvPr>
              <p:cNvSpPr txBox="1"/>
              <p:nvPr/>
            </p:nvSpPr>
            <p:spPr>
              <a:xfrm>
                <a:off x="2442993" y="3808512"/>
                <a:ext cx="15393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0AB65E36-D4D0-46FF-A186-41C9EEFE6825}"/>
                  </a:ext>
                </a:extLst>
              </p:cNvPr>
              <p:cNvSpPr txBox="1"/>
              <p:nvPr/>
            </p:nvSpPr>
            <p:spPr>
              <a:xfrm>
                <a:off x="2632030" y="3808512"/>
                <a:ext cx="15393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CA11E8F7-21BD-4D06-9C7C-229915757570}"/>
                  </a:ext>
                </a:extLst>
              </p:cNvPr>
              <p:cNvSpPr txBox="1"/>
              <p:nvPr/>
            </p:nvSpPr>
            <p:spPr>
              <a:xfrm>
                <a:off x="2817313" y="3808512"/>
                <a:ext cx="15393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F407B472-818B-4BFD-87E1-FDD8A0D71245}"/>
                  </a:ext>
                </a:extLst>
              </p:cNvPr>
              <p:cNvSpPr txBox="1"/>
              <p:nvPr/>
            </p:nvSpPr>
            <p:spPr>
              <a:xfrm>
                <a:off x="3005129" y="3808512"/>
                <a:ext cx="15393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629BD1D5-3D95-4671-9CBC-70A2454DE7BA}"/>
                  </a:ext>
                </a:extLst>
              </p:cNvPr>
              <p:cNvSpPr txBox="1"/>
              <p:nvPr/>
            </p:nvSpPr>
            <p:spPr>
              <a:xfrm>
                <a:off x="3190225" y="3808512"/>
                <a:ext cx="15393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7030A7AE-96CE-4A2C-AD47-C086B9DDEE4E}"/>
                  </a:ext>
                </a:extLst>
              </p:cNvPr>
              <p:cNvSpPr txBox="1"/>
              <p:nvPr/>
            </p:nvSpPr>
            <p:spPr>
              <a:xfrm>
                <a:off x="3316815" y="3808512"/>
                <a:ext cx="33792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399DBC2D-219C-46D4-928B-761D73D2727D}"/>
                  </a:ext>
                </a:extLst>
              </p:cNvPr>
              <p:cNvSpPr txBox="1"/>
              <p:nvPr/>
            </p:nvSpPr>
            <p:spPr>
              <a:xfrm>
                <a:off x="3500852" y="3808512"/>
                <a:ext cx="33792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11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テキスト ボックス 30">
                <a:extLst>
                  <a:ext uri="{FF2B5EF4-FFF2-40B4-BE49-F238E27FC236}">
                    <a16:creationId xmlns:a16="http://schemas.microsoft.com/office/drawing/2014/main" id="{1654FB06-5538-4EE5-8C88-564C20BE8F1A}"/>
                  </a:ext>
                </a:extLst>
              </p:cNvPr>
              <p:cNvSpPr txBox="1"/>
              <p:nvPr/>
            </p:nvSpPr>
            <p:spPr>
              <a:xfrm>
                <a:off x="3691694" y="3808512"/>
                <a:ext cx="33792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12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A7DC31AF-7D36-4A6E-A745-B49271DBF8C9}"/>
                  </a:ext>
                </a:extLst>
              </p:cNvPr>
              <p:cNvSpPr txBox="1"/>
              <p:nvPr/>
            </p:nvSpPr>
            <p:spPr>
              <a:xfrm>
                <a:off x="3875734" y="3808512"/>
                <a:ext cx="33792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13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89385BD6-10E6-463D-BAA3-8179E6ADE39A}"/>
                  </a:ext>
                </a:extLst>
              </p:cNvPr>
              <p:cNvSpPr txBox="1"/>
              <p:nvPr/>
            </p:nvSpPr>
            <p:spPr>
              <a:xfrm>
                <a:off x="4065213" y="3808512"/>
                <a:ext cx="33792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14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テキスト ボックス 33">
                <a:extLst>
                  <a:ext uri="{FF2B5EF4-FFF2-40B4-BE49-F238E27FC236}">
                    <a16:creationId xmlns:a16="http://schemas.microsoft.com/office/drawing/2014/main" id="{C0F8CE78-B7B6-4A36-87D7-A22C8B0A8B5E}"/>
                  </a:ext>
                </a:extLst>
              </p:cNvPr>
              <p:cNvSpPr txBox="1"/>
              <p:nvPr/>
            </p:nvSpPr>
            <p:spPr>
              <a:xfrm>
                <a:off x="4249252" y="3808512"/>
                <a:ext cx="33792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15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テキスト ボックス 34">
                <a:extLst>
                  <a:ext uri="{FF2B5EF4-FFF2-40B4-BE49-F238E27FC236}">
                    <a16:creationId xmlns:a16="http://schemas.microsoft.com/office/drawing/2014/main" id="{E7CC35FC-4835-42AD-A793-B94889A36C9D}"/>
                  </a:ext>
                </a:extLst>
              </p:cNvPr>
              <p:cNvSpPr txBox="1"/>
              <p:nvPr/>
            </p:nvSpPr>
            <p:spPr>
              <a:xfrm>
                <a:off x="4438733" y="3808512"/>
                <a:ext cx="33792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16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テキスト ボックス 35">
                <a:extLst>
                  <a:ext uri="{FF2B5EF4-FFF2-40B4-BE49-F238E27FC236}">
                    <a16:creationId xmlns:a16="http://schemas.microsoft.com/office/drawing/2014/main" id="{43A2157C-1190-4CD0-842C-F649F95737D5}"/>
                  </a:ext>
                </a:extLst>
              </p:cNvPr>
              <p:cNvSpPr txBox="1"/>
              <p:nvPr/>
            </p:nvSpPr>
            <p:spPr>
              <a:xfrm>
                <a:off x="4619750" y="3808512"/>
                <a:ext cx="33792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17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717063E8-A592-4DED-BE16-ED19FFF2A63B}"/>
                  </a:ext>
                </a:extLst>
              </p:cNvPr>
              <p:cNvSpPr txBox="1"/>
              <p:nvPr/>
            </p:nvSpPr>
            <p:spPr>
              <a:xfrm>
                <a:off x="4812252" y="3808512"/>
                <a:ext cx="33792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18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206C98AD-2CF5-46ED-B8F7-A79440BF937A}"/>
                  </a:ext>
                </a:extLst>
              </p:cNvPr>
              <p:cNvSpPr txBox="1"/>
              <p:nvPr/>
            </p:nvSpPr>
            <p:spPr>
              <a:xfrm>
                <a:off x="4997651" y="3808512"/>
                <a:ext cx="33792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19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テキスト ボックス 38">
                <a:extLst>
                  <a:ext uri="{FF2B5EF4-FFF2-40B4-BE49-F238E27FC236}">
                    <a16:creationId xmlns:a16="http://schemas.microsoft.com/office/drawing/2014/main" id="{A145DADF-66DA-483D-8E0F-303C79F2CDC0}"/>
                  </a:ext>
                </a:extLst>
              </p:cNvPr>
              <p:cNvSpPr txBox="1"/>
              <p:nvPr/>
            </p:nvSpPr>
            <p:spPr>
              <a:xfrm>
                <a:off x="5195290" y="3808512"/>
                <a:ext cx="33792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テキスト ボックス 39">
                <a:extLst>
                  <a:ext uri="{FF2B5EF4-FFF2-40B4-BE49-F238E27FC236}">
                    <a16:creationId xmlns:a16="http://schemas.microsoft.com/office/drawing/2014/main" id="{095D0C45-A02E-45EF-93E3-F848BD0956EC}"/>
                  </a:ext>
                </a:extLst>
              </p:cNvPr>
              <p:cNvSpPr txBox="1"/>
              <p:nvPr/>
            </p:nvSpPr>
            <p:spPr>
              <a:xfrm>
                <a:off x="3141989" y="4039344"/>
                <a:ext cx="134285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Replicates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5" name="直線コネクタ 4">
                <a:extLst>
                  <a:ext uri="{FF2B5EF4-FFF2-40B4-BE49-F238E27FC236}">
                    <a16:creationId xmlns:a16="http://schemas.microsoft.com/office/drawing/2014/main" id="{F7CAF3CA-9CC9-49DC-9AF8-FD1201C772F1}"/>
                  </a:ext>
                </a:extLst>
              </p:cNvPr>
              <p:cNvCxnSpPr>
                <a:stCxn id="20" idx="2"/>
                <a:endCxn id="39" idx="2"/>
              </p:cNvCxnSpPr>
              <p:nvPr/>
            </p:nvCxnSpPr>
            <p:spPr>
              <a:xfrm>
                <a:off x="1772812" y="4039344"/>
                <a:ext cx="3591443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テキスト ボックス 49">
                <a:extLst>
                  <a:ext uri="{FF2B5EF4-FFF2-40B4-BE49-F238E27FC236}">
                    <a16:creationId xmlns:a16="http://schemas.microsoft.com/office/drawing/2014/main" id="{7D885175-2AB9-4B1B-AE27-FD3B8C2CC9FF}"/>
                  </a:ext>
                </a:extLst>
              </p:cNvPr>
              <p:cNvSpPr txBox="1"/>
              <p:nvPr/>
            </p:nvSpPr>
            <p:spPr>
              <a:xfrm>
                <a:off x="1089855" y="3718752"/>
                <a:ext cx="44863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r>
                  <a:rPr kumimoji="1" lang="en-US" altLang="ja-JP" sz="9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-9</a:t>
                </a:r>
                <a:endParaRPr kumimoji="1" lang="ja-JP" altLang="en-US" sz="9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08" name="グループ化 107">
            <a:extLst>
              <a:ext uri="{FF2B5EF4-FFF2-40B4-BE49-F238E27FC236}">
                <a16:creationId xmlns:a16="http://schemas.microsoft.com/office/drawing/2014/main" id="{C9175A41-D0F6-4F63-B83C-F43F1EB3CD5B}"/>
              </a:ext>
            </a:extLst>
          </p:cNvPr>
          <p:cNvGrpSpPr/>
          <p:nvPr/>
        </p:nvGrpSpPr>
        <p:grpSpPr>
          <a:xfrm>
            <a:off x="748714" y="4776360"/>
            <a:ext cx="4784505" cy="2409048"/>
            <a:chOff x="748714" y="1861128"/>
            <a:chExt cx="4784505" cy="2409048"/>
          </a:xfrm>
        </p:grpSpPr>
        <p:sp>
          <p:nvSpPr>
            <p:cNvPr id="109" name="テキスト ボックス 108">
              <a:extLst>
                <a:ext uri="{FF2B5EF4-FFF2-40B4-BE49-F238E27FC236}">
                  <a16:creationId xmlns:a16="http://schemas.microsoft.com/office/drawing/2014/main" id="{EED8648A-C56C-4643-97A3-22013665E8FA}"/>
                </a:ext>
              </a:extLst>
            </p:cNvPr>
            <p:cNvSpPr txBox="1"/>
            <p:nvPr/>
          </p:nvSpPr>
          <p:spPr>
            <a:xfrm rot="16200000">
              <a:off x="266372" y="2343470"/>
              <a:ext cx="1264766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350" dirty="0">
                  <a:latin typeface="Arial" panose="020B0604020202020204" pitchFamily="34" charset="0"/>
                  <a:cs typeface="Arial" panose="020B0604020202020204" pitchFamily="34" charset="0"/>
                </a:rPr>
                <a:t>Clock rate</a:t>
              </a:r>
              <a:endParaRPr kumimoji="1" lang="ja-JP" altLang="en-US" sz="13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テキスト ボックス 109">
              <a:extLst>
                <a:ext uri="{FF2B5EF4-FFF2-40B4-BE49-F238E27FC236}">
                  <a16:creationId xmlns:a16="http://schemas.microsoft.com/office/drawing/2014/main" id="{8259EB70-1F91-44A3-A94A-A91D91F6807C}"/>
                </a:ext>
              </a:extLst>
            </p:cNvPr>
            <p:cNvSpPr txBox="1"/>
            <p:nvPr/>
          </p:nvSpPr>
          <p:spPr>
            <a:xfrm>
              <a:off x="1089855" y="1980662"/>
              <a:ext cx="44863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-3</a:t>
              </a:r>
              <a:endParaRPr kumimoji="1" lang="ja-JP" altLang="en-US" sz="9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テキスト ボックス 110">
              <a:extLst>
                <a:ext uri="{FF2B5EF4-FFF2-40B4-BE49-F238E27FC236}">
                  <a16:creationId xmlns:a16="http://schemas.microsoft.com/office/drawing/2014/main" id="{E49840B9-ACA3-4D35-B8BA-0DFDED8D6DDA}"/>
                </a:ext>
              </a:extLst>
            </p:cNvPr>
            <p:cNvSpPr txBox="1"/>
            <p:nvPr/>
          </p:nvSpPr>
          <p:spPr>
            <a:xfrm>
              <a:off x="1089855" y="2270344"/>
              <a:ext cx="44863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-4</a:t>
              </a:r>
              <a:endParaRPr kumimoji="1" lang="ja-JP" altLang="en-US" sz="9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テキスト ボックス 111">
              <a:extLst>
                <a:ext uri="{FF2B5EF4-FFF2-40B4-BE49-F238E27FC236}">
                  <a16:creationId xmlns:a16="http://schemas.microsoft.com/office/drawing/2014/main" id="{526F9E93-4CFC-477F-A7DF-BD873837F560}"/>
                </a:ext>
              </a:extLst>
            </p:cNvPr>
            <p:cNvSpPr txBox="1"/>
            <p:nvPr/>
          </p:nvSpPr>
          <p:spPr>
            <a:xfrm>
              <a:off x="1089855" y="2560026"/>
              <a:ext cx="44863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-5</a:t>
              </a:r>
              <a:endParaRPr kumimoji="1" lang="ja-JP" altLang="en-US" sz="9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テキスト ボックス 112">
              <a:extLst>
                <a:ext uri="{FF2B5EF4-FFF2-40B4-BE49-F238E27FC236}">
                  <a16:creationId xmlns:a16="http://schemas.microsoft.com/office/drawing/2014/main" id="{26650573-924E-47A4-B74C-1440F8BED6C6}"/>
                </a:ext>
              </a:extLst>
            </p:cNvPr>
            <p:cNvSpPr txBox="1"/>
            <p:nvPr/>
          </p:nvSpPr>
          <p:spPr>
            <a:xfrm>
              <a:off x="1089855" y="2849708"/>
              <a:ext cx="44863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-6</a:t>
              </a:r>
              <a:endParaRPr kumimoji="1" lang="ja-JP" altLang="en-US" sz="9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テキスト ボックス 113">
              <a:extLst>
                <a:ext uri="{FF2B5EF4-FFF2-40B4-BE49-F238E27FC236}">
                  <a16:creationId xmlns:a16="http://schemas.microsoft.com/office/drawing/2014/main" id="{9993B67F-94AF-48BA-A47D-3082D5D0ABDD}"/>
                </a:ext>
              </a:extLst>
            </p:cNvPr>
            <p:cNvSpPr txBox="1"/>
            <p:nvPr/>
          </p:nvSpPr>
          <p:spPr>
            <a:xfrm>
              <a:off x="1089855" y="3139390"/>
              <a:ext cx="44863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-7</a:t>
              </a:r>
              <a:endParaRPr kumimoji="1" lang="ja-JP" altLang="en-US" sz="9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テキスト ボックス 114">
              <a:extLst>
                <a:ext uri="{FF2B5EF4-FFF2-40B4-BE49-F238E27FC236}">
                  <a16:creationId xmlns:a16="http://schemas.microsoft.com/office/drawing/2014/main" id="{012748C1-E2C8-44C2-A11B-2F8256960E9A}"/>
                </a:ext>
              </a:extLst>
            </p:cNvPr>
            <p:cNvSpPr txBox="1"/>
            <p:nvPr/>
          </p:nvSpPr>
          <p:spPr>
            <a:xfrm>
              <a:off x="1089855" y="3429072"/>
              <a:ext cx="44863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-8</a:t>
              </a:r>
              <a:endParaRPr kumimoji="1" lang="ja-JP" altLang="en-US" sz="900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16" name="グループ化 115">
              <a:extLst>
                <a:ext uri="{FF2B5EF4-FFF2-40B4-BE49-F238E27FC236}">
                  <a16:creationId xmlns:a16="http://schemas.microsoft.com/office/drawing/2014/main" id="{865C348B-2B17-4D15-B22F-4B783298C5FC}"/>
                </a:ext>
              </a:extLst>
            </p:cNvPr>
            <p:cNvGrpSpPr/>
            <p:nvPr/>
          </p:nvGrpSpPr>
          <p:grpSpPr>
            <a:xfrm>
              <a:off x="1089855" y="3718752"/>
              <a:ext cx="4443364" cy="551424"/>
              <a:chOff x="1089855" y="3718752"/>
              <a:chExt cx="4443364" cy="551424"/>
            </a:xfrm>
          </p:grpSpPr>
          <p:sp>
            <p:nvSpPr>
              <p:cNvPr id="117" name="テキスト ボックス 116">
                <a:extLst>
                  <a:ext uri="{FF2B5EF4-FFF2-40B4-BE49-F238E27FC236}">
                    <a16:creationId xmlns:a16="http://schemas.microsoft.com/office/drawing/2014/main" id="{7AB1E334-916E-451B-B8C3-91EE69A26D20}"/>
                  </a:ext>
                </a:extLst>
              </p:cNvPr>
              <p:cNvSpPr txBox="1"/>
              <p:nvPr/>
            </p:nvSpPr>
            <p:spPr>
              <a:xfrm>
                <a:off x="1357086" y="3808512"/>
                <a:ext cx="421170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Real</a:t>
                </a:r>
                <a:endParaRPr kumimoji="1" lang="ja-JP" altLang="en-US" sz="9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テキスト ボックス 117">
                <a:extLst>
                  <a:ext uri="{FF2B5EF4-FFF2-40B4-BE49-F238E27FC236}">
                    <a16:creationId xmlns:a16="http://schemas.microsoft.com/office/drawing/2014/main" id="{637AA53D-1C8B-42B2-9860-7FC0F62532E0}"/>
                  </a:ext>
                </a:extLst>
              </p:cNvPr>
              <p:cNvSpPr txBox="1"/>
              <p:nvPr/>
            </p:nvSpPr>
            <p:spPr>
              <a:xfrm>
                <a:off x="1883666" y="3808512"/>
                <a:ext cx="15393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テキスト ボックス 118">
                <a:extLst>
                  <a:ext uri="{FF2B5EF4-FFF2-40B4-BE49-F238E27FC236}">
                    <a16:creationId xmlns:a16="http://schemas.microsoft.com/office/drawing/2014/main" id="{6AC68407-0E44-4636-817F-4528AE2C330B}"/>
                  </a:ext>
                </a:extLst>
              </p:cNvPr>
              <p:cNvSpPr txBox="1"/>
              <p:nvPr/>
            </p:nvSpPr>
            <p:spPr>
              <a:xfrm>
                <a:off x="1695846" y="3808512"/>
                <a:ext cx="15393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テキスト ボックス 119">
                <a:extLst>
                  <a:ext uri="{FF2B5EF4-FFF2-40B4-BE49-F238E27FC236}">
                    <a16:creationId xmlns:a16="http://schemas.microsoft.com/office/drawing/2014/main" id="{9F9EEEA2-404B-440A-B4C6-0C36C24F5B5A}"/>
                  </a:ext>
                </a:extLst>
              </p:cNvPr>
              <p:cNvSpPr txBox="1"/>
              <p:nvPr/>
            </p:nvSpPr>
            <p:spPr>
              <a:xfrm>
                <a:off x="2059241" y="3808512"/>
                <a:ext cx="15393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テキスト ボックス 120">
                <a:extLst>
                  <a:ext uri="{FF2B5EF4-FFF2-40B4-BE49-F238E27FC236}">
                    <a16:creationId xmlns:a16="http://schemas.microsoft.com/office/drawing/2014/main" id="{699F3A31-6B49-4FED-9EEE-B8D82C85C95D}"/>
                  </a:ext>
                </a:extLst>
              </p:cNvPr>
              <p:cNvSpPr txBox="1"/>
              <p:nvPr/>
            </p:nvSpPr>
            <p:spPr>
              <a:xfrm>
                <a:off x="2252499" y="3808512"/>
                <a:ext cx="15393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テキスト ボックス 121">
                <a:extLst>
                  <a:ext uri="{FF2B5EF4-FFF2-40B4-BE49-F238E27FC236}">
                    <a16:creationId xmlns:a16="http://schemas.microsoft.com/office/drawing/2014/main" id="{7E746C2C-E218-48C5-B156-CFC1887A2095}"/>
                  </a:ext>
                </a:extLst>
              </p:cNvPr>
              <p:cNvSpPr txBox="1"/>
              <p:nvPr/>
            </p:nvSpPr>
            <p:spPr>
              <a:xfrm>
                <a:off x="2442993" y="3808512"/>
                <a:ext cx="15393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テキスト ボックス 122">
                <a:extLst>
                  <a:ext uri="{FF2B5EF4-FFF2-40B4-BE49-F238E27FC236}">
                    <a16:creationId xmlns:a16="http://schemas.microsoft.com/office/drawing/2014/main" id="{477D83AE-275E-44FE-B64C-1A16C8E43504}"/>
                  </a:ext>
                </a:extLst>
              </p:cNvPr>
              <p:cNvSpPr txBox="1"/>
              <p:nvPr/>
            </p:nvSpPr>
            <p:spPr>
              <a:xfrm>
                <a:off x="2632030" y="3808512"/>
                <a:ext cx="15393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テキスト ボックス 123">
                <a:extLst>
                  <a:ext uri="{FF2B5EF4-FFF2-40B4-BE49-F238E27FC236}">
                    <a16:creationId xmlns:a16="http://schemas.microsoft.com/office/drawing/2014/main" id="{AAFED597-481D-45A5-BEB6-5DAED4420A3F}"/>
                  </a:ext>
                </a:extLst>
              </p:cNvPr>
              <p:cNvSpPr txBox="1"/>
              <p:nvPr/>
            </p:nvSpPr>
            <p:spPr>
              <a:xfrm>
                <a:off x="2817313" y="3808512"/>
                <a:ext cx="15393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テキスト ボックス 124">
                <a:extLst>
                  <a:ext uri="{FF2B5EF4-FFF2-40B4-BE49-F238E27FC236}">
                    <a16:creationId xmlns:a16="http://schemas.microsoft.com/office/drawing/2014/main" id="{BC47632E-079B-47FF-937A-61D538AF9B7C}"/>
                  </a:ext>
                </a:extLst>
              </p:cNvPr>
              <p:cNvSpPr txBox="1"/>
              <p:nvPr/>
            </p:nvSpPr>
            <p:spPr>
              <a:xfrm>
                <a:off x="3005129" y="3808512"/>
                <a:ext cx="15393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テキスト ボックス 125">
                <a:extLst>
                  <a:ext uri="{FF2B5EF4-FFF2-40B4-BE49-F238E27FC236}">
                    <a16:creationId xmlns:a16="http://schemas.microsoft.com/office/drawing/2014/main" id="{B2421C1C-6E15-444D-AEAE-B24AF0C2E478}"/>
                  </a:ext>
                </a:extLst>
              </p:cNvPr>
              <p:cNvSpPr txBox="1"/>
              <p:nvPr/>
            </p:nvSpPr>
            <p:spPr>
              <a:xfrm>
                <a:off x="3190225" y="3808512"/>
                <a:ext cx="15393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テキスト ボックス 126">
                <a:extLst>
                  <a:ext uri="{FF2B5EF4-FFF2-40B4-BE49-F238E27FC236}">
                    <a16:creationId xmlns:a16="http://schemas.microsoft.com/office/drawing/2014/main" id="{3800850F-8156-4E2D-941C-263F8430B65E}"/>
                  </a:ext>
                </a:extLst>
              </p:cNvPr>
              <p:cNvSpPr txBox="1"/>
              <p:nvPr/>
            </p:nvSpPr>
            <p:spPr>
              <a:xfrm>
                <a:off x="3316815" y="3808512"/>
                <a:ext cx="33792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テキスト ボックス 127">
                <a:extLst>
                  <a:ext uri="{FF2B5EF4-FFF2-40B4-BE49-F238E27FC236}">
                    <a16:creationId xmlns:a16="http://schemas.microsoft.com/office/drawing/2014/main" id="{F95C3C1A-5AAE-4BEA-9A9E-81A847303EF6}"/>
                  </a:ext>
                </a:extLst>
              </p:cNvPr>
              <p:cNvSpPr txBox="1"/>
              <p:nvPr/>
            </p:nvSpPr>
            <p:spPr>
              <a:xfrm>
                <a:off x="3500852" y="3808512"/>
                <a:ext cx="33792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11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テキスト ボックス 128">
                <a:extLst>
                  <a:ext uri="{FF2B5EF4-FFF2-40B4-BE49-F238E27FC236}">
                    <a16:creationId xmlns:a16="http://schemas.microsoft.com/office/drawing/2014/main" id="{D64DC3BE-1FDF-4E72-BD5D-BC23932B3F01}"/>
                  </a:ext>
                </a:extLst>
              </p:cNvPr>
              <p:cNvSpPr txBox="1"/>
              <p:nvPr/>
            </p:nvSpPr>
            <p:spPr>
              <a:xfrm>
                <a:off x="3691694" y="3808512"/>
                <a:ext cx="33792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12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テキスト ボックス 129">
                <a:extLst>
                  <a:ext uri="{FF2B5EF4-FFF2-40B4-BE49-F238E27FC236}">
                    <a16:creationId xmlns:a16="http://schemas.microsoft.com/office/drawing/2014/main" id="{9F24BB51-0AF2-4465-A265-BA39B8A796BD}"/>
                  </a:ext>
                </a:extLst>
              </p:cNvPr>
              <p:cNvSpPr txBox="1"/>
              <p:nvPr/>
            </p:nvSpPr>
            <p:spPr>
              <a:xfrm>
                <a:off x="3875734" y="3808512"/>
                <a:ext cx="33792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13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テキスト ボックス 130">
                <a:extLst>
                  <a:ext uri="{FF2B5EF4-FFF2-40B4-BE49-F238E27FC236}">
                    <a16:creationId xmlns:a16="http://schemas.microsoft.com/office/drawing/2014/main" id="{03B940D4-87DA-4144-A2E1-728AC0A7BD89}"/>
                  </a:ext>
                </a:extLst>
              </p:cNvPr>
              <p:cNvSpPr txBox="1"/>
              <p:nvPr/>
            </p:nvSpPr>
            <p:spPr>
              <a:xfrm>
                <a:off x="4065213" y="3808512"/>
                <a:ext cx="33792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14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テキスト ボックス 131">
                <a:extLst>
                  <a:ext uri="{FF2B5EF4-FFF2-40B4-BE49-F238E27FC236}">
                    <a16:creationId xmlns:a16="http://schemas.microsoft.com/office/drawing/2014/main" id="{F398707F-3657-46EE-8395-E2E4F0888D2D}"/>
                  </a:ext>
                </a:extLst>
              </p:cNvPr>
              <p:cNvSpPr txBox="1"/>
              <p:nvPr/>
            </p:nvSpPr>
            <p:spPr>
              <a:xfrm>
                <a:off x="4249252" y="3808512"/>
                <a:ext cx="33792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15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テキスト ボックス 132">
                <a:extLst>
                  <a:ext uri="{FF2B5EF4-FFF2-40B4-BE49-F238E27FC236}">
                    <a16:creationId xmlns:a16="http://schemas.microsoft.com/office/drawing/2014/main" id="{BFE7FF8C-8055-42F4-9A1F-F984D6A347DE}"/>
                  </a:ext>
                </a:extLst>
              </p:cNvPr>
              <p:cNvSpPr txBox="1"/>
              <p:nvPr/>
            </p:nvSpPr>
            <p:spPr>
              <a:xfrm>
                <a:off x="4438733" y="3808512"/>
                <a:ext cx="33792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16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テキスト ボックス 133">
                <a:extLst>
                  <a:ext uri="{FF2B5EF4-FFF2-40B4-BE49-F238E27FC236}">
                    <a16:creationId xmlns:a16="http://schemas.microsoft.com/office/drawing/2014/main" id="{23E04919-5A7A-4E9F-BE52-95635A188D1D}"/>
                  </a:ext>
                </a:extLst>
              </p:cNvPr>
              <p:cNvSpPr txBox="1"/>
              <p:nvPr/>
            </p:nvSpPr>
            <p:spPr>
              <a:xfrm>
                <a:off x="4619750" y="3808512"/>
                <a:ext cx="33792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17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テキスト ボックス 134">
                <a:extLst>
                  <a:ext uri="{FF2B5EF4-FFF2-40B4-BE49-F238E27FC236}">
                    <a16:creationId xmlns:a16="http://schemas.microsoft.com/office/drawing/2014/main" id="{5170008B-5097-4922-8D50-8F10958FC5BC}"/>
                  </a:ext>
                </a:extLst>
              </p:cNvPr>
              <p:cNvSpPr txBox="1"/>
              <p:nvPr/>
            </p:nvSpPr>
            <p:spPr>
              <a:xfrm>
                <a:off x="4812252" y="3808512"/>
                <a:ext cx="33792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18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テキスト ボックス 135">
                <a:extLst>
                  <a:ext uri="{FF2B5EF4-FFF2-40B4-BE49-F238E27FC236}">
                    <a16:creationId xmlns:a16="http://schemas.microsoft.com/office/drawing/2014/main" id="{BF410D78-91C6-4928-8334-4004CECBC807}"/>
                  </a:ext>
                </a:extLst>
              </p:cNvPr>
              <p:cNvSpPr txBox="1"/>
              <p:nvPr/>
            </p:nvSpPr>
            <p:spPr>
              <a:xfrm>
                <a:off x="4997651" y="3808512"/>
                <a:ext cx="33792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19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テキスト ボックス 136">
                <a:extLst>
                  <a:ext uri="{FF2B5EF4-FFF2-40B4-BE49-F238E27FC236}">
                    <a16:creationId xmlns:a16="http://schemas.microsoft.com/office/drawing/2014/main" id="{31599707-0C1E-4654-B59F-866A6C9DC34A}"/>
                  </a:ext>
                </a:extLst>
              </p:cNvPr>
              <p:cNvSpPr txBox="1"/>
              <p:nvPr/>
            </p:nvSpPr>
            <p:spPr>
              <a:xfrm>
                <a:off x="5195290" y="3808512"/>
                <a:ext cx="33792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テキスト ボックス 137">
                <a:extLst>
                  <a:ext uri="{FF2B5EF4-FFF2-40B4-BE49-F238E27FC236}">
                    <a16:creationId xmlns:a16="http://schemas.microsoft.com/office/drawing/2014/main" id="{B689467C-CDDC-4DD9-8DFE-9669EE084564}"/>
                  </a:ext>
                </a:extLst>
              </p:cNvPr>
              <p:cNvSpPr txBox="1"/>
              <p:nvPr/>
            </p:nvSpPr>
            <p:spPr>
              <a:xfrm>
                <a:off x="3141989" y="4039344"/>
                <a:ext cx="134285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Replicates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39" name="直線コネクタ 138">
                <a:extLst>
                  <a:ext uri="{FF2B5EF4-FFF2-40B4-BE49-F238E27FC236}">
                    <a16:creationId xmlns:a16="http://schemas.microsoft.com/office/drawing/2014/main" id="{E38F82C4-2EF7-4A73-A379-329A653EBBD0}"/>
                  </a:ext>
                </a:extLst>
              </p:cNvPr>
              <p:cNvCxnSpPr>
                <a:stCxn id="119" idx="2"/>
                <a:endCxn id="137" idx="2"/>
              </p:cNvCxnSpPr>
              <p:nvPr/>
            </p:nvCxnSpPr>
            <p:spPr>
              <a:xfrm>
                <a:off x="1772812" y="4039344"/>
                <a:ext cx="3591443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0" name="テキスト ボックス 139">
                <a:extLst>
                  <a:ext uri="{FF2B5EF4-FFF2-40B4-BE49-F238E27FC236}">
                    <a16:creationId xmlns:a16="http://schemas.microsoft.com/office/drawing/2014/main" id="{68305081-BD8F-4DC8-8367-CD3ECFFA6D1F}"/>
                  </a:ext>
                </a:extLst>
              </p:cNvPr>
              <p:cNvSpPr txBox="1"/>
              <p:nvPr/>
            </p:nvSpPr>
            <p:spPr>
              <a:xfrm>
                <a:off x="1089855" y="3718752"/>
                <a:ext cx="44863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r>
                  <a:rPr kumimoji="1" lang="en-US" altLang="ja-JP" sz="9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-9</a:t>
                </a:r>
                <a:endParaRPr kumimoji="1" lang="ja-JP" altLang="en-US" sz="9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cxnSp>
        <p:nvCxnSpPr>
          <p:cNvPr id="141" name="直線コネクタ 140">
            <a:extLst>
              <a:ext uri="{FF2B5EF4-FFF2-40B4-BE49-F238E27FC236}">
                <a16:creationId xmlns:a16="http://schemas.microsoft.com/office/drawing/2014/main" id="{D6C2EA47-BB31-4413-A081-47ACF151DBFD}"/>
              </a:ext>
            </a:extLst>
          </p:cNvPr>
          <p:cNvCxnSpPr>
            <a:cxnSpLocks/>
          </p:cNvCxnSpPr>
          <p:nvPr/>
        </p:nvCxnSpPr>
        <p:spPr>
          <a:xfrm>
            <a:off x="1643702" y="4881635"/>
            <a:ext cx="3817851" cy="0"/>
          </a:xfrm>
          <a:prstGeom prst="line">
            <a:avLst/>
          </a:prstGeom>
          <a:ln w="1905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直線コネクタ 141">
            <a:extLst>
              <a:ext uri="{FF2B5EF4-FFF2-40B4-BE49-F238E27FC236}">
                <a16:creationId xmlns:a16="http://schemas.microsoft.com/office/drawing/2014/main" id="{FD9A4BB6-5A04-4281-8798-FFF41EB6A5CD}"/>
              </a:ext>
            </a:extLst>
          </p:cNvPr>
          <p:cNvCxnSpPr>
            <a:cxnSpLocks/>
          </p:cNvCxnSpPr>
          <p:nvPr/>
        </p:nvCxnSpPr>
        <p:spPr>
          <a:xfrm>
            <a:off x="1643702" y="6126676"/>
            <a:ext cx="3817851" cy="0"/>
          </a:xfrm>
          <a:prstGeom prst="line">
            <a:avLst/>
          </a:prstGeom>
          <a:ln w="1905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テキスト ボックス 142">
            <a:extLst>
              <a:ext uri="{FF2B5EF4-FFF2-40B4-BE49-F238E27FC236}">
                <a16:creationId xmlns:a16="http://schemas.microsoft.com/office/drawing/2014/main" id="{9CBA5A79-3C2A-4A7B-AF3D-3B5D0357E934}"/>
              </a:ext>
            </a:extLst>
          </p:cNvPr>
          <p:cNvSpPr txBox="1"/>
          <p:nvPr/>
        </p:nvSpPr>
        <p:spPr>
          <a:xfrm>
            <a:off x="695866" y="4387369"/>
            <a:ext cx="126476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35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0135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3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1" id="{EB8306EA-3694-4C03-AB67-433B367C6C08}" vid="{1417D524-2128-45A7-8F4E-178C16FF4EA1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標準テンプレート</Template>
  <TotalTime>846</TotalTime>
  <Words>172</Words>
  <Application>Microsoft Macintosh PowerPoint</Application>
  <PresentationFormat>A4 210 x 297 mm</PresentationFormat>
  <Paragraphs>64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Meiryo UI</vt:lpstr>
      <vt:lpstr>游ゴシック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Lee Kenichi</dc:creator>
  <cp:lastModifiedBy>中山周一</cp:lastModifiedBy>
  <cp:revision>24</cp:revision>
  <cp:lastPrinted>2021-01-05T00:52:40Z</cp:lastPrinted>
  <dcterms:created xsi:type="dcterms:W3CDTF">2018-12-03T00:44:58Z</dcterms:created>
  <dcterms:modified xsi:type="dcterms:W3CDTF">2021-01-09T02:25:07Z</dcterms:modified>
</cp:coreProperties>
</file>