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29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234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79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50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78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15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45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064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647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56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67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D39E3-CA7B-4C83-8AED-672F5706EED5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45C90-91C5-4BF3-99B4-31969AFF6A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4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2508" y="2065846"/>
            <a:ext cx="3291060" cy="3159970"/>
          </a:xfrm>
          <a:prstGeom prst="rect">
            <a:avLst/>
          </a:prstGeom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744995" y="1390028"/>
            <a:ext cx="430887" cy="66620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Ladder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111578" y="1684981"/>
            <a:ext cx="430887" cy="3712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0 H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5494640" y="659264"/>
            <a:ext cx="430887" cy="1401089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0 H + RNA Later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5857105" y="1689100"/>
            <a:ext cx="430887" cy="3712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1 H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231929" y="1684979"/>
            <a:ext cx="430887" cy="3712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2 H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561445" y="1684976"/>
            <a:ext cx="430887" cy="3712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4 H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923910" y="1684978"/>
            <a:ext cx="430887" cy="371255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8 H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7298734" y="1576661"/>
            <a:ext cx="430887" cy="47545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12 H</a:t>
            </a:r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5860" y="1895754"/>
            <a:ext cx="373079" cy="329408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640602" y="1580778"/>
            <a:ext cx="430887" cy="47545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n-US" sz="1600" dirty="0" smtClean="0"/>
              <a:t>24 </a:t>
            </a:r>
            <a:r>
              <a:rPr lang="en-US" sz="1600" dirty="0" smtClean="0"/>
              <a:t>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2287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2449" y="3438618"/>
            <a:ext cx="5617044" cy="23459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146" y="1094557"/>
            <a:ext cx="5617883" cy="2315907"/>
          </a:xfrm>
          <a:prstGeom prst="rect">
            <a:avLst/>
          </a:prstGeom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487461" y="105756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105346" y="105756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2442" y="1090516"/>
            <a:ext cx="5611094" cy="23372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7146" y="3446859"/>
            <a:ext cx="5613306" cy="2339993"/>
          </a:xfrm>
          <a:prstGeom prst="rect">
            <a:avLst/>
          </a:prstGeom>
          <a:ln w="3175">
            <a:noFill/>
            <a:prstDash val="sysDot"/>
          </a:ln>
        </p:spPr>
      </p:pic>
      <p:sp>
        <p:nvSpPr>
          <p:cNvPr id="8" name="Rectangle 7"/>
          <p:cNvSpPr/>
          <p:nvPr/>
        </p:nvSpPr>
        <p:spPr>
          <a:xfrm>
            <a:off x="6103056" y="343829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6012" y="3437061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91569" y="1116570"/>
            <a:ext cx="463588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0 H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0180242" y="1153539"/>
            <a:ext cx="1493422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0 H + RNA Later</a:t>
            </a:r>
            <a:endParaRPr lang="en-US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585266" y="3501317"/>
            <a:ext cx="463588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1 H</a:t>
            </a:r>
            <a:endParaRPr lang="en-US" sz="16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4399" y="3204519"/>
            <a:ext cx="116565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1226473" y="3469687"/>
            <a:ext cx="463588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2 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73099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30" y="3415665"/>
            <a:ext cx="5663257" cy="23626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994" y="3430465"/>
            <a:ext cx="5612466" cy="23882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08156" y="1054118"/>
            <a:ext cx="5612466" cy="23433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832" y="1057234"/>
            <a:ext cx="5627494" cy="23795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79223" y="105756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7108" y="105756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4818" y="3438294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77774" y="3437061"/>
            <a:ext cx="5617883" cy="237761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43913" y="1102453"/>
            <a:ext cx="463588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4 H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1209098" y="1075716"/>
            <a:ext cx="463588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8 H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5479378" y="3488131"/>
            <a:ext cx="567784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12 H</a:t>
            </a:r>
            <a:endParaRPr lang="en-US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11077230" y="3488131"/>
            <a:ext cx="567784" cy="338554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r>
              <a:rPr lang="en-US" sz="1600" dirty="0" smtClean="0"/>
              <a:t>24 </a:t>
            </a:r>
            <a:r>
              <a:rPr lang="en-US" sz="1600" dirty="0" smtClean="0"/>
              <a:t>H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05464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39</Words>
  <Application>Microsoft Office PowerPoint</Application>
  <PresentationFormat>Widescreen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>UIC CoMD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Mohapatra, Gayatry</dc:creator>
  <cp:lastModifiedBy>Mohapatra, Gayatry</cp:lastModifiedBy>
  <cp:revision>10</cp:revision>
  <dcterms:created xsi:type="dcterms:W3CDTF">2020-01-30T17:42:20Z</dcterms:created>
  <dcterms:modified xsi:type="dcterms:W3CDTF">2020-01-30T18:36:32Z</dcterms:modified>
</cp:coreProperties>
</file>