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4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C69B9-A40E-4AA4-AFFE-61D335563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94971-C75C-445F-9C40-A0B518EF2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C1446-BCA8-4D7D-8A82-5CC43F8D6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5022-6378-4810-BDDF-61506C9F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F208C-1792-4045-88E4-BC40ADEB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14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E721C-7124-4FA1-B809-909E4AC8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EED5D6-BC2F-4669-B15C-EE1811CFA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00909-3FB8-4C91-B557-901D89EB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6A600-3F63-4F8D-9F51-C4B379BF3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B3FA0-2FB5-4229-B7B2-BEE669A1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49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B4FD4B-7D57-4478-8015-FB3611DBEB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500BBB-E47C-49A0-9B6E-B39DF49A6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8F4BD-3BA8-43D7-99DB-A2EA91DA0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DD294-DDB6-4FA9-A096-74EDF3D0D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346B7-B07E-4A6E-B454-B728B500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4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967A-7F12-4A29-9D23-74F811CD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62C92-70E5-4657-AC70-CA3B58BF9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447FC-EE1F-481B-A1AF-0E3D33194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E550C-F910-4D4E-B287-216C5234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06F72-4A66-4911-B564-5CDA183D2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97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6A85-E242-4947-9284-B87A04DD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E243F-FDA2-4E89-9CC1-ACC70208B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17794-FB40-4FCC-9809-C3388F5BF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0A594-1433-4E57-84DC-3D3A1D3D8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65C0B-D1E6-401F-A3A0-7DC618CC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63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35133-898F-4B04-8C23-34A96E34B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A92CD-0D5D-42FC-ACBB-71BF4F11B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A6EC9-B677-47C2-860D-CFFD58FD6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60643-852D-4E66-B46D-BAC150C25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9E208-CCAC-44BE-98D9-DF6E1214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E282C4-B595-4891-A373-2A3B239D5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91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28B2F-7B2B-42DA-80A4-EA2F1F22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2D466-9336-41E6-A5CD-A11432710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B7D323-77A3-4553-B69B-44ABD5C29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EF2AD2-9F17-453D-9449-D3F1B7166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0D521D-DDB8-4794-8231-6492A4E2D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DA9B2-9316-4C55-9272-2B5F110D8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DDCF9-A87A-4CB9-8E2D-399DA0CE2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9D056C-D46E-4402-AABE-0805C13D3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18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2B71C-93DB-4465-81C9-6508E8895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7B401-2280-4AD6-9B12-D03BD8C56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BFB68-B385-4A28-8F90-30A1A1E7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B1C081-6D3F-4FC0-AE92-0A75FD73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20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F41FC-C357-4431-96E4-6DD29DF5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BD4E5-9349-48D5-909D-2FCE6904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2E8FF-D6B9-401D-BA98-68859825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59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2ED10-499B-4CA2-AA16-30889E17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AFF6-ED7A-4A48-8AD9-0106EBFD0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536B8-B471-4C09-8E6B-E459CF079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F2B09-9AE5-44E8-91A8-C0291F61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3A35F-057A-4A23-86EC-7A7EA73E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7E915-E834-4F8E-BD72-A82815D9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41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06DAA-E71F-4AA7-B2A5-47D9AD0BC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B31943-9520-4321-ADEC-09D34446B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4A5CA-EAC0-4C16-8ED7-299BBAFF4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6CAA7-0FD7-4408-9710-F30512DFF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AC310-2BE8-4A1C-AAEA-B15DF4D7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CB50A-A0A9-4093-8A15-E1B65289C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99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B06E9D-FBA5-4670-9F9E-456740E7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F4048-C381-4FCB-B4F6-AB0042B08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B2D76-292C-4A07-B203-27D032B1D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A0549-85A5-421A-AF6E-4BBB3D1C4045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82ABA-2163-4BF7-BDAB-E4325522A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11D77-6578-41F2-A40B-794421E5E4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C8CDD-3051-4124-BC2B-C6240CE6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5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">
            <a:hlinkClick r:id="" action="ppaction://media"/>
            <a:extLst>
              <a:ext uri="{FF2B5EF4-FFF2-40B4-BE49-F238E27FC236}">
                <a16:creationId xmlns:a16="http://schemas.microsoft.com/office/drawing/2014/main" id="{333F5D8F-F6FE-41A6-BBA8-A378592404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6791" t="8579" r="24440" b="2074"/>
          <a:stretch/>
        </p:blipFill>
        <p:spPr>
          <a:xfrm>
            <a:off x="3126097" y="183742"/>
            <a:ext cx="6264483" cy="626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5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Eleni Costa</dc:creator>
  <cp:lastModifiedBy>Tina Chowdhury</cp:lastModifiedBy>
  <cp:revision>2</cp:revision>
  <dcterms:created xsi:type="dcterms:W3CDTF">2020-10-27T18:08:29Z</dcterms:created>
  <dcterms:modified xsi:type="dcterms:W3CDTF">2020-12-05T09:18:17Z</dcterms:modified>
</cp:coreProperties>
</file>