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09"/>
  </p:normalViewPr>
  <p:slideViewPr>
    <p:cSldViewPr showGuides="1">
      <p:cViewPr varScale="1">
        <p:scale>
          <a:sx n="92" d="100"/>
          <a:sy n="92" d="100"/>
        </p:scale>
        <p:origin x="1664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FC6A-AE33-4D8D-8626-FF97D1C71732}" type="datetimeFigureOut">
              <a:rPr lang="el-GR" smtClean="0"/>
              <a:t>29/4/21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ED23-556E-4735-B30C-3013C3EC16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4602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FC6A-AE33-4D8D-8626-FF97D1C71732}" type="datetimeFigureOut">
              <a:rPr lang="el-GR" smtClean="0"/>
              <a:t>29/4/21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ED23-556E-4735-B30C-3013C3EC16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6889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FC6A-AE33-4D8D-8626-FF97D1C71732}" type="datetimeFigureOut">
              <a:rPr lang="el-GR" smtClean="0"/>
              <a:t>29/4/21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ED23-556E-4735-B30C-3013C3EC16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3053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FC6A-AE33-4D8D-8626-FF97D1C71732}" type="datetimeFigureOut">
              <a:rPr lang="el-GR" smtClean="0"/>
              <a:t>29/4/21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ED23-556E-4735-B30C-3013C3EC16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7354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FC6A-AE33-4D8D-8626-FF97D1C71732}" type="datetimeFigureOut">
              <a:rPr lang="el-GR" smtClean="0"/>
              <a:t>29/4/21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ED23-556E-4735-B30C-3013C3EC16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708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FC6A-AE33-4D8D-8626-FF97D1C71732}" type="datetimeFigureOut">
              <a:rPr lang="el-GR" smtClean="0"/>
              <a:t>29/4/21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ED23-556E-4735-B30C-3013C3EC16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7639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FC6A-AE33-4D8D-8626-FF97D1C71732}" type="datetimeFigureOut">
              <a:rPr lang="el-GR" smtClean="0"/>
              <a:t>29/4/21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ED23-556E-4735-B30C-3013C3EC16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783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FC6A-AE33-4D8D-8626-FF97D1C71732}" type="datetimeFigureOut">
              <a:rPr lang="el-GR" smtClean="0"/>
              <a:t>29/4/21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ED23-556E-4735-B30C-3013C3EC16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8754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FC6A-AE33-4D8D-8626-FF97D1C71732}" type="datetimeFigureOut">
              <a:rPr lang="el-GR" smtClean="0"/>
              <a:t>29/4/21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ED23-556E-4735-B30C-3013C3EC16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5142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FC6A-AE33-4D8D-8626-FF97D1C71732}" type="datetimeFigureOut">
              <a:rPr lang="el-GR" smtClean="0"/>
              <a:t>29/4/21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ED23-556E-4735-B30C-3013C3EC16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4213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0FC6A-AE33-4D8D-8626-FF97D1C71732}" type="datetimeFigureOut">
              <a:rPr lang="el-GR" smtClean="0"/>
              <a:t>29/4/21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ED23-556E-4735-B30C-3013C3EC16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871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0FC6A-AE33-4D8D-8626-FF97D1C71732}" type="datetimeFigureOut">
              <a:rPr lang="el-GR" smtClean="0"/>
              <a:t>29/4/21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4ED23-556E-4735-B30C-3013C3EC16F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1990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000" y="72000"/>
            <a:ext cx="5706428" cy="57635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1782" y="5868000"/>
            <a:ext cx="86306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/>
              <a:t>Figure S5. </a:t>
            </a:r>
            <a:r>
              <a:rPr lang="en-US" dirty="0"/>
              <a:t>Circular map of </a:t>
            </a:r>
            <a:r>
              <a:rPr lang="en-US" dirty="0" err="1"/>
              <a:t>IncFII</a:t>
            </a:r>
            <a:r>
              <a:rPr lang="en-US" dirty="0"/>
              <a:t>/FIB/C</a:t>
            </a:r>
            <a:r>
              <a:rPr lang="en-US" baseline="-25000" dirty="0"/>
              <a:t>2</a:t>
            </a:r>
            <a:r>
              <a:rPr lang="en-US" dirty="0"/>
              <a:t> hybrid plasmid p48846_KPC, encoding KPC-2 </a:t>
            </a:r>
            <a:r>
              <a:rPr lang="en-US" dirty="0" err="1"/>
              <a:t>carbapenemase</a:t>
            </a:r>
            <a:r>
              <a:rPr lang="en-US" dirty="0"/>
              <a:t>, characterized from </a:t>
            </a:r>
            <a:r>
              <a:rPr lang="en-US" i="1" dirty="0"/>
              <a:t>C. </a:t>
            </a:r>
            <a:r>
              <a:rPr lang="en-US" i="1" dirty="0" err="1"/>
              <a:t>freundi</a:t>
            </a:r>
            <a:r>
              <a:rPr lang="en-US" i="1" dirty="0"/>
              <a:t> </a:t>
            </a:r>
            <a:r>
              <a:rPr lang="en-US" dirty="0"/>
              <a:t>strain Cfr-49969 isolates that was recovered from a Czech hospital.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735533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37</Words>
  <Application>Microsoft Macintosh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Θέμα του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biochem1</dc:creator>
  <cp:lastModifiedBy>ibrahim bitar</cp:lastModifiedBy>
  <cp:revision>4</cp:revision>
  <dcterms:created xsi:type="dcterms:W3CDTF">2021-03-26T13:02:03Z</dcterms:created>
  <dcterms:modified xsi:type="dcterms:W3CDTF">2021-04-29T08:21:41Z</dcterms:modified>
</cp:coreProperties>
</file>