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64" r:id="rId5"/>
    <p:sldId id="266" r:id="rId6"/>
    <p:sldId id="262" r:id="rId7"/>
    <p:sldId id="257" r:id="rId8"/>
    <p:sldId id="263" r:id="rId9"/>
    <p:sldId id="267" r:id="rId10"/>
    <p:sldId id="265" r:id="rId11"/>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A68395-8260-A097-F2AA-A3A8B280CD04}" name="Effenberger, Manuel" initials="EM" userId="S::manuel.effenberger@bms.com::72c9c4b9-308c-47e6-9924-057b517a909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Poltorak, Mateusz" initials="PM" lastIdx="2" clrIdx="6">
    <p:extLst>
      <p:ext uri="{19B8F6BF-5375-455C-9EA6-DF929625EA0E}">
        <p15:presenceInfo xmlns:p15="http://schemas.microsoft.com/office/powerpoint/2012/main" userId="Poltorak, Mateusz" providerId="None"/>
      </p:ext>
    </p:extLst>
  </p:cmAuthor>
  <p:cmAuthor id="1" name="Benke, Eileen" initials="BE" lastIdx="5" clrIdx="0">
    <p:extLst>
      <p:ext uri="{19B8F6BF-5375-455C-9EA6-DF929625EA0E}">
        <p15:presenceInfo xmlns:p15="http://schemas.microsoft.com/office/powerpoint/2012/main" userId="S::eileen.benke@bms.com::ef4261c9-6179-43dc-8041-f3c55f319be0" providerId="AD"/>
      </p:ext>
    </p:extLst>
  </p:cmAuthor>
  <p:cmAuthor id="8" name="Jeff" initials="J" lastIdx="3" clrIdx="7">
    <p:extLst>
      <p:ext uri="{19B8F6BF-5375-455C-9EA6-DF929625EA0E}">
        <p15:presenceInfo xmlns:p15="http://schemas.microsoft.com/office/powerpoint/2012/main" userId="Jeff" providerId="None"/>
      </p:ext>
    </p:extLst>
  </p:cmAuthor>
  <p:cmAuthor id="2" name="Pann, Steffi" initials="PS" lastIdx="2" clrIdx="1">
    <p:extLst>
      <p:ext uri="{19B8F6BF-5375-455C-9EA6-DF929625EA0E}">
        <p15:presenceInfo xmlns:p15="http://schemas.microsoft.com/office/powerpoint/2012/main" userId="S::steffi.pann@bms.com::817db157-f874-449d-b5b3-60ee08a3aabc" providerId="AD"/>
      </p:ext>
    </p:extLst>
  </p:cmAuthor>
  <p:cmAuthor id="9" name="Radisch, Sabine" initials="RS" lastIdx="9" clrIdx="8">
    <p:extLst>
      <p:ext uri="{19B8F6BF-5375-455C-9EA6-DF929625EA0E}">
        <p15:presenceInfo xmlns:p15="http://schemas.microsoft.com/office/powerpoint/2012/main" userId="Radisch, Sabine" providerId="None"/>
      </p:ext>
    </p:extLst>
  </p:cmAuthor>
  <p:cmAuthor id="3" name="Borjan, Bojana" initials="BB" lastIdx="8" clrIdx="2">
    <p:extLst>
      <p:ext uri="{19B8F6BF-5375-455C-9EA6-DF929625EA0E}">
        <p15:presenceInfo xmlns:p15="http://schemas.microsoft.com/office/powerpoint/2012/main" userId="S::bojana.borjan@bms.com::374ce751-0ee1-4e7b-9e19-c08a28904e59" providerId="AD"/>
      </p:ext>
    </p:extLst>
  </p:cmAuthor>
  <p:cmAuthor id="4" name="Treise, Irina" initials="TI" lastIdx="1" clrIdx="3">
    <p:extLst>
      <p:ext uri="{19B8F6BF-5375-455C-9EA6-DF929625EA0E}">
        <p15:presenceInfo xmlns:p15="http://schemas.microsoft.com/office/powerpoint/2012/main" userId="S::irina.treise@bms.com::4ae2948a-cc18-40e9-b6c8-ec142854d74c" providerId="AD"/>
      </p:ext>
    </p:extLst>
  </p:cmAuthor>
  <p:cmAuthor id="5" name="Przibilla, Sabine" initials="PS" lastIdx="1" clrIdx="4">
    <p:extLst>
      <p:ext uri="{19B8F6BF-5375-455C-9EA6-DF929625EA0E}">
        <p15:presenceInfo xmlns:p15="http://schemas.microsoft.com/office/powerpoint/2012/main" userId="S::sabine.przibilla@bms.com::93c6b640-01c1-421c-82a9-7baa30727308" providerId="AD"/>
      </p:ext>
    </p:extLst>
  </p:cmAuthor>
  <p:cmAuthor id="6" name="Christina" initials="C" lastIdx="2" clrIdx="5">
    <p:extLst>
      <p:ext uri="{19B8F6BF-5375-455C-9EA6-DF929625EA0E}">
        <p15:presenceInfo xmlns:p15="http://schemas.microsoft.com/office/powerpoint/2012/main" userId="S::Christina.Jordan@junotherapeutics.com::37301079-b909-4422-8c95-54af73443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07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7B0827-9D41-4C55-A539-3150BDC1FDA5}" v="2" dt="2022-04-11T16:05:49.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disch, Sabine" userId="93c6b640-01c1-421c-82a9-7baa30727308" providerId="ADAL" clId="{C5590635-3344-423C-8D28-AED3127CCE0D}"/>
    <pc:docChg chg="custSel modSld">
      <pc:chgData name="Radisch, Sabine" userId="93c6b640-01c1-421c-82a9-7baa30727308" providerId="ADAL" clId="{C5590635-3344-423C-8D28-AED3127CCE0D}" dt="2022-04-10T14:10:57.956" v="29" actId="13926"/>
      <pc:docMkLst>
        <pc:docMk/>
      </pc:docMkLst>
      <pc:sldChg chg="addCm modCm">
        <pc:chgData name="Radisch, Sabine" userId="93c6b640-01c1-421c-82a9-7baa30727308" providerId="ADAL" clId="{C5590635-3344-423C-8D28-AED3127CCE0D}" dt="2022-04-10T13:54:09.521" v="14"/>
        <pc:sldMkLst>
          <pc:docMk/>
          <pc:sldMk cId="4126625623" sldId="257"/>
        </pc:sldMkLst>
      </pc:sldChg>
      <pc:sldChg chg="modSp mod addCm modCm">
        <pc:chgData name="Radisch, Sabine" userId="93c6b640-01c1-421c-82a9-7baa30727308" providerId="ADAL" clId="{C5590635-3344-423C-8D28-AED3127CCE0D}" dt="2022-04-10T14:10:57.956" v="29" actId="13926"/>
        <pc:sldMkLst>
          <pc:docMk/>
          <pc:sldMk cId="8977492" sldId="264"/>
        </pc:sldMkLst>
        <pc:spChg chg="mod">
          <ac:chgData name="Radisch, Sabine" userId="93c6b640-01c1-421c-82a9-7baa30727308" providerId="ADAL" clId="{C5590635-3344-423C-8D28-AED3127CCE0D}" dt="2022-04-10T14:10:57.956" v="29" actId="13926"/>
          <ac:spMkLst>
            <pc:docMk/>
            <pc:sldMk cId="8977492" sldId="264"/>
            <ac:spMk id="7" creationId="{7C892893-7E06-4230-9D6C-1FE62F9A3FE7}"/>
          </ac:spMkLst>
        </pc:spChg>
      </pc:sldChg>
      <pc:sldChg chg="addCm modCm">
        <pc:chgData name="Radisch, Sabine" userId="93c6b640-01c1-421c-82a9-7baa30727308" providerId="ADAL" clId="{C5590635-3344-423C-8D28-AED3127CCE0D}" dt="2022-04-10T14:10:45.023" v="28"/>
        <pc:sldMkLst>
          <pc:docMk/>
          <pc:sldMk cId="1560000643" sldId="265"/>
        </pc:sldMkLst>
      </pc:sldChg>
      <pc:sldChg chg="addCm modCm">
        <pc:chgData name="Radisch, Sabine" userId="93c6b640-01c1-421c-82a9-7baa30727308" providerId="ADAL" clId="{C5590635-3344-423C-8D28-AED3127CCE0D}" dt="2022-04-10T13:50:53.907" v="3"/>
        <pc:sldMkLst>
          <pc:docMk/>
          <pc:sldMk cId="948480028" sldId="266"/>
        </pc:sldMkLst>
      </pc:sldChg>
      <pc:sldChg chg="addCm modCm">
        <pc:chgData name="Radisch, Sabine" userId="93c6b640-01c1-421c-82a9-7baa30727308" providerId="ADAL" clId="{C5590635-3344-423C-8D28-AED3127CCE0D}" dt="2022-04-10T14:08:31.492" v="21"/>
        <pc:sldMkLst>
          <pc:docMk/>
          <pc:sldMk cId="1681165459" sldId="267"/>
        </pc:sldMkLst>
      </pc:sldChg>
    </pc:docChg>
  </pc:docChgLst>
  <pc:docChgLst>
    <pc:chgData name="Jeff" userId="71e4c108-8500-43aa-80a3-13d1f657bc84" providerId="ADAL" clId="{C5B7BC5F-0136-431B-8F1D-3BBB6576898A}"/>
    <pc:docChg chg="custSel modSld">
      <pc:chgData name="Jeff" userId="71e4c108-8500-43aa-80a3-13d1f657bc84" providerId="ADAL" clId="{C5B7BC5F-0136-431B-8F1D-3BBB6576898A}" dt="2021-05-18T14:37:25.448" v="4" actId="1589"/>
      <pc:docMkLst>
        <pc:docMk/>
      </pc:docMkLst>
      <pc:sldChg chg="addCm modCm">
        <pc:chgData name="Jeff" userId="71e4c108-8500-43aa-80a3-13d1f657bc84" providerId="ADAL" clId="{C5B7BC5F-0136-431B-8F1D-3BBB6576898A}" dt="2021-05-18T14:37:25.448" v="4" actId="1589"/>
        <pc:sldMkLst>
          <pc:docMk/>
          <pc:sldMk cId="4211905713" sldId="262"/>
        </pc:sldMkLst>
      </pc:sldChg>
      <pc:sldChg chg="addCm modCm">
        <pc:chgData name="Jeff" userId="71e4c108-8500-43aa-80a3-13d1f657bc84" providerId="ADAL" clId="{C5B7BC5F-0136-431B-8F1D-3BBB6576898A}" dt="2021-05-18T14:28:09.715" v="1"/>
        <pc:sldMkLst>
          <pc:docMk/>
          <pc:sldMk cId="1711493814" sldId="269"/>
        </pc:sldMkLst>
      </pc:sldChg>
    </pc:docChg>
  </pc:docChgLst>
  <pc:docChgLst>
    <pc:chgData name="Effenberger, Manuel" userId="S::manuel.effenberger@bms.com::72c9c4b9-308c-47e6-9924-057b517a9099" providerId="AD" clId="Web-{67AECFE9-3E38-40FB-A9F8-C5A728BC0EA1}"/>
    <pc:docChg chg="mod modSld">
      <pc:chgData name="Effenberger, Manuel" userId="S::manuel.effenberger@bms.com::72c9c4b9-308c-47e6-9924-057b517a9099" providerId="AD" clId="Web-{67AECFE9-3E38-40FB-A9F8-C5A728BC0EA1}" dt="2021-12-10T13:53:30.354" v="6"/>
      <pc:docMkLst>
        <pc:docMk/>
      </pc:docMkLst>
      <pc:sldChg chg="addCm">
        <pc:chgData name="Effenberger, Manuel" userId="S::manuel.effenberger@bms.com::72c9c4b9-308c-47e6-9924-057b517a9099" providerId="AD" clId="Web-{67AECFE9-3E38-40FB-A9F8-C5A728BC0EA1}" dt="2021-12-10T13:53:30.354" v="6"/>
        <pc:sldMkLst>
          <pc:docMk/>
          <pc:sldMk cId="4126625623" sldId="257"/>
        </pc:sldMkLst>
      </pc:sldChg>
      <pc:sldChg chg="modSp">
        <pc:chgData name="Effenberger, Manuel" userId="S::manuel.effenberger@bms.com::72c9c4b9-308c-47e6-9924-057b517a9099" providerId="AD" clId="Web-{67AECFE9-3E38-40FB-A9F8-C5A728BC0EA1}" dt="2021-12-10T13:47:08.859" v="3" actId="20577"/>
        <pc:sldMkLst>
          <pc:docMk/>
          <pc:sldMk cId="4211905713" sldId="262"/>
        </pc:sldMkLst>
        <pc:spChg chg="mod">
          <ac:chgData name="Effenberger, Manuel" userId="S::manuel.effenberger@bms.com::72c9c4b9-308c-47e6-9924-057b517a9099" providerId="AD" clId="Web-{67AECFE9-3E38-40FB-A9F8-C5A728BC0EA1}" dt="2021-12-10T13:47:08.859" v="3" actId="20577"/>
          <ac:spMkLst>
            <pc:docMk/>
            <pc:sldMk cId="4211905713" sldId="262"/>
            <ac:spMk id="9" creationId="{46773EAD-D614-41BC-899D-052ACD197EC5}"/>
          </ac:spMkLst>
        </pc:spChg>
      </pc:sldChg>
      <pc:sldChg chg="addCm">
        <pc:chgData name="Effenberger, Manuel" userId="S::manuel.effenberger@bms.com::72c9c4b9-308c-47e6-9924-057b517a9099" providerId="AD" clId="Web-{67AECFE9-3E38-40FB-A9F8-C5A728BC0EA1}" dt="2021-12-10T13:49:39.676" v="5"/>
        <pc:sldMkLst>
          <pc:docMk/>
          <pc:sldMk cId="4147849267" sldId="263"/>
        </pc:sldMkLst>
      </pc:sldChg>
    </pc:docChg>
  </pc:docChgLst>
  <pc:docChgLst>
    <pc:chgData name="Fraessle, Simon" userId="S::simon.fraessle@bms.com::0d72117f-4599-4a81-b1ca-a0f0be3a5f74" providerId="AD" clId="Web-{2F5B7B42-1062-4EEE-9AB6-026076563D8F}"/>
    <pc:docChg chg="modSld">
      <pc:chgData name="Fraessle, Simon" userId="S::simon.fraessle@bms.com::0d72117f-4599-4a81-b1ca-a0f0be3a5f74" providerId="AD" clId="Web-{2F5B7B42-1062-4EEE-9AB6-026076563D8F}" dt="2021-12-09T14:03:44.046" v="183" actId="20577"/>
      <pc:docMkLst>
        <pc:docMk/>
      </pc:docMkLst>
      <pc:sldChg chg="modSp">
        <pc:chgData name="Fraessle, Simon" userId="S::simon.fraessle@bms.com::0d72117f-4599-4a81-b1ca-a0f0be3a5f74" providerId="AD" clId="Web-{2F5B7B42-1062-4EEE-9AB6-026076563D8F}" dt="2021-12-09T14:01:32.824" v="140" actId="20577"/>
        <pc:sldMkLst>
          <pc:docMk/>
          <pc:sldMk cId="4126625623" sldId="257"/>
        </pc:sldMkLst>
        <pc:spChg chg="mod">
          <ac:chgData name="Fraessle, Simon" userId="S::simon.fraessle@bms.com::0d72117f-4599-4a81-b1ca-a0f0be3a5f74" providerId="AD" clId="Web-{2F5B7B42-1062-4EEE-9AB6-026076563D8F}" dt="2021-12-09T14:01:32.824" v="140" actId="20577"/>
          <ac:spMkLst>
            <pc:docMk/>
            <pc:sldMk cId="4126625623" sldId="257"/>
            <ac:spMk id="14" creationId="{DCBC753C-CBAF-47FD-920B-5BE7A1543F11}"/>
          </ac:spMkLst>
        </pc:spChg>
      </pc:sldChg>
      <pc:sldChg chg="modSp">
        <pc:chgData name="Fraessle, Simon" userId="S::simon.fraessle@bms.com::0d72117f-4599-4a81-b1ca-a0f0be3a5f74" providerId="AD" clId="Web-{2F5B7B42-1062-4EEE-9AB6-026076563D8F}" dt="2021-12-09T13:52:29.531" v="83" actId="20577"/>
        <pc:sldMkLst>
          <pc:docMk/>
          <pc:sldMk cId="4147849267" sldId="263"/>
        </pc:sldMkLst>
        <pc:spChg chg="mod">
          <ac:chgData name="Fraessle, Simon" userId="S::simon.fraessle@bms.com::0d72117f-4599-4a81-b1ca-a0f0be3a5f74" providerId="AD" clId="Web-{2F5B7B42-1062-4EEE-9AB6-026076563D8F}" dt="2021-12-09T13:52:29.531" v="83" actId="20577"/>
          <ac:spMkLst>
            <pc:docMk/>
            <pc:sldMk cId="4147849267" sldId="263"/>
            <ac:spMk id="28" creationId="{49190B39-360C-4A3E-8BF4-A69E2E8FEC0C}"/>
          </ac:spMkLst>
        </pc:spChg>
      </pc:sldChg>
      <pc:sldChg chg="modSp">
        <pc:chgData name="Fraessle, Simon" userId="S::simon.fraessle@bms.com::0d72117f-4599-4a81-b1ca-a0f0be3a5f74" providerId="AD" clId="Web-{2F5B7B42-1062-4EEE-9AB6-026076563D8F}" dt="2021-12-09T14:03:44.046" v="183" actId="20577"/>
        <pc:sldMkLst>
          <pc:docMk/>
          <pc:sldMk cId="1560000643" sldId="265"/>
        </pc:sldMkLst>
        <pc:spChg chg="mod">
          <ac:chgData name="Fraessle, Simon" userId="S::simon.fraessle@bms.com::0d72117f-4599-4a81-b1ca-a0f0be3a5f74" providerId="AD" clId="Web-{2F5B7B42-1062-4EEE-9AB6-026076563D8F}" dt="2021-12-09T14:03:44.046" v="183" actId="20577"/>
          <ac:spMkLst>
            <pc:docMk/>
            <pc:sldMk cId="1560000643" sldId="265"/>
            <ac:spMk id="4" creationId="{7D537C7F-B7BB-412E-8F67-82104E0D3097}"/>
          </ac:spMkLst>
        </pc:spChg>
      </pc:sldChg>
    </pc:docChg>
  </pc:docChgLst>
  <pc:docChgLst>
    <pc:chgData name="Poltorak, Mateusz" userId="c7c5eb69-2e3b-41b7-bda4-704ebf1a843e" providerId="ADAL" clId="{E45DC71A-D559-2645-AC56-19A7B3D631A3}"/>
    <pc:docChg chg="custSel modSld">
      <pc:chgData name="Poltorak, Mateusz" userId="c7c5eb69-2e3b-41b7-bda4-704ebf1a843e" providerId="ADAL" clId="{E45DC71A-D559-2645-AC56-19A7B3D631A3}" dt="2021-12-14T11:58:09.011" v="60" actId="20577"/>
      <pc:docMkLst>
        <pc:docMk/>
      </pc:docMkLst>
      <pc:sldChg chg="modSp mod delCm">
        <pc:chgData name="Poltorak, Mateusz" userId="c7c5eb69-2e3b-41b7-bda4-704ebf1a843e" providerId="ADAL" clId="{E45DC71A-D559-2645-AC56-19A7B3D631A3}" dt="2021-12-14T11:53:40.719" v="57" actId="20577"/>
        <pc:sldMkLst>
          <pc:docMk/>
          <pc:sldMk cId="4126625623" sldId="257"/>
        </pc:sldMkLst>
        <pc:spChg chg="mod">
          <ac:chgData name="Poltorak, Mateusz" userId="c7c5eb69-2e3b-41b7-bda4-704ebf1a843e" providerId="ADAL" clId="{E45DC71A-D559-2645-AC56-19A7B3D631A3}" dt="2021-12-14T11:53:40.719" v="57" actId="20577"/>
          <ac:spMkLst>
            <pc:docMk/>
            <pc:sldMk cId="4126625623" sldId="257"/>
            <ac:spMk id="14" creationId="{DCBC753C-CBAF-47FD-920B-5BE7A1543F11}"/>
          </ac:spMkLst>
        </pc:spChg>
      </pc:sldChg>
      <pc:sldChg chg="modSp mod delCm">
        <pc:chgData name="Poltorak, Mateusz" userId="c7c5eb69-2e3b-41b7-bda4-704ebf1a843e" providerId="ADAL" clId="{E45DC71A-D559-2645-AC56-19A7B3D631A3}" dt="2021-12-14T11:58:09.011" v="60" actId="20577"/>
        <pc:sldMkLst>
          <pc:docMk/>
          <pc:sldMk cId="4147849267" sldId="263"/>
        </pc:sldMkLst>
        <pc:spChg chg="mod">
          <ac:chgData name="Poltorak, Mateusz" userId="c7c5eb69-2e3b-41b7-bda4-704ebf1a843e" providerId="ADAL" clId="{E45DC71A-D559-2645-AC56-19A7B3D631A3}" dt="2021-12-14T11:58:09.011" v="60" actId="20577"/>
          <ac:spMkLst>
            <pc:docMk/>
            <pc:sldMk cId="4147849267" sldId="263"/>
            <ac:spMk id="28" creationId="{49190B39-360C-4A3E-8BF4-A69E2E8FEC0C}"/>
          </ac:spMkLst>
        </pc:spChg>
      </pc:sldChg>
      <pc:sldChg chg="modSp mod">
        <pc:chgData name="Poltorak, Mateusz" userId="c7c5eb69-2e3b-41b7-bda4-704ebf1a843e" providerId="ADAL" clId="{E45DC71A-D559-2645-AC56-19A7B3D631A3}" dt="2021-12-14T11:54:14.373" v="59" actId="790"/>
        <pc:sldMkLst>
          <pc:docMk/>
          <pc:sldMk cId="1560000643" sldId="265"/>
        </pc:sldMkLst>
        <pc:spChg chg="mod">
          <ac:chgData name="Poltorak, Mateusz" userId="c7c5eb69-2e3b-41b7-bda4-704ebf1a843e" providerId="ADAL" clId="{E45DC71A-D559-2645-AC56-19A7B3D631A3}" dt="2021-12-14T11:54:14.373" v="59" actId="790"/>
          <ac:spMkLst>
            <pc:docMk/>
            <pc:sldMk cId="1560000643" sldId="265"/>
            <ac:spMk id="4" creationId="{7D537C7F-B7BB-412E-8F67-82104E0D3097}"/>
          </ac:spMkLst>
        </pc:spChg>
      </pc:sldChg>
    </pc:docChg>
  </pc:docChgLst>
  <pc:docChgLst>
    <pc:chgData name="Poltorak, Mateusz" userId="2f053eeb-7a2b-4016-a7d2-08c1ad7f89b8" providerId="ADAL" clId="{ECE03F78-DDAF-4984-9E6D-E5E4B67B1AD1}"/>
    <pc:docChg chg="undo custSel delSld modSld">
      <pc:chgData name="Poltorak, Mateusz" userId="2f053eeb-7a2b-4016-a7d2-08c1ad7f89b8" providerId="ADAL" clId="{ECE03F78-DDAF-4984-9E6D-E5E4B67B1AD1}" dt="2021-06-17T10:50:52.199" v="7" actId="47"/>
      <pc:docMkLst>
        <pc:docMk/>
      </pc:docMkLst>
      <pc:sldChg chg="del">
        <pc:chgData name="Poltorak, Mateusz" userId="2f053eeb-7a2b-4016-a7d2-08c1ad7f89b8" providerId="ADAL" clId="{ECE03F78-DDAF-4984-9E6D-E5E4B67B1AD1}" dt="2021-06-17T10:50:52.199" v="7" actId="47"/>
        <pc:sldMkLst>
          <pc:docMk/>
          <pc:sldMk cId="1503156666" sldId="256"/>
        </pc:sldMkLst>
      </pc:sldChg>
      <pc:sldChg chg="del">
        <pc:chgData name="Poltorak, Mateusz" userId="2f053eeb-7a2b-4016-a7d2-08c1ad7f89b8" providerId="ADAL" clId="{ECE03F78-DDAF-4984-9E6D-E5E4B67B1AD1}" dt="2021-06-17T10:50:52.199" v="7" actId="47"/>
        <pc:sldMkLst>
          <pc:docMk/>
          <pc:sldMk cId="3578930581" sldId="259"/>
        </pc:sldMkLst>
      </pc:sldChg>
      <pc:sldChg chg="addSp modSp del mod">
        <pc:chgData name="Poltorak, Mateusz" userId="2f053eeb-7a2b-4016-a7d2-08c1ad7f89b8" providerId="ADAL" clId="{ECE03F78-DDAF-4984-9E6D-E5E4B67B1AD1}" dt="2021-06-17T10:50:52.199" v="7" actId="47"/>
        <pc:sldMkLst>
          <pc:docMk/>
          <pc:sldMk cId="2007098394" sldId="260"/>
        </pc:sldMkLst>
        <pc:spChg chg="add mod">
          <ac:chgData name="Poltorak, Mateusz" userId="2f053eeb-7a2b-4016-a7d2-08c1ad7f89b8" providerId="ADAL" clId="{ECE03F78-DDAF-4984-9E6D-E5E4B67B1AD1}" dt="2021-06-17T10:43:23.631" v="1" actId="1076"/>
          <ac:spMkLst>
            <pc:docMk/>
            <pc:sldMk cId="2007098394" sldId="260"/>
            <ac:spMk id="30" creationId="{031DA4D1-67EE-44B6-B744-EED32F3F563F}"/>
          </ac:spMkLst>
        </pc:spChg>
        <pc:picChg chg="add mod">
          <ac:chgData name="Poltorak, Mateusz" userId="2f053eeb-7a2b-4016-a7d2-08c1ad7f89b8" providerId="ADAL" clId="{ECE03F78-DDAF-4984-9E6D-E5E4B67B1AD1}" dt="2021-06-17T10:43:23.631" v="1" actId="1076"/>
          <ac:picMkLst>
            <pc:docMk/>
            <pc:sldMk cId="2007098394" sldId="260"/>
            <ac:picMk id="31" creationId="{AE67835E-2A14-4E8F-B65D-5873D1FA473E}"/>
          </ac:picMkLst>
        </pc:picChg>
        <pc:picChg chg="add mod">
          <ac:chgData name="Poltorak, Mateusz" userId="2f053eeb-7a2b-4016-a7d2-08c1ad7f89b8" providerId="ADAL" clId="{ECE03F78-DDAF-4984-9E6D-E5E4B67B1AD1}" dt="2021-06-17T10:43:23.631" v="1" actId="1076"/>
          <ac:picMkLst>
            <pc:docMk/>
            <pc:sldMk cId="2007098394" sldId="260"/>
            <ac:picMk id="32" creationId="{CF580547-E283-48E0-983D-807683C25D48}"/>
          </ac:picMkLst>
        </pc:picChg>
        <pc:picChg chg="add mod">
          <ac:chgData name="Poltorak, Mateusz" userId="2f053eeb-7a2b-4016-a7d2-08c1ad7f89b8" providerId="ADAL" clId="{ECE03F78-DDAF-4984-9E6D-E5E4B67B1AD1}" dt="2021-06-17T10:43:23.631" v="1" actId="1076"/>
          <ac:picMkLst>
            <pc:docMk/>
            <pc:sldMk cId="2007098394" sldId="260"/>
            <ac:picMk id="33" creationId="{733EF04C-AE65-43AF-88E9-A615D7B6D3C9}"/>
          </ac:picMkLst>
        </pc:picChg>
        <pc:picChg chg="add mod">
          <ac:chgData name="Poltorak, Mateusz" userId="2f053eeb-7a2b-4016-a7d2-08c1ad7f89b8" providerId="ADAL" clId="{ECE03F78-DDAF-4984-9E6D-E5E4B67B1AD1}" dt="2021-06-17T10:43:23.631" v="1" actId="1076"/>
          <ac:picMkLst>
            <pc:docMk/>
            <pc:sldMk cId="2007098394" sldId="260"/>
            <ac:picMk id="34" creationId="{7D01F828-9AA2-42D4-8E45-FE318508B2E2}"/>
          </ac:picMkLst>
        </pc:picChg>
      </pc:sldChg>
      <pc:sldChg chg="modSp del mod">
        <pc:chgData name="Poltorak, Mateusz" userId="2f053eeb-7a2b-4016-a7d2-08c1ad7f89b8" providerId="ADAL" clId="{ECE03F78-DDAF-4984-9E6D-E5E4B67B1AD1}" dt="2021-06-17T10:50:52.199" v="7" actId="47"/>
        <pc:sldMkLst>
          <pc:docMk/>
          <pc:sldMk cId="1711493814" sldId="269"/>
        </pc:sldMkLst>
        <pc:spChg chg="mod">
          <ac:chgData name="Poltorak, Mateusz" userId="2f053eeb-7a2b-4016-a7d2-08c1ad7f89b8" providerId="ADAL" clId="{ECE03F78-DDAF-4984-9E6D-E5E4B67B1AD1}" dt="2021-06-17T10:45:29.861" v="5" actId="1076"/>
          <ac:spMkLst>
            <pc:docMk/>
            <pc:sldMk cId="1711493814" sldId="269"/>
            <ac:spMk id="13" creationId="{122737F9-5B43-45BA-BA2C-D2AF176456EA}"/>
          </ac:spMkLst>
        </pc:spChg>
        <pc:spChg chg="mod">
          <ac:chgData name="Poltorak, Mateusz" userId="2f053eeb-7a2b-4016-a7d2-08c1ad7f89b8" providerId="ADAL" clId="{ECE03F78-DDAF-4984-9E6D-E5E4B67B1AD1}" dt="2021-06-17T10:45:57.174" v="6" actId="1076"/>
          <ac:spMkLst>
            <pc:docMk/>
            <pc:sldMk cId="1711493814" sldId="269"/>
            <ac:spMk id="23" creationId="{BE19AA56-98EA-4108-BB45-09BD8845C984}"/>
          </ac:spMkLst>
        </pc:spChg>
        <pc:graphicFrameChg chg="mod">
          <ac:chgData name="Poltorak, Mateusz" userId="2f053eeb-7a2b-4016-a7d2-08c1ad7f89b8" providerId="ADAL" clId="{ECE03F78-DDAF-4984-9E6D-E5E4B67B1AD1}" dt="2021-06-17T10:45:29.861" v="5" actId="1076"/>
          <ac:graphicFrameMkLst>
            <pc:docMk/>
            <pc:sldMk cId="1711493814" sldId="269"/>
            <ac:graphicFrameMk id="28" creationId="{47BFFF6E-1705-4FB4-A951-64DB97990C4C}"/>
          </ac:graphicFrameMkLst>
        </pc:graphicFrameChg>
        <pc:graphicFrameChg chg="mod">
          <ac:chgData name="Poltorak, Mateusz" userId="2f053eeb-7a2b-4016-a7d2-08c1ad7f89b8" providerId="ADAL" clId="{ECE03F78-DDAF-4984-9E6D-E5E4B67B1AD1}" dt="2021-06-17T10:45:57.174" v="6" actId="1076"/>
          <ac:graphicFrameMkLst>
            <pc:docMk/>
            <pc:sldMk cId="1711493814" sldId="269"/>
            <ac:graphicFrameMk id="31" creationId="{A056961C-92D1-45D1-9BF5-A79D5F24CF37}"/>
          </ac:graphicFrameMkLst>
        </pc:graphicFrameChg>
      </pc:sldChg>
      <pc:sldChg chg="del">
        <pc:chgData name="Poltorak, Mateusz" userId="2f053eeb-7a2b-4016-a7d2-08c1ad7f89b8" providerId="ADAL" clId="{ECE03F78-DDAF-4984-9E6D-E5E4B67B1AD1}" dt="2021-06-17T10:50:52.199" v="7" actId="47"/>
        <pc:sldMkLst>
          <pc:docMk/>
          <pc:sldMk cId="3131066590" sldId="270"/>
        </pc:sldMkLst>
      </pc:sldChg>
      <pc:sldChg chg="del">
        <pc:chgData name="Poltorak, Mateusz" userId="2f053eeb-7a2b-4016-a7d2-08c1ad7f89b8" providerId="ADAL" clId="{ECE03F78-DDAF-4984-9E6D-E5E4B67B1AD1}" dt="2021-06-17T10:50:52.199" v="7" actId="47"/>
        <pc:sldMkLst>
          <pc:docMk/>
          <pc:sldMk cId="2115854254" sldId="271"/>
        </pc:sldMkLst>
      </pc:sldChg>
      <pc:sldChg chg="del">
        <pc:chgData name="Poltorak, Mateusz" userId="2f053eeb-7a2b-4016-a7d2-08c1ad7f89b8" providerId="ADAL" clId="{ECE03F78-DDAF-4984-9E6D-E5E4B67B1AD1}" dt="2021-06-17T10:50:52.199" v="7" actId="47"/>
        <pc:sldMkLst>
          <pc:docMk/>
          <pc:sldMk cId="2281588277" sldId="272"/>
        </pc:sldMkLst>
      </pc:sldChg>
      <pc:sldChg chg="del">
        <pc:chgData name="Poltorak, Mateusz" userId="2f053eeb-7a2b-4016-a7d2-08c1ad7f89b8" providerId="ADAL" clId="{ECE03F78-DDAF-4984-9E6D-E5E4B67B1AD1}" dt="2021-06-17T10:50:52.199" v="7" actId="47"/>
        <pc:sldMkLst>
          <pc:docMk/>
          <pc:sldMk cId="2956473573" sldId="273"/>
        </pc:sldMkLst>
      </pc:sldChg>
    </pc:docChg>
  </pc:docChgLst>
  <pc:docChgLst>
    <pc:chgData name="Poltorak, Mateusz" userId="2f053eeb-7a2b-4016-a7d2-08c1ad7f89b8" providerId="ADAL" clId="{8E06AC40-DACF-4AAB-8281-6802DC9473F8}"/>
    <pc:docChg chg="modSld">
      <pc:chgData name="Poltorak, Mateusz" userId="2f053eeb-7a2b-4016-a7d2-08c1ad7f89b8" providerId="ADAL" clId="{8E06AC40-DACF-4AAB-8281-6802DC9473F8}" dt="2022-04-11T16:10:25.484" v="3" actId="20577"/>
      <pc:docMkLst>
        <pc:docMk/>
      </pc:docMkLst>
      <pc:sldChg chg="modSp mod">
        <pc:chgData name="Poltorak, Mateusz" userId="2f053eeb-7a2b-4016-a7d2-08c1ad7f89b8" providerId="ADAL" clId="{8E06AC40-DACF-4AAB-8281-6802DC9473F8}" dt="2022-04-11T16:10:25.484" v="3" actId="20577"/>
        <pc:sldMkLst>
          <pc:docMk/>
          <pc:sldMk cId="8977492" sldId="264"/>
        </pc:sldMkLst>
        <pc:spChg chg="mod">
          <ac:chgData name="Poltorak, Mateusz" userId="2f053eeb-7a2b-4016-a7d2-08c1ad7f89b8" providerId="ADAL" clId="{8E06AC40-DACF-4AAB-8281-6802DC9473F8}" dt="2022-04-11T16:10:25.484" v="3" actId="20577"/>
          <ac:spMkLst>
            <pc:docMk/>
            <pc:sldMk cId="8977492" sldId="264"/>
            <ac:spMk id="7" creationId="{7C892893-7E06-4230-9D6C-1FE62F9A3FE7}"/>
          </ac:spMkLst>
        </pc:spChg>
      </pc:sldChg>
    </pc:docChg>
  </pc:docChgLst>
  <pc:docChgLst>
    <pc:chgData name="Poltorak, Mateusz" userId="2f053eeb-7a2b-4016-a7d2-08c1ad7f89b8" providerId="ADAL" clId="{FC7B7A2D-E0E6-479C-BC1E-9C727DA21D0C}"/>
    <pc:docChg chg="custSel addSld modSld sldOrd">
      <pc:chgData name="Poltorak, Mateusz" userId="2f053eeb-7a2b-4016-a7d2-08c1ad7f89b8" providerId="ADAL" clId="{FC7B7A2D-E0E6-479C-BC1E-9C727DA21D0C}" dt="2022-02-24T13:57:00.801" v="1101" actId="20577"/>
      <pc:docMkLst>
        <pc:docMk/>
      </pc:docMkLst>
      <pc:sldChg chg="modSp mod">
        <pc:chgData name="Poltorak, Mateusz" userId="2f053eeb-7a2b-4016-a7d2-08c1ad7f89b8" providerId="ADAL" clId="{FC7B7A2D-E0E6-479C-BC1E-9C727DA21D0C}" dt="2022-02-24T11:57:07.362" v="29" actId="20577"/>
        <pc:sldMkLst>
          <pc:docMk/>
          <pc:sldMk cId="4126625623" sldId="257"/>
        </pc:sldMkLst>
        <pc:spChg chg="mod">
          <ac:chgData name="Poltorak, Mateusz" userId="2f053eeb-7a2b-4016-a7d2-08c1ad7f89b8" providerId="ADAL" clId="{FC7B7A2D-E0E6-479C-BC1E-9C727DA21D0C}" dt="2022-02-24T11:57:07.362" v="29" actId="20577"/>
          <ac:spMkLst>
            <pc:docMk/>
            <pc:sldMk cId="4126625623" sldId="257"/>
            <ac:spMk id="14" creationId="{DCBC753C-CBAF-47FD-920B-5BE7A1543F11}"/>
          </ac:spMkLst>
        </pc:spChg>
      </pc:sldChg>
      <pc:sldChg chg="modSp mod">
        <pc:chgData name="Poltorak, Mateusz" userId="2f053eeb-7a2b-4016-a7d2-08c1ad7f89b8" providerId="ADAL" clId="{FC7B7A2D-E0E6-479C-BC1E-9C727DA21D0C}" dt="2022-02-24T11:56:53.431" v="23" actId="20577"/>
        <pc:sldMkLst>
          <pc:docMk/>
          <pc:sldMk cId="4211905713" sldId="262"/>
        </pc:sldMkLst>
        <pc:spChg chg="mod">
          <ac:chgData name="Poltorak, Mateusz" userId="2f053eeb-7a2b-4016-a7d2-08c1ad7f89b8" providerId="ADAL" clId="{FC7B7A2D-E0E6-479C-BC1E-9C727DA21D0C}" dt="2022-02-24T11:56:53.431" v="23" actId="20577"/>
          <ac:spMkLst>
            <pc:docMk/>
            <pc:sldMk cId="4211905713" sldId="262"/>
            <ac:spMk id="9" creationId="{46773EAD-D614-41BC-899D-052ACD197EC5}"/>
          </ac:spMkLst>
        </pc:spChg>
      </pc:sldChg>
      <pc:sldChg chg="modSp mod">
        <pc:chgData name="Poltorak, Mateusz" userId="2f053eeb-7a2b-4016-a7d2-08c1ad7f89b8" providerId="ADAL" clId="{FC7B7A2D-E0E6-479C-BC1E-9C727DA21D0C}" dt="2022-02-24T11:57:13.762" v="33" actId="20577"/>
        <pc:sldMkLst>
          <pc:docMk/>
          <pc:sldMk cId="4147849267" sldId="263"/>
        </pc:sldMkLst>
        <pc:spChg chg="mod">
          <ac:chgData name="Poltorak, Mateusz" userId="2f053eeb-7a2b-4016-a7d2-08c1ad7f89b8" providerId="ADAL" clId="{FC7B7A2D-E0E6-479C-BC1E-9C727DA21D0C}" dt="2022-02-24T11:57:13.762" v="33" actId="20577"/>
          <ac:spMkLst>
            <pc:docMk/>
            <pc:sldMk cId="4147849267" sldId="263"/>
            <ac:spMk id="28" creationId="{49190B39-360C-4A3E-8BF4-A69E2E8FEC0C}"/>
          </ac:spMkLst>
        </pc:spChg>
      </pc:sldChg>
      <pc:sldChg chg="modSp mod">
        <pc:chgData name="Poltorak, Mateusz" userId="2f053eeb-7a2b-4016-a7d2-08c1ad7f89b8" providerId="ADAL" clId="{FC7B7A2D-E0E6-479C-BC1E-9C727DA21D0C}" dt="2022-02-24T13:56:05.373" v="1099" actId="20577"/>
        <pc:sldMkLst>
          <pc:docMk/>
          <pc:sldMk cId="1560000643" sldId="265"/>
        </pc:sldMkLst>
        <pc:spChg chg="mod">
          <ac:chgData name="Poltorak, Mateusz" userId="2f053eeb-7a2b-4016-a7d2-08c1ad7f89b8" providerId="ADAL" clId="{FC7B7A2D-E0E6-479C-BC1E-9C727DA21D0C}" dt="2022-02-24T13:56:05.373" v="1099" actId="20577"/>
          <ac:spMkLst>
            <pc:docMk/>
            <pc:sldMk cId="1560000643" sldId="265"/>
            <ac:spMk id="4" creationId="{7D537C7F-B7BB-412E-8F67-82104E0D3097}"/>
          </ac:spMkLst>
        </pc:spChg>
      </pc:sldChg>
      <pc:sldChg chg="modSp mod ord">
        <pc:chgData name="Poltorak, Mateusz" userId="2f053eeb-7a2b-4016-a7d2-08c1ad7f89b8" providerId="ADAL" clId="{FC7B7A2D-E0E6-479C-BC1E-9C727DA21D0C}" dt="2022-02-24T11:56:58.679" v="25" actId="20577"/>
        <pc:sldMkLst>
          <pc:docMk/>
          <pc:sldMk cId="948480028" sldId="266"/>
        </pc:sldMkLst>
        <pc:spChg chg="mod">
          <ac:chgData name="Poltorak, Mateusz" userId="2f053eeb-7a2b-4016-a7d2-08c1ad7f89b8" providerId="ADAL" clId="{FC7B7A2D-E0E6-479C-BC1E-9C727DA21D0C}" dt="2022-02-24T11:56:58.679" v="25" actId="20577"/>
          <ac:spMkLst>
            <pc:docMk/>
            <pc:sldMk cId="948480028" sldId="266"/>
            <ac:spMk id="28" creationId="{49190B39-360C-4A3E-8BF4-A69E2E8FEC0C}"/>
          </ac:spMkLst>
        </pc:spChg>
      </pc:sldChg>
      <pc:sldChg chg="addSp delSp modSp new mod">
        <pc:chgData name="Poltorak, Mateusz" userId="2f053eeb-7a2b-4016-a7d2-08c1ad7f89b8" providerId="ADAL" clId="{FC7B7A2D-E0E6-479C-BC1E-9C727DA21D0C}" dt="2022-02-24T13:57:00.801" v="1101" actId="20577"/>
        <pc:sldMkLst>
          <pc:docMk/>
          <pc:sldMk cId="1681165459" sldId="267"/>
        </pc:sldMkLst>
        <pc:spChg chg="add mod">
          <ac:chgData name="Poltorak, Mateusz" userId="2f053eeb-7a2b-4016-a7d2-08c1ad7f89b8" providerId="ADAL" clId="{FC7B7A2D-E0E6-479C-BC1E-9C727DA21D0C}" dt="2022-02-24T12:22:50.087" v="35"/>
          <ac:spMkLst>
            <pc:docMk/>
            <pc:sldMk cId="1681165459" sldId="267"/>
            <ac:spMk id="2" creationId="{8024BD9F-5DB0-4493-B6FD-431E5A278F62}"/>
          </ac:spMkLst>
        </pc:spChg>
        <pc:spChg chg="add mod">
          <ac:chgData name="Poltorak, Mateusz" userId="2f053eeb-7a2b-4016-a7d2-08c1ad7f89b8" providerId="ADAL" clId="{FC7B7A2D-E0E6-479C-BC1E-9C727DA21D0C}" dt="2022-02-24T13:39:10.574" v="76" actId="1037"/>
          <ac:spMkLst>
            <pc:docMk/>
            <pc:sldMk cId="1681165459" sldId="267"/>
            <ac:spMk id="4" creationId="{60651BA7-BCCD-485E-AB8D-4359CBDD47F6}"/>
          </ac:spMkLst>
        </pc:spChg>
        <pc:spChg chg="add mod">
          <ac:chgData name="Poltorak, Mateusz" userId="2f053eeb-7a2b-4016-a7d2-08c1ad7f89b8" providerId="ADAL" clId="{FC7B7A2D-E0E6-479C-BC1E-9C727DA21D0C}" dt="2022-02-24T13:57:00.801" v="1101" actId="20577"/>
          <ac:spMkLst>
            <pc:docMk/>
            <pc:sldMk cId="1681165459" sldId="267"/>
            <ac:spMk id="8" creationId="{A4F2E4F3-AF9A-4A3E-8B53-0F2F358216A8}"/>
          </ac:spMkLst>
        </pc:spChg>
        <pc:graphicFrameChg chg="add mod">
          <ac:chgData name="Poltorak, Mateusz" userId="2f053eeb-7a2b-4016-a7d2-08c1ad7f89b8" providerId="ADAL" clId="{FC7B7A2D-E0E6-479C-BC1E-9C727DA21D0C}" dt="2022-02-24T12:26:07.365" v="41" actId="1076"/>
          <ac:graphicFrameMkLst>
            <pc:docMk/>
            <pc:sldMk cId="1681165459" sldId="267"/>
            <ac:graphicFrameMk id="3" creationId="{31A07832-EDB3-438E-90A4-856B874BFE1F}"/>
          </ac:graphicFrameMkLst>
        </pc:graphicFrameChg>
        <pc:graphicFrameChg chg="add mod">
          <ac:chgData name="Poltorak, Mateusz" userId="2f053eeb-7a2b-4016-a7d2-08c1ad7f89b8" providerId="ADAL" clId="{FC7B7A2D-E0E6-479C-BC1E-9C727DA21D0C}" dt="2022-02-24T13:39:10.574" v="76" actId="1037"/>
          <ac:graphicFrameMkLst>
            <pc:docMk/>
            <pc:sldMk cId="1681165459" sldId="267"/>
            <ac:graphicFrameMk id="5" creationId="{EB4CE100-1FF4-4E11-9746-604A6C3AA07E}"/>
          </ac:graphicFrameMkLst>
        </pc:graphicFrameChg>
        <pc:graphicFrameChg chg="add mod">
          <ac:chgData name="Poltorak, Mateusz" userId="2f053eeb-7a2b-4016-a7d2-08c1ad7f89b8" providerId="ADAL" clId="{FC7B7A2D-E0E6-479C-BC1E-9C727DA21D0C}" dt="2022-02-24T13:39:10.574" v="76" actId="1037"/>
          <ac:graphicFrameMkLst>
            <pc:docMk/>
            <pc:sldMk cId="1681165459" sldId="267"/>
            <ac:graphicFrameMk id="6" creationId="{79BBF830-FFE4-43C7-B3CB-AC16A414F810}"/>
          </ac:graphicFrameMkLst>
        </pc:graphicFrameChg>
        <pc:graphicFrameChg chg="add del mod">
          <ac:chgData name="Poltorak, Mateusz" userId="2f053eeb-7a2b-4016-a7d2-08c1ad7f89b8" providerId="ADAL" clId="{FC7B7A2D-E0E6-479C-BC1E-9C727DA21D0C}" dt="2022-02-24T13:29:35.589" v="60"/>
          <ac:graphicFrameMkLst>
            <pc:docMk/>
            <pc:sldMk cId="1681165459" sldId="267"/>
            <ac:graphicFrameMk id="7" creationId="{925FC337-CC29-4A67-A397-EE3F021E90BE}"/>
          </ac:graphicFrameMkLst>
        </pc:graphicFrameChg>
      </pc:sldChg>
    </pc:docChg>
  </pc:docChgLst>
  <pc:docChgLst>
    <pc:chgData name="Poltorak, Mateusz" userId="2f053eeb-7a2b-4016-a7d2-08c1ad7f89b8" providerId="ADAL" clId="{A47B0827-9D41-4C55-A539-3150BDC1FDA5}"/>
    <pc:docChg chg="undo custSel modSld">
      <pc:chgData name="Poltorak, Mateusz" userId="2f053eeb-7a2b-4016-a7d2-08c1ad7f89b8" providerId="ADAL" clId="{A47B0827-9D41-4C55-A539-3150BDC1FDA5}" dt="2022-04-11T16:07:41.425" v="33" actId="1592"/>
      <pc:docMkLst>
        <pc:docMk/>
      </pc:docMkLst>
      <pc:sldChg chg="modSp mod delCm">
        <pc:chgData name="Poltorak, Mateusz" userId="2f053eeb-7a2b-4016-a7d2-08c1ad7f89b8" providerId="ADAL" clId="{A47B0827-9D41-4C55-A539-3150BDC1FDA5}" dt="2022-04-11T16:07:03.351" v="22" actId="1592"/>
        <pc:sldMkLst>
          <pc:docMk/>
          <pc:sldMk cId="4126625623" sldId="257"/>
        </pc:sldMkLst>
        <pc:spChg chg="mod">
          <ac:chgData name="Poltorak, Mateusz" userId="2f053eeb-7a2b-4016-a7d2-08c1ad7f89b8" providerId="ADAL" clId="{A47B0827-9D41-4C55-A539-3150BDC1FDA5}" dt="2022-04-11T16:06:53.973" v="20" actId="20577"/>
          <ac:spMkLst>
            <pc:docMk/>
            <pc:sldMk cId="4126625623" sldId="257"/>
            <ac:spMk id="14" creationId="{DCBC753C-CBAF-47FD-920B-5BE7A1543F11}"/>
          </ac:spMkLst>
        </pc:spChg>
      </pc:sldChg>
      <pc:sldChg chg="modSp mod delCm modCm">
        <pc:chgData name="Poltorak, Mateusz" userId="2f053eeb-7a2b-4016-a7d2-08c1ad7f89b8" providerId="ADAL" clId="{A47B0827-9D41-4C55-A539-3150BDC1FDA5}" dt="2022-04-11T16:06:10.441" v="14" actId="1592"/>
        <pc:sldMkLst>
          <pc:docMk/>
          <pc:sldMk cId="8977492" sldId="264"/>
        </pc:sldMkLst>
        <pc:spChg chg="mod">
          <ac:chgData name="Poltorak, Mateusz" userId="2f053eeb-7a2b-4016-a7d2-08c1ad7f89b8" providerId="ADAL" clId="{A47B0827-9D41-4C55-A539-3150BDC1FDA5}" dt="2022-04-11T16:06:07.703" v="13" actId="13926"/>
          <ac:spMkLst>
            <pc:docMk/>
            <pc:sldMk cId="8977492" sldId="264"/>
            <ac:spMk id="7" creationId="{7C892893-7E06-4230-9D6C-1FE62F9A3FE7}"/>
          </ac:spMkLst>
        </pc:spChg>
      </pc:sldChg>
      <pc:sldChg chg="modSp mod delCm">
        <pc:chgData name="Poltorak, Mateusz" userId="2f053eeb-7a2b-4016-a7d2-08c1ad7f89b8" providerId="ADAL" clId="{A47B0827-9D41-4C55-A539-3150BDC1FDA5}" dt="2022-04-11T16:07:41.425" v="33" actId="1592"/>
        <pc:sldMkLst>
          <pc:docMk/>
          <pc:sldMk cId="1560000643" sldId="265"/>
        </pc:sldMkLst>
        <pc:spChg chg="mod">
          <ac:chgData name="Poltorak, Mateusz" userId="2f053eeb-7a2b-4016-a7d2-08c1ad7f89b8" providerId="ADAL" clId="{A47B0827-9D41-4C55-A539-3150BDC1FDA5}" dt="2022-04-11T16:07:36.513" v="31" actId="20577"/>
          <ac:spMkLst>
            <pc:docMk/>
            <pc:sldMk cId="1560000643" sldId="265"/>
            <ac:spMk id="4" creationId="{7D537C7F-B7BB-412E-8F67-82104E0D3097}"/>
          </ac:spMkLst>
        </pc:spChg>
      </pc:sldChg>
      <pc:sldChg chg="modSp mod delCm modCm">
        <pc:chgData name="Poltorak, Mateusz" userId="2f053eeb-7a2b-4016-a7d2-08c1ad7f89b8" providerId="ADAL" clId="{A47B0827-9D41-4C55-A539-3150BDC1FDA5}" dt="2022-04-11T16:06:31.966" v="17" actId="1592"/>
        <pc:sldMkLst>
          <pc:docMk/>
          <pc:sldMk cId="948480028" sldId="266"/>
        </pc:sldMkLst>
        <pc:spChg chg="mod">
          <ac:chgData name="Poltorak, Mateusz" userId="2f053eeb-7a2b-4016-a7d2-08c1ad7f89b8" providerId="ADAL" clId="{A47B0827-9D41-4C55-A539-3150BDC1FDA5}" dt="2022-04-11T16:06:26.627" v="16" actId="20577"/>
          <ac:spMkLst>
            <pc:docMk/>
            <pc:sldMk cId="948480028" sldId="266"/>
            <ac:spMk id="28" creationId="{49190B39-360C-4A3E-8BF4-A69E2E8FEC0C}"/>
          </ac:spMkLst>
        </pc:spChg>
      </pc:sldChg>
      <pc:sldChg chg="delCm">
        <pc:chgData name="Poltorak, Mateusz" userId="2f053eeb-7a2b-4016-a7d2-08c1ad7f89b8" providerId="ADAL" clId="{A47B0827-9D41-4C55-A539-3150BDC1FDA5}" dt="2022-04-11T16:07:17.653" v="24" actId="1592"/>
        <pc:sldMkLst>
          <pc:docMk/>
          <pc:sldMk cId="1681165459" sldId="267"/>
        </pc:sldMkLst>
      </pc:sldChg>
    </pc:docChg>
  </pc:docChgLst>
  <pc:docChgLst>
    <pc:chgData name="Poltorak, Mateusz" userId="2f053eeb-7a2b-4016-a7d2-08c1ad7f89b8" providerId="ADAL" clId="{C17E36A2-361C-4B4A-A79F-39C756BAAC73}"/>
    <pc:docChg chg="undo redo custSel modSld">
      <pc:chgData name="Poltorak, Mateusz" userId="2f053eeb-7a2b-4016-a7d2-08c1ad7f89b8" providerId="ADAL" clId="{C17E36A2-361C-4B4A-A79F-39C756BAAC73}" dt="2021-05-21T06:45:53.266" v="57" actId="1592"/>
      <pc:docMkLst>
        <pc:docMk/>
      </pc:docMkLst>
      <pc:sldChg chg="delCm">
        <pc:chgData name="Poltorak, Mateusz" userId="2f053eeb-7a2b-4016-a7d2-08c1ad7f89b8" providerId="ADAL" clId="{C17E36A2-361C-4B4A-A79F-39C756BAAC73}" dt="2021-05-21T06:45:48.138" v="56" actId="1592"/>
        <pc:sldMkLst>
          <pc:docMk/>
          <pc:sldMk cId="1503156666" sldId="256"/>
        </pc:sldMkLst>
      </pc:sldChg>
      <pc:sldChg chg="modSp mod delCm">
        <pc:chgData name="Poltorak, Mateusz" userId="2f053eeb-7a2b-4016-a7d2-08c1ad7f89b8" providerId="ADAL" clId="{C17E36A2-361C-4B4A-A79F-39C756BAAC73}" dt="2021-05-21T06:45:23.057" v="55"/>
        <pc:sldMkLst>
          <pc:docMk/>
          <pc:sldMk cId="4211905713" sldId="262"/>
        </pc:sldMkLst>
        <pc:spChg chg="mod">
          <ac:chgData name="Poltorak, Mateusz" userId="2f053eeb-7a2b-4016-a7d2-08c1ad7f89b8" providerId="ADAL" clId="{C17E36A2-361C-4B4A-A79F-39C756BAAC73}" dt="2021-05-21T06:45:23.057" v="55"/>
          <ac:spMkLst>
            <pc:docMk/>
            <pc:sldMk cId="4211905713" sldId="262"/>
            <ac:spMk id="9" creationId="{46773EAD-D614-41BC-899D-052ACD197EC5}"/>
          </ac:spMkLst>
        </pc:spChg>
      </pc:sldChg>
      <pc:sldChg chg="delCm">
        <pc:chgData name="Poltorak, Mateusz" userId="2f053eeb-7a2b-4016-a7d2-08c1ad7f89b8" providerId="ADAL" clId="{C17E36A2-361C-4B4A-A79F-39C756BAAC73}" dt="2021-05-21T06:41:28.477" v="0" actId="1592"/>
        <pc:sldMkLst>
          <pc:docMk/>
          <pc:sldMk cId="1711493814" sldId="269"/>
        </pc:sldMkLst>
      </pc:sldChg>
      <pc:sldChg chg="delCm">
        <pc:chgData name="Poltorak, Mateusz" userId="2f053eeb-7a2b-4016-a7d2-08c1ad7f89b8" providerId="ADAL" clId="{C17E36A2-361C-4B4A-A79F-39C756BAAC73}" dt="2021-05-21T06:45:53.266" v="57" actId="1592"/>
        <pc:sldMkLst>
          <pc:docMk/>
          <pc:sldMk cId="2956473573" sldId="273"/>
        </pc:sldMkLst>
      </pc:sldChg>
    </pc:docChg>
  </pc:docChgLst>
  <pc:docChgLst>
    <pc:chgData name="Radisch, Sabine" userId="93c6b640-01c1-421c-82a9-7baa30727308" providerId="ADAL" clId="{F6CC51BF-9F04-4EBA-A579-7CFB1ABC5110}"/>
    <pc:docChg chg="undo custSel addSld modSld">
      <pc:chgData name="Radisch, Sabine" userId="93c6b640-01c1-421c-82a9-7baa30727308" providerId="ADAL" clId="{F6CC51BF-9F04-4EBA-A579-7CFB1ABC5110}" dt="2022-02-23T08:21:47.079" v="849" actId="14100"/>
      <pc:docMkLst>
        <pc:docMk/>
      </pc:docMkLst>
      <pc:sldChg chg="modSp mod">
        <pc:chgData name="Radisch, Sabine" userId="93c6b640-01c1-421c-82a9-7baa30727308" providerId="ADAL" clId="{F6CC51BF-9F04-4EBA-A579-7CFB1ABC5110}" dt="2022-02-22T13:22:49.976" v="193"/>
        <pc:sldMkLst>
          <pc:docMk/>
          <pc:sldMk cId="4147849267" sldId="263"/>
        </pc:sldMkLst>
        <pc:spChg chg="mod">
          <ac:chgData name="Radisch, Sabine" userId="93c6b640-01c1-421c-82a9-7baa30727308" providerId="ADAL" clId="{F6CC51BF-9F04-4EBA-A579-7CFB1ABC5110}" dt="2022-02-22T13:22:49.976" v="193"/>
          <ac:spMkLst>
            <pc:docMk/>
            <pc:sldMk cId="4147849267" sldId="263"/>
            <ac:spMk id="28" creationId="{49190B39-360C-4A3E-8BF4-A69E2E8FEC0C}"/>
          </ac:spMkLst>
        </pc:spChg>
      </pc:sldChg>
      <pc:sldChg chg="addSp delSp modSp add mod">
        <pc:chgData name="Radisch, Sabine" userId="93c6b640-01c1-421c-82a9-7baa30727308" providerId="ADAL" clId="{F6CC51BF-9F04-4EBA-A579-7CFB1ABC5110}" dt="2022-02-23T08:21:47.079" v="849" actId="14100"/>
        <pc:sldMkLst>
          <pc:docMk/>
          <pc:sldMk cId="948480028" sldId="266"/>
        </pc:sldMkLst>
        <pc:spChg chg="add del mod">
          <ac:chgData name="Radisch, Sabine" userId="93c6b640-01c1-421c-82a9-7baa30727308" providerId="ADAL" clId="{F6CC51BF-9F04-4EBA-A579-7CFB1ABC5110}" dt="2022-02-22T13:28:50.326" v="566" actId="478"/>
          <ac:spMkLst>
            <pc:docMk/>
            <pc:sldMk cId="948480028" sldId="266"/>
            <ac:spMk id="8" creationId="{54744D99-3EF2-4643-92DE-6E808A30143C}"/>
          </ac:spMkLst>
        </pc:spChg>
        <pc:spChg chg="add del">
          <ac:chgData name="Radisch, Sabine" userId="93c6b640-01c1-421c-82a9-7baa30727308" providerId="ADAL" clId="{F6CC51BF-9F04-4EBA-A579-7CFB1ABC5110}" dt="2022-02-21T12:46:16.671" v="27" actId="478"/>
          <ac:spMkLst>
            <pc:docMk/>
            <pc:sldMk cId="948480028" sldId="266"/>
            <ac:spMk id="9" creationId="{868591F7-9D8F-4872-9BF9-0B4349614270}"/>
          </ac:spMkLst>
        </pc:spChg>
        <pc:spChg chg="add mod">
          <ac:chgData name="Radisch, Sabine" userId="93c6b640-01c1-421c-82a9-7baa30727308" providerId="ADAL" clId="{F6CC51BF-9F04-4EBA-A579-7CFB1ABC5110}" dt="2022-02-23T08:21:42.517" v="848" actId="1037"/>
          <ac:spMkLst>
            <pc:docMk/>
            <pc:sldMk cId="948480028" sldId="266"/>
            <ac:spMk id="9" creationId="{B71CC61D-8DCF-4C38-823B-65BCD19DF940}"/>
          </ac:spMkLst>
        </pc:spChg>
        <pc:spChg chg="del">
          <ac:chgData name="Radisch, Sabine" userId="93c6b640-01c1-421c-82a9-7baa30727308" providerId="ADAL" clId="{F6CC51BF-9F04-4EBA-A579-7CFB1ABC5110}" dt="2022-02-21T11:54:45.323" v="7" actId="478"/>
          <ac:spMkLst>
            <pc:docMk/>
            <pc:sldMk cId="948480028" sldId="266"/>
            <ac:spMk id="12" creationId="{98BE2F8D-B1C6-4066-8EFF-5026DE997449}"/>
          </ac:spMkLst>
        </pc:spChg>
        <pc:spChg chg="del">
          <ac:chgData name="Radisch, Sabine" userId="93c6b640-01c1-421c-82a9-7baa30727308" providerId="ADAL" clId="{F6CC51BF-9F04-4EBA-A579-7CFB1ABC5110}" dt="2022-02-21T11:54:45.323" v="7" actId="478"/>
          <ac:spMkLst>
            <pc:docMk/>
            <pc:sldMk cId="948480028" sldId="266"/>
            <ac:spMk id="13" creationId="{834342F9-FEE3-4D18-8A4C-DCD3B503F4F9}"/>
          </ac:spMkLst>
        </pc:spChg>
        <pc:spChg chg="del">
          <ac:chgData name="Radisch, Sabine" userId="93c6b640-01c1-421c-82a9-7baa30727308" providerId="ADAL" clId="{F6CC51BF-9F04-4EBA-A579-7CFB1ABC5110}" dt="2022-02-21T11:54:45.323" v="7" actId="478"/>
          <ac:spMkLst>
            <pc:docMk/>
            <pc:sldMk cId="948480028" sldId="266"/>
            <ac:spMk id="18" creationId="{69BE1C50-67E4-4E52-BC83-A87253C4B185}"/>
          </ac:spMkLst>
        </pc:spChg>
        <pc:spChg chg="del">
          <ac:chgData name="Radisch, Sabine" userId="93c6b640-01c1-421c-82a9-7baa30727308" providerId="ADAL" clId="{F6CC51BF-9F04-4EBA-A579-7CFB1ABC5110}" dt="2022-02-21T11:54:40.173" v="6" actId="478"/>
          <ac:spMkLst>
            <pc:docMk/>
            <pc:sldMk cId="948480028" sldId="266"/>
            <ac:spMk id="21" creationId="{216A022D-B768-44A7-89F2-38E9CFFE2884}"/>
          </ac:spMkLst>
        </pc:spChg>
        <pc:spChg chg="del">
          <ac:chgData name="Radisch, Sabine" userId="93c6b640-01c1-421c-82a9-7baa30727308" providerId="ADAL" clId="{F6CC51BF-9F04-4EBA-A579-7CFB1ABC5110}" dt="2022-02-21T11:54:45.323" v="7" actId="478"/>
          <ac:spMkLst>
            <pc:docMk/>
            <pc:sldMk cId="948480028" sldId="266"/>
            <ac:spMk id="22" creationId="{346B8751-5757-47AA-9E29-4981D37E1BD3}"/>
          </ac:spMkLst>
        </pc:spChg>
        <pc:spChg chg="del">
          <ac:chgData name="Radisch, Sabine" userId="93c6b640-01c1-421c-82a9-7baa30727308" providerId="ADAL" clId="{F6CC51BF-9F04-4EBA-A579-7CFB1ABC5110}" dt="2022-02-21T11:54:40.173" v="6" actId="478"/>
          <ac:spMkLst>
            <pc:docMk/>
            <pc:sldMk cId="948480028" sldId="266"/>
            <ac:spMk id="23" creationId="{86936718-13A9-4B53-8B46-A368027B977D}"/>
          </ac:spMkLst>
        </pc:spChg>
        <pc:spChg chg="mod">
          <ac:chgData name="Radisch, Sabine" userId="93c6b640-01c1-421c-82a9-7baa30727308" providerId="ADAL" clId="{F6CC51BF-9F04-4EBA-A579-7CFB1ABC5110}" dt="2022-02-23T08:21:47.079" v="849" actId="14100"/>
          <ac:spMkLst>
            <pc:docMk/>
            <pc:sldMk cId="948480028" sldId="266"/>
            <ac:spMk id="28" creationId="{49190B39-360C-4A3E-8BF4-A69E2E8FEC0C}"/>
          </ac:spMkLst>
        </pc:spChg>
        <pc:spChg chg="del">
          <ac:chgData name="Radisch, Sabine" userId="93c6b640-01c1-421c-82a9-7baa30727308" providerId="ADAL" clId="{F6CC51BF-9F04-4EBA-A579-7CFB1ABC5110}" dt="2022-02-21T11:54:40.173" v="6" actId="478"/>
          <ac:spMkLst>
            <pc:docMk/>
            <pc:sldMk cId="948480028" sldId="266"/>
            <ac:spMk id="29" creationId="{8707197A-3CB0-40BD-A0E0-87AE2EA95368}"/>
          </ac:spMkLst>
        </pc:spChg>
        <pc:spChg chg="del">
          <ac:chgData name="Radisch, Sabine" userId="93c6b640-01c1-421c-82a9-7baa30727308" providerId="ADAL" clId="{F6CC51BF-9F04-4EBA-A579-7CFB1ABC5110}" dt="2022-02-21T11:54:40.173" v="6" actId="478"/>
          <ac:spMkLst>
            <pc:docMk/>
            <pc:sldMk cId="948480028" sldId="266"/>
            <ac:spMk id="30" creationId="{10CE1402-915B-46E6-900E-F31683DA0EF8}"/>
          </ac:spMkLst>
        </pc:spChg>
        <pc:spChg chg="add del">
          <ac:chgData name="Radisch, Sabine" userId="93c6b640-01c1-421c-82a9-7baa30727308" providerId="ADAL" clId="{F6CC51BF-9F04-4EBA-A579-7CFB1ABC5110}" dt="2022-02-21T12:46:18.691" v="28" actId="478"/>
          <ac:spMkLst>
            <pc:docMk/>
            <pc:sldMk cId="948480028" sldId="266"/>
            <ac:spMk id="32" creationId="{C072985F-89D9-48CC-B231-C2CADB148764}"/>
          </ac:spMkLst>
        </pc:spChg>
        <pc:spChg chg="add del mod">
          <ac:chgData name="Radisch, Sabine" userId="93c6b640-01c1-421c-82a9-7baa30727308" providerId="ADAL" clId="{F6CC51BF-9F04-4EBA-A579-7CFB1ABC5110}" dt="2022-02-23T08:21:16.443" v="838" actId="21"/>
          <ac:spMkLst>
            <pc:docMk/>
            <pc:sldMk cId="948480028" sldId="266"/>
            <ac:spMk id="36" creationId="{8302BE56-A143-4B91-B186-A72CD921B67C}"/>
          </ac:spMkLst>
        </pc:spChg>
        <pc:spChg chg="del">
          <ac:chgData name="Radisch, Sabine" userId="93c6b640-01c1-421c-82a9-7baa30727308" providerId="ADAL" clId="{F6CC51BF-9F04-4EBA-A579-7CFB1ABC5110}" dt="2022-02-21T11:54:48.468" v="8" actId="478"/>
          <ac:spMkLst>
            <pc:docMk/>
            <pc:sldMk cId="948480028" sldId="266"/>
            <ac:spMk id="37" creationId="{CE0CDA94-5FEA-4529-B81E-7D49F2E7D34A}"/>
          </ac:spMkLst>
        </pc:spChg>
        <pc:spChg chg="del">
          <ac:chgData name="Radisch, Sabine" userId="93c6b640-01c1-421c-82a9-7baa30727308" providerId="ADAL" clId="{F6CC51BF-9F04-4EBA-A579-7CFB1ABC5110}" dt="2022-02-21T11:54:48.468" v="8" actId="478"/>
          <ac:spMkLst>
            <pc:docMk/>
            <pc:sldMk cId="948480028" sldId="266"/>
            <ac:spMk id="38" creationId="{6EA3B3E9-FF86-4976-8683-81540E5E3818}"/>
          </ac:spMkLst>
        </pc:spChg>
        <pc:spChg chg="del">
          <ac:chgData name="Radisch, Sabine" userId="93c6b640-01c1-421c-82a9-7baa30727308" providerId="ADAL" clId="{F6CC51BF-9F04-4EBA-A579-7CFB1ABC5110}" dt="2022-02-21T11:54:48.468" v="8" actId="478"/>
          <ac:spMkLst>
            <pc:docMk/>
            <pc:sldMk cId="948480028" sldId="266"/>
            <ac:spMk id="40" creationId="{03BD6938-87C6-40FA-8525-9E89294A9555}"/>
          </ac:spMkLst>
        </pc:spChg>
        <pc:spChg chg="del">
          <ac:chgData name="Radisch, Sabine" userId="93c6b640-01c1-421c-82a9-7baa30727308" providerId="ADAL" clId="{F6CC51BF-9F04-4EBA-A579-7CFB1ABC5110}" dt="2022-02-21T11:54:48.468" v="8" actId="478"/>
          <ac:spMkLst>
            <pc:docMk/>
            <pc:sldMk cId="948480028" sldId="266"/>
            <ac:spMk id="41" creationId="{EE14EC58-4202-479A-930B-D30E9DD41C13}"/>
          </ac:spMkLst>
        </pc:spChg>
        <pc:graphicFrameChg chg="del">
          <ac:chgData name="Radisch, Sabine" userId="93c6b640-01c1-421c-82a9-7baa30727308" providerId="ADAL" clId="{F6CC51BF-9F04-4EBA-A579-7CFB1ABC5110}" dt="2022-02-21T11:54:45.323" v="7" actId="478"/>
          <ac:graphicFrameMkLst>
            <pc:docMk/>
            <pc:sldMk cId="948480028" sldId="266"/>
            <ac:graphicFrameMk id="26" creationId="{C9473E12-1EE7-47F8-ADF5-09C0ED7F5E04}"/>
          </ac:graphicFrameMkLst>
        </pc:graphicFrameChg>
        <pc:graphicFrameChg chg="del">
          <ac:chgData name="Radisch, Sabine" userId="93c6b640-01c1-421c-82a9-7baa30727308" providerId="ADAL" clId="{F6CC51BF-9F04-4EBA-A579-7CFB1ABC5110}" dt="2022-02-21T11:54:40.173" v="6" actId="478"/>
          <ac:graphicFrameMkLst>
            <pc:docMk/>
            <pc:sldMk cId="948480028" sldId="266"/>
            <ac:graphicFrameMk id="27" creationId="{6960E6A3-F846-4EA8-BEB7-5E43E073A96C}"/>
          </ac:graphicFrameMkLst>
        </pc:graphicFrameChg>
        <pc:graphicFrameChg chg="del">
          <ac:chgData name="Radisch, Sabine" userId="93c6b640-01c1-421c-82a9-7baa30727308" providerId="ADAL" clId="{F6CC51BF-9F04-4EBA-A579-7CFB1ABC5110}" dt="2022-02-21T11:54:48.468" v="8" actId="478"/>
          <ac:graphicFrameMkLst>
            <pc:docMk/>
            <pc:sldMk cId="948480028" sldId="266"/>
            <ac:graphicFrameMk id="33" creationId="{39C30050-FCD9-45F2-971A-71512D67EAA5}"/>
          </ac:graphicFrameMkLst>
        </pc:graphicFrameChg>
        <pc:picChg chg="add mod modCrop">
          <ac:chgData name="Radisch, Sabine" userId="93c6b640-01c1-421c-82a9-7baa30727308" providerId="ADAL" clId="{F6CC51BF-9F04-4EBA-A579-7CFB1ABC5110}" dt="2022-02-23T08:21:42.517" v="848" actId="1037"/>
          <ac:picMkLst>
            <pc:docMk/>
            <pc:sldMk cId="948480028" sldId="266"/>
            <ac:picMk id="6" creationId="{97808031-BD81-46B7-AE52-F2BB252B512E}"/>
          </ac:picMkLst>
        </pc:picChg>
        <pc:picChg chg="del">
          <ac:chgData name="Radisch, Sabine" userId="93c6b640-01c1-421c-82a9-7baa30727308" providerId="ADAL" clId="{F6CC51BF-9F04-4EBA-A579-7CFB1ABC5110}" dt="2022-02-21T11:54:45.323" v="7" actId="478"/>
          <ac:picMkLst>
            <pc:docMk/>
            <pc:sldMk cId="948480028" sldId="266"/>
            <ac:picMk id="10" creationId="{E8EC820D-A989-4863-AAC6-7E86737B4CB2}"/>
          </ac:picMkLst>
        </pc:picChg>
        <pc:picChg chg="del">
          <ac:chgData name="Radisch, Sabine" userId="93c6b640-01c1-421c-82a9-7baa30727308" providerId="ADAL" clId="{F6CC51BF-9F04-4EBA-A579-7CFB1ABC5110}" dt="2022-02-21T11:54:45.323" v="7" actId="478"/>
          <ac:picMkLst>
            <pc:docMk/>
            <pc:sldMk cId="948480028" sldId="266"/>
            <ac:picMk id="11" creationId="{DA523567-C440-4FF3-BEF5-B2D5CC589DEC}"/>
          </ac:picMkLst>
        </pc:picChg>
        <pc:picChg chg="del">
          <ac:chgData name="Radisch, Sabine" userId="93c6b640-01c1-421c-82a9-7baa30727308" providerId="ADAL" clId="{F6CC51BF-9F04-4EBA-A579-7CFB1ABC5110}" dt="2022-02-21T11:54:40.173" v="6" actId="478"/>
          <ac:picMkLst>
            <pc:docMk/>
            <pc:sldMk cId="948480028" sldId="266"/>
            <ac:picMk id="15" creationId="{9A3ABA57-E520-4C40-8578-AA786CB53B35}"/>
          </ac:picMkLst>
        </pc:picChg>
        <pc:picChg chg="del">
          <ac:chgData name="Radisch, Sabine" userId="93c6b640-01c1-421c-82a9-7baa30727308" providerId="ADAL" clId="{F6CC51BF-9F04-4EBA-A579-7CFB1ABC5110}" dt="2022-02-21T11:54:40.173" v="6" actId="478"/>
          <ac:picMkLst>
            <pc:docMk/>
            <pc:sldMk cId="948480028" sldId="266"/>
            <ac:picMk id="16" creationId="{097BEB0C-B931-48DF-827D-A494BCCA2F16}"/>
          </ac:picMkLst>
        </pc:picChg>
        <pc:picChg chg="add mod">
          <ac:chgData name="Radisch, Sabine" userId="93c6b640-01c1-421c-82a9-7baa30727308" providerId="ADAL" clId="{F6CC51BF-9F04-4EBA-A579-7CFB1ABC5110}" dt="2022-02-21T12:45:51.276" v="22"/>
          <ac:picMkLst>
            <pc:docMk/>
            <pc:sldMk cId="948480028" sldId="266"/>
            <ac:picMk id="34" creationId="{A0F5EFC2-D429-429D-88B6-BD4EC3AEDBF9}"/>
          </ac:picMkLst>
        </pc:picChg>
        <pc:picChg chg="add mod modCrop">
          <ac:chgData name="Radisch, Sabine" userId="93c6b640-01c1-421c-82a9-7baa30727308" providerId="ADAL" clId="{F6CC51BF-9F04-4EBA-A579-7CFB1ABC5110}" dt="2022-02-22T13:29:55.624" v="571" actId="14100"/>
          <ac:picMkLst>
            <pc:docMk/>
            <pc:sldMk cId="948480028" sldId="266"/>
            <ac:picMk id="35" creationId="{9FBB00DA-8C86-43E6-A1EB-6C0ABEF40CEB}"/>
          </ac:picMkLst>
        </pc:picChg>
        <pc:picChg chg="del">
          <ac:chgData name="Radisch, Sabine" userId="93c6b640-01c1-421c-82a9-7baa30727308" providerId="ADAL" clId="{F6CC51BF-9F04-4EBA-A579-7CFB1ABC5110}" dt="2022-02-21T11:54:48.468" v="8" actId="478"/>
          <ac:picMkLst>
            <pc:docMk/>
            <pc:sldMk cId="948480028" sldId="266"/>
            <ac:picMk id="46" creationId="{F3E62D4E-4A0B-4B41-B535-5EC609F17DDB}"/>
          </ac:picMkLst>
        </pc:picChg>
        <pc:picChg chg="del">
          <ac:chgData name="Radisch, Sabine" userId="93c6b640-01c1-421c-82a9-7baa30727308" providerId="ADAL" clId="{F6CC51BF-9F04-4EBA-A579-7CFB1ABC5110}" dt="2022-02-21T11:54:48.468" v="8" actId="478"/>
          <ac:picMkLst>
            <pc:docMk/>
            <pc:sldMk cId="948480028" sldId="266"/>
            <ac:picMk id="47" creationId="{CA629FF4-8C59-4077-95CB-EBB36D9F5421}"/>
          </ac:picMkLst>
        </pc:picChg>
        <pc:cxnChg chg="del">
          <ac:chgData name="Radisch, Sabine" userId="93c6b640-01c1-421c-82a9-7baa30727308" providerId="ADAL" clId="{F6CC51BF-9F04-4EBA-A579-7CFB1ABC5110}" dt="2022-02-21T11:54:45.323" v="7" actId="478"/>
          <ac:cxnSpMkLst>
            <pc:docMk/>
            <pc:sldMk cId="948480028" sldId="266"/>
            <ac:cxnSpMk id="39" creationId="{D6781247-AACD-4F32-9E09-4F402BCD4591}"/>
          </ac:cxnSpMkLst>
        </pc:cxnChg>
        <pc:cxnChg chg="del">
          <ac:chgData name="Radisch, Sabine" userId="93c6b640-01c1-421c-82a9-7baa30727308" providerId="ADAL" clId="{F6CC51BF-9F04-4EBA-A579-7CFB1ABC5110}" dt="2022-02-21T11:54:45.323" v="7" actId="478"/>
          <ac:cxnSpMkLst>
            <pc:docMk/>
            <pc:sldMk cId="948480028" sldId="266"/>
            <ac:cxnSpMk id="48" creationId="{21AA3C7C-E3AE-49B8-9A33-92360808EAFF}"/>
          </ac:cxnSpMkLst>
        </pc:cxnChg>
        <pc:cxnChg chg="del">
          <ac:chgData name="Radisch, Sabine" userId="93c6b640-01c1-421c-82a9-7baa30727308" providerId="ADAL" clId="{F6CC51BF-9F04-4EBA-A579-7CFB1ABC5110}" dt="2022-02-21T11:54:40.173" v="6" actId="478"/>
          <ac:cxnSpMkLst>
            <pc:docMk/>
            <pc:sldMk cId="948480028" sldId="266"/>
            <ac:cxnSpMk id="49" creationId="{3B47739A-CFB6-4A1C-BDF2-5858FA9C150E}"/>
          </ac:cxnSpMkLst>
        </pc:cxnChg>
        <pc:cxnChg chg="del">
          <ac:chgData name="Radisch, Sabine" userId="93c6b640-01c1-421c-82a9-7baa30727308" providerId="ADAL" clId="{F6CC51BF-9F04-4EBA-A579-7CFB1ABC5110}" dt="2022-02-21T11:54:40.173" v="6" actId="478"/>
          <ac:cxnSpMkLst>
            <pc:docMk/>
            <pc:sldMk cId="948480028" sldId="266"/>
            <ac:cxnSpMk id="50" creationId="{E582F6BC-C366-46CA-85CF-98B93F4DE8FC}"/>
          </ac:cxnSpMkLst>
        </pc:cxnChg>
        <pc:cxnChg chg="del">
          <ac:chgData name="Radisch, Sabine" userId="93c6b640-01c1-421c-82a9-7baa30727308" providerId="ADAL" clId="{F6CC51BF-9F04-4EBA-A579-7CFB1ABC5110}" dt="2022-02-21T11:54:48.468" v="8" actId="478"/>
          <ac:cxnSpMkLst>
            <pc:docMk/>
            <pc:sldMk cId="948480028" sldId="266"/>
            <ac:cxnSpMk id="51" creationId="{A6FFF68E-8BF3-4752-98FA-F6E9B5E18EFE}"/>
          </ac:cxnSpMkLst>
        </pc:cxnChg>
        <pc:cxnChg chg="del">
          <ac:chgData name="Radisch, Sabine" userId="93c6b640-01c1-421c-82a9-7baa30727308" providerId="ADAL" clId="{F6CC51BF-9F04-4EBA-A579-7CFB1ABC5110}" dt="2022-02-21T11:54:48.468" v="8" actId="478"/>
          <ac:cxnSpMkLst>
            <pc:docMk/>
            <pc:sldMk cId="948480028" sldId="266"/>
            <ac:cxnSpMk id="52" creationId="{920BC0DE-7109-4E1C-8752-C6AF3F3BAE5B}"/>
          </ac:cxnSpMkLst>
        </pc:cxnChg>
      </pc:sldChg>
    </pc:docChg>
  </pc:docChgLst>
  <pc:docChgLst>
    <pc:chgData name="Poltorak, Mateusz" userId="2f053eeb-7a2b-4016-a7d2-08c1ad7f89b8" providerId="ADAL" clId="{4336687D-E967-4F14-93F1-29855C4109BE}"/>
    <pc:docChg chg="addSld modSld">
      <pc:chgData name="Poltorak, Mateusz" userId="2f053eeb-7a2b-4016-a7d2-08c1ad7f89b8" providerId="ADAL" clId="{4336687D-E967-4F14-93F1-29855C4109BE}" dt="2021-12-08T13:49:55.522" v="16" actId="20577"/>
      <pc:docMkLst>
        <pc:docMk/>
      </pc:docMkLst>
      <pc:sldChg chg="modSp add mod">
        <pc:chgData name="Poltorak, Mateusz" userId="2f053eeb-7a2b-4016-a7d2-08c1ad7f89b8" providerId="ADAL" clId="{4336687D-E967-4F14-93F1-29855C4109BE}" dt="2021-12-08T13:49:55.522" v="16" actId="20577"/>
        <pc:sldMkLst>
          <pc:docMk/>
          <pc:sldMk cId="4126625623" sldId="257"/>
        </pc:sldMkLst>
        <pc:spChg chg="mod">
          <ac:chgData name="Poltorak, Mateusz" userId="2f053eeb-7a2b-4016-a7d2-08c1ad7f89b8" providerId="ADAL" clId="{4336687D-E967-4F14-93F1-29855C4109BE}" dt="2021-12-08T13:49:55.522" v="16" actId="20577"/>
          <ac:spMkLst>
            <pc:docMk/>
            <pc:sldMk cId="4126625623" sldId="257"/>
            <ac:spMk id="14" creationId="{DCBC753C-CBAF-47FD-920B-5BE7A1543F11}"/>
          </ac:spMkLst>
        </pc:spChg>
      </pc:sldChg>
    </pc:docChg>
  </pc:docChgLst>
  <pc:docChgLst>
    <pc:chgData name="Radisch, Sabine" userId="93c6b640-01c1-421c-82a9-7baa30727308" providerId="ADAL" clId="{1D86887A-02D1-4379-85D0-47EF833D3FB0}"/>
    <pc:docChg chg="modSld">
      <pc:chgData name="Radisch, Sabine" userId="93c6b640-01c1-421c-82a9-7baa30727308" providerId="ADAL" clId="{1D86887A-02D1-4379-85D0-47EF833D3FB0}" dt="2021-12-09T09:24:56.203" v="5"/>
      <pc:docMkLst>
        <pc:docMk/>
      </pc:docMkLst>
      <pc:sldChg chg="modSp">
        <pc:chgData name="Radisch, Sabine" userId="93c6b640-01c1-421c-82a9-7baa30727308" providerId="ADAL" clId="{1D86887A-02D1-4379-85D0-47EF833D3FB0}" dt="2021-12-09T09:24:48.502" v="2"/>
        <pc:sldMkLst>
          <pc:docMk/>
          <pc:sldMk cId="4126625623" sldId="257"/>
        </pc:sldMkLst>
        <pc:graphicFrameChg chg="mod">
          <ac:chgData name="Radisch, Sabine" userId="93c6b640-01c1-421c-82a9-7baa30727308" providerId="ADAL" clId="{1D86887A-02D1-4379-85D0-47EF833D3FB0}" dt="2021-12-09T09:24:48.502" v="2"/>
          <ac:graphicFrameMkLst>
            <pc:docMk/>
            <pc:sldMk cId="4126625623" sldId="257"/>
            <ac:graphicFrameMk id="13" creationId="{C379BF30-AF97-4398-AFBB-09E355ED89CA}"/>
          </ac:graphicFrameMkLst>
        </pc:graphicFrameChg>
      </pc:sldChg>
      <pc:sldChg chg="modSp">
        <pc:chgData name="Radisch, Sabine" userId="93c6b640-01c1-421c-82a9-7baa30727308" providerId="ADAL" clId="{1D86887A-02D1-4379-85D0-47EF833D3FB0}" dt="2021-12-09T09:24:56.203" v="5"/>
        <pc:sldMkLst>
          <pc:docMk/>
          <pc:sldMk cId="4147849267" sldId="263"/>
        </pc:sldMkLst>
        <pc:graphicFrameChg chg="mod">
          <ac:chgData name="Radisch, Sabine" userId="93c6b640-01c1-421c-82a9-7baa30727308" providerId="ADAL" clId="{1D86887A-02D1-4379-85D0-47EF833D3FB0}" dt="2021-12-09T09:24:56.203" v="5"/>
          <ac:graphicFrameMkLst>
            <pc:docMk/>
            <pc:sldMk cId="4147849267" sldId="263"/>
            <ac:graphicFrameMk id="26" creationId="{C9473E12-1EE7-47F8-ADF5-09C0ED7F5E04}"/>
          </ac:graphicFrameMkLst>
        </pc:graphicFrameChg>
      </pc:sldChg>
    </pc:docChg>
  </pc:docChgLst>
  <pc:docChgLst>
    <pc:chgData name="Poltorak, Mateusz" userId="2f053eeb-7a2b-4016-a7d2-08c1ad7f89b8" providerId="ADAL" clId="{EED44597-45DF-4395-B2B8-67411A5B4892}"/>
    <pc:docChg chg="undo custSel addSld delSld modSld sldOrd">
      <pc:chgData name="Poltorak, Mateusz" userId="2f053eeb-7a2b-4016-a7d2-08c1ad7f89b8" providerId="ADAL" clId="{EED44597-45DF-4395-B2B8-67411A5B4892}" dt="2021-12-15T11:35:32.680" v="275" actId="20577"/>
      <pc:docMkLst>
        <pc:docMk/>
      </pc:docMkLst>
      <pc:sldChg chg="modSp mod ord">
        <pc:chgData name="Poltorak, Mateusz" userId="2f053eeb-7a2b-4016-a7d2-08c1ad7f89b8" providerId="ADAL" clId="{EED44597-45DF-4395-B2B8-67411A5B4892}" dt="2021-12-15T11:35:32.680" v="275" actId="20577"/>
        <pc:sldMkLst>
          <pc:docMk/>
          <pc:sldMk cId="4126625623" sldId="257"/>
        </pc:sldMkLst>
        <pc:spChg chg="mod">
          <ac:chgData name="Poltorak, Mateusz" userId="2f053eeb-7a2b-4016-a7d2-08c1ad7f89b8" providerId="ADAL" clId="{EED44597-45DF-4395-B2B8-67411A5B4892}" dt="2021-12-15T11:35:32.680" v="275" actId="20577"/>
          <ac:spMkLst>
            <pc:docMk/>
            <pc:sldMk cId="4126625623" sldId="257"/>
            <ac:spMk id="14" creationId="{DCBC753C-CBAF-47FD-920B-5BE7A1543F11}"/>
          </ac:spMkLst>
        </pc:spChg>
      </pc:sldChg>
      <pc:sldChg chg="modSp mod">
        <pc:chgData name="Poltorak, Mateusz" userId="2f053eeb-7a2b-4016-a7d2-08c1ad7f89b8" providerId="ADAL" clId="{EED44597-45DF-4395-B2B8-67411A5B4892}" dt="2021-12-15T11:35:25.349" v="272" actId="20577"/>
        <pc:sldMkLst>
          <pc:docMk/>
          <pc:sldMk cId="4147849267" sldId="263"/>
        </pc:sldMkLst>
        <pc:spChg chg="mod">
          <ac:chgData name="Poltorak, Mateusz" userId="2f053eeb-7a2b-4016-a7d2-08c1ad7f89b8" providerId="ADAL" clId="{EED44597-45DF-4395-B2B8-67411A5B4892}" dt="2021-12-15T11:35:25.349" v="272" actId="20577"/>
          <ac:spMkLst>
            <pc:docMk/>
            <pc:sldMk cId="4147849267" sldId="263"/>
            <ac:spMk id="28" creationId="{49190B39-360C-4A3E-8BF4-A69E2E8FEC0C}"/>
          </ac:spMkLst>
        </pc:spChg>
      </pc:sldChg>
      <pc:sldChg chg="addSp delSp modSp new mod">
        <pc:chgData name="Poltorak, Mateusz" userId="2f053eeb-7a2b-4016-a7d2-08c1ad7f89b8" providerId="ADAL" clId="{EED44597-45DF-4395-B2B8-67411A5B4892}" dt="2021-12-09T12:16:32.983" v="270" actId="20577"/>
        <pc:sldMkLst>
          <pc:docMk/>
          <pc:sldMk cId="8977492" sldId="264"/>
        </pc:sldMkLst>
        <pc:spChg chg="del">
          <ac:chgData name="Poltorak, Mateusz" userId="2f053eeb-7a2b-4016-a7d2-08c1ad7f89b8" providerId="ADAL" clId="{EED44597-45DF-4395-B2B8-67411A5B4892}" dt="2021-12-09T12:06:59.611" v="1" actId="478"/>
          <ac:spMkLst>
            <pc:docMk/>
            <pc:sldMk cId="8977492" sldId="264"/>
            <ac:spMk id="2" creationId="{942E49EC-4D0C-49B6-99FC-438668A207A3}"/>
          </ac:spMkLst>
        </pc:spChg>
        <pc:spChg chg="del">
          <ac:chgData name="Poltorak, Mateusz" userId="2f053eeb-7a2b-4016-a7d2-08c1ad7f89b8" providerId="ADAL" clId="{EED44597-45DF-4395-B2B8-67411A5B4892}" dt="2021-12-09T12:06:59.611" v="1" actId="478"/>
          <ac:spMkLst>
            <pc:docMk/>
            <pc:sldMk cId="8977492" sldId="264"/>
            <ac:spMk id="3" creationId="{863E8D7E-C95E-4C13-A80F-E9AA8C160ADA}"/>
          </ac:spMkLst>
        </pc:spChg>
        <pc:spChg chg="add del">
          <ac:chgData name="Poltorak, Mateusz" userId="2f053eeb-7a2b-4016-a7d2-08c1ad7f89b8" providerId="ADAL" clId="{EED44597-45DF-4395-B2B8-67411A5B4892}" dt="2021-12-09T12:07:04.060" v="3" actId="22"/>
          <ac:spMkLst>
            <pc:docMk/>
            <pc:sldMk cId="8977492" sldId="264"/>
            <ac:spMk id="5" creationId="{F1722AD6-B9E0-4B16-9846-E208F007A21E}"/>
          </ac:spMkLst>
        </pc:spChg>
        <pc:spChg chg="add mod">
          <ac:chgData name="Poltorak, Mateusz" userId="2f053eeb-7a2b-4016-a7d2-08c1ad7f89b8" providerId="ADAL" clId="{EED44597-45DF-4395-B2B8-67411A5B4892}" dt="2021-12-09T12:16:32.983" v="270" actId="20577"/>
          <ac:spMkLst>
            <pc:docMk/>
            <pc:sldMk cId="8977492" sldId="264"/>
            <ac:spMk id="7" creationId="{7C892893-7E06-4230-9D6C-1FE62F9A3FE7}"/>
          </ac:spMkLst>
        </pc:spChg>
      </pc:sldChg>
      <pc:sldChg chg="addSp delSp modSp new del">
        <pc:chgData name="Poltorak, Mateusz" userId="2f053eeb-7a2b-4016-a7d2-08c1ad7f89b8" providerId="ADAL" clId="{EED44597-45DF-4395-B2B8-67411A5B4892}" dt="2021-12-09T12:07:38.794" v="11" actId="680"/>
        <pc:sldMkLst>
          <pc:docMk/>
          <pc:sldMk cId="311571727" sldId="265"/>
        </pc:sldMkLst>
        <pc:spChg chg="add del mod">
          <ac:chgData name="Poltorak, Mateusz" userId="2f053eeb-7a2b-4016-a7d2-08c1ad7f89b8" providerId="ADAL" clId="{EED44597-45DF-4395-B2B8-67411A5B4892}" dt="2021-12-09T12:07:38.369" v="10"/>
          <ac:spMkLst>
            <pc:docMk/>
            <pc:sldMk cId="311571727" sldId="265"/>
            <ac:spMk id="4" creationId="{B687C7F7-1AF0-47EC-BC4A-9D90AA8E9EAD}"/>
          </ac:spMkLst>
        </pc:spChg>
      </pc:sldChg>
      <pc:sldChg chg="addSp delSp modSp new mod">
        <pc:chgData name="Poltorak, Mateusz" userId="2f053eeb-7a2b-4016-a7d2-08c1ad7f89b8" providerId="ADAL" clId="{EED44597-45DF-4395-B2B8-67411A5B4892}" dt="2021-12-09T12:11:54.183" v="238" actId="20577"/>
        <pc:sldMkLst>
          <pc:docMk/>
          <pc:sldMk cId="1560000643" sldId="265"/>
        </pc:sldMkLst>
        <pc:spChg chg="del">
          <ac:chgData name="Poltorak, Mateusz" userId="2f053eeb-7a2b-4016-a7d2-08c1ad7f89b8" providerId="ADAL" clId="{EED44597-45DF-4395-B2B8-67411A5B4892}" dt="2021-12-09T12:07:45.114" v="13" actId="478"/>
          <ac:spMkLst>
            <pc:docMk/>
            <pc:sldMk cId="1560000643" sldId="265"/>
            <ac:spMk id="2" creationId="{3E8B1D80-9CA5-4E1C-999D-FFF58E6DD35B}"/>
          </ac:spMkLst>
        </pc:spChg>
        <pc:spChg chg="del">
          <ac:chgData name="Poltorak, Mateusz" userId="2f053eeb-7a2b-4016-a7d2-08c1ad7f89b8" providerId="ADAL" clId="{EED44597-45DF-4395-B2B8-67411A5B4892}" dt="2021-12-09T12:07:45.114" v="13" actId="478"/>
          <ac:spMkLst>
            <pc:docMk/>
            <pc:sldMk cId="1560000643" sldId="265"/>
            <ac:spMk id="3" creationId="{32435BE0-1974-4877-B761-16F3582301B5}"/>
          </ac:spMkLst>
        </pc:spChg>
        <pc:spChg chg="add mod">
          <ac:chgData name="Poltorak, Mateusz" userId="2f053eeb-7a2b-4016-a7d2-08c1ad7f89b8" providerId="ADAL" clId="{EED44597-45DF-4395-B2B8-67411A5B4892}" dt="2021-12-09T12:11:54.183" v="238" actId="20577"/>
          <ac:spMkLst>
            <pc:docMk/>
            <pc:sldMk cId="1560000643" sldId="265"/>
            <ac:spMk id="4" creationId="{7D537C7F-B7BB-412E-8F67-82104E0D309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86D32630-DF13-4253-912D-1710ACF45581}" type="datetimeFigureOut">
              <a:rPr lang="en-US" smtClean="0"/>
              <a:t>4/11/2022</a:t>
            </a:fld>
            <a:endParaRPr lang="en-US"/>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E16E35B6-1B1C-4DB7-B4EB-52DAE43EF7D2}" type="slidenum">
              <a:rPr lang="en-US" smtClean="0"/>
              <a:t>‹#›</a:t>
            </a:fld>
            <a:endParaRPr lang="en-US"/>
          </a:p>
        </p:txBody>
      </p:sp>
    </p:spTree>
    <p:extLst>
      <p:ext uri="{BB962C8B-B14F-4D97-AF65-F5344CB8AC3E}">
        <p14:creationId xmlns:p14="http://schemas.microsoft.com/office/powerpoint/2010/main" val="44003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CC70A0-D44E-4B33-80C8-64BE75866904}"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304959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CC70A0-D44E-4B33-80C8-64BE75866904}"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3268783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CC70A0-D44E-4B33-80C8-64BE75866904}"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2374179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CC70A0-D44E-4B33-80C8-64BE75866904}"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1968990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CC70A0-D44E-4B33-80C8-64BE75866904}" type="datetimeFigureOut">
              <a:rPr lang="en-US" smtClean="0"/>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150727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CC70A0-D44E-4B33-80C8-64BE75866904}" type="datetimeFigureOut">
              <a:rPr lang="en-US" smtClean="0"/>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27639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CC70A0-D44E-4B33-80C8-64BE75866904}" type="datetimeFigureOut">
              <a:rPr lang="en-US" smtClean="0"/>
              <a:t>4/11/2022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3568513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CC70A0-D44E-4B33-80C8-64BE75866904}" type="datetimeFigureOut">
              <a:rPr lang="en-US" smtClean="0"/>
              <a:t>4/11/2022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273955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C70A0-D44E-4B33-80C8-64BE75866904}" type="datetimeFigureOut">
              <a:rPr lang="en-US" smtClean="0"/>
              <a:t>4/11/2022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1847487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CC70A0-D44E-4B33-80C8-64BE75866904}" type="datetimeFigureOut">
              <a:rPr lang="en-US" smtClean="0"/>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3406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CC70A0-D44E-4B33-80C8-64BE75866904}" type="datetimeFigureOut">
              <a:rPr lang="en-US" smtClean="0"/>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E78BF-856D-4460-8E24-6891CC035FCA}" type="slidenum">
              <a:rPr lang="en-US" smtClean="0"/>
              <a:t>‹#›</a:t>
            </a:fld>
            <a:endParaRPr lang="en-US"/>
          </a:p>
        </p:txBody>
      </p:sp>
    </p:spTree>
    <p:extLst>
      <p:ext uri="{BB962C8B-B14F-4D97-AF65-F5344CB8AC3E}">
        <p14:creationId xmlns:p14="http://schemas.microsoft.com/office/powerpoint/2010/main" val="3902295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C70A0-D44E-4B33-80C8-64BE75866904}" type="datetimeFigureOut">
              <a:rPr lang="en-US" smtClean="0"/>
              <a:t>4/11/2022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FE78BF-856D-4460-8E24-6891CC035FCA}" type="slidenum">
              <a:rPr lang="en-US" smtClean="0"/>
              <a:t>‹#›</a:t>
            </a:fld>
            <a:endParaRPr lang="en-US"/>
          </a:p>
        </p:txBody>
      </p:sp>
    </p:spTree>
    <p:extLst>
      <p:ext uri="{BB962C8B-B14F-4D97-AF65-F5344CB8AC3E}">
        <p14:creationId xmlns:p14="http://schemas.microsoft.com/office/powerpoint/2010/main" val="3860638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oleObject" Target="../embeddings/oleObject2.bin"/><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6.emf"/><Relationship Id="rId7" Type="http://schemas.openxmlformats.org/officeDocument/2006/relationships/image" Target="../media/image8.emf"/><Relationship Id="rId2" Type="http://schemas.openxmlformats.org/officeDocument/2006/relationships/oleObject" Target="../embeddings/oleObject3.bin"/><Relationship Id="rId1" Type="http://schemas.openxmlformats.org/officeDocument/2006/relationships/slideLayout" Target="../slideLayouts/slideLayout1.xml"/><Relationship Id="rId6" Type="http://schemas.openxmlformats.org/officeDocument/2006/relationships/oleObject" Target="../embeddings/oleObject5.bin"/><Relationship Id="rId11" Type="http://schemas.openxmlformats.org/officeDocument/2006/relationships/image" Target="../media/image10.emf"/><Relationship Id="rId5" Type="http://schemas.openxmlformats.org/officeDocument/2006/relationships/image" Target="../media/image7.e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9.e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9.bin"/><Relationship Id="rId13"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7.emf"/><Relationship Id="rId5" Type="http://schemas.openxmlformats.org/officeDocument/2006/relationships/image" Target="../media/image13.emf"/><Relationship Id="rId10" Type="http://schemas.openxmlformats.org/officeDocument/2006/relationships/oleObject" Target="../embeddings/oleObject10.bin"/><Relationship Id="rId4" Type="http://schemas.openxmlformats.org/officeDocument/2006/relationships/oleObject" Target="../embeddings/oleObject8.bin"/><Relationship Id="rId9"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22.emf"/><Relationship Id="rId2" Type="http://schemas.openxmlformats.org/officeDocument/2006/relationships/oleObject" Target="../embeddings/oleObject11.bin"/><Relationship Id="rId1" Type="http://schemas.openxmlformats.org/officeDocument/2006/relationships/slideLayout" Target="../slideLayouts/slideLayout7.xml"/><Relationship Id="rId6" Type="http://schemas.openxmlformats.org/officeDocument/2006/relationships/oleObject" Target="../embeddings/oleObject13.bin"/><Relationship Id="rId5" Type="http://schemas.openxmlformats.org/officeDocument/2006/relationships/image" Target="../media/image21.emf"/><Relationship Id="rId4" Type="http://schemas.openxmlformats.org/officeDocument/2006/relationships/oleObject" Target="../embeddings/oleObject12.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892893-7E06-4230-9D6C-1FE62F9A3FE7}"/>
              </a:ext>
            </a:extLst>
          </p:cNvPr>
          <p:cNvSpPr txBox="1"/>
          <p:nvPr/>
        </p:nvSpPr>
        <p:spPr>
          <a:xfrm>
            <a:off x="186430" y="237459"/>
            <a:ext cx="11674136" cy="5703934"/>
          </a:xfrm>
          <a:prstGeom prst="rect">
            <a:avLst/>
          </a:prstGeom>
          <a:noFill/>
        </p:spPr>
        <p:txBody>
          <a:bodyPr wrap="square">
            <a:spAutoFit/>
          </a:bodyPr>
          <a:lstStyle/>
          <a:p>
            <a:pPr>
              <a:lnSpc>
                <a:spcPct val="150000"/>
              </a:lnSpc>
              <a:spcAft>
                <a:spcPts val="8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Supplementary Information</a:t>
            </a:r>
          </a:p>
          <a:p>
            <a:pPr>
              <a:lnSpc>
                <a:spcPct val="150000"/>
              </a:lnSpc>
              <a:spcAft>
                <a:spcPts val="8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Next Generation Automated Traceless Cell Chromatography Platform </a:t>
            </a:r>
            <a:r>
              <a:rPr lang="en-US" sz="1800" b="1">
                <a:effectLst/>
                <a:latin typeface="Arial" panose="020B0604020202020204" pitchFamily="34" charset="0"/>
                <a:ea typeface="Calibri" panose="020F0502020204030204" pitchFamily="34" charset="0"/>
                <a:cs typeface="Times New Roman" panose="02020603050405020304" pitchFamily="18" charset="0"/>
              </a:rPr>
              <a:t>For GMP‑</a:t>
            </a:r>
            <a:r>
              <a:rPr lang="en-US" sz="1800" b="1" dirty="0">
                <a:effectLst/>
                <a:latin typeface="Arial" panose="020B0604020202020204" pitchFamily="34" charset="0"/>
                <a:ea typeface="Calibri" panose="020F0502020204030204" pitchFamily="34" charset="0"/>
                <a:cs typeface="Times New Roman" panose="02020603050405020304" pitchFamily="18" charset="0"/>
              </a:rPr>
              <a:t>compliant Cell  Isolation And Activation</a:t>
            </a:r>
          </a:p>
          <a:p>
            <a:pPr>
              <a:lnSpc>
                <a:spcPct val="150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Sabine Radisch</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Mateusz P. Poltorak</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a:t>
            </a:r>
            <a:r>
              <a:rPr lang="en-US" sz="1800" dirty="0">
                <a:effectLst/>
                <a:latin typeface="Arial" panose="020B0604020202020204" pitchFamily="34" charset="0"/>
                <a:ea typeface="Calibri" panose="020F0502020204030204" pitchFamily="34" charset="0"/>
                <a:cs typeface="Times New Roman" panose="02020603050405020304" pitchFamily="18" charset="0"/>
              </a:rPr>
              <a:t>*</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Michaela Wagner</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Vlad Cletiu</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Christian Radisch</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Irina Treise</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Steffi Pann</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Alexis Weigt</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Sophie Artner</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Stefan Dreher</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Fabian Fechner</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Bojana Borjan</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Simon P. Fraessle</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Manuel Effenberger</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Eileen Benke</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Gottfried Navratil</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Norbert Hentschel</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Dirk H. Busch</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2</a:t>
            </a:r>
            <a:r>
              <a:rPr lang="en-US" sz="1800" dirty="0">
                <a:effectLst/>
                <a:latin typeface="Arial" panose="020B0604020202020204" pitchFamily="34" charset="0"/>
                <a:ea typeface="Calibri" panose="020F0502020204030204" pitchFamily="34" charset="0"/>
                <a:cs typeface="Times New Roman" panose="02020603050405020304" pitchFamily="18" charset="0"/>
              </a:rPr>
              <a:t>, Thomas Schmidt</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Christian Stemberger</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Lothar Germeroth</a:t>
            </a: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Affiliations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1</a:t>
            </a:r>
            <a:r>
              <a:rPr lang="en-US" sz="1800" dirty="0">
                <a:effectLst/>
                <a:latin typeface="Arial" panose="020B0604020202020204" pitchFamily="34" charset="0"/>
                <a:ea typeface="Calibri" panose="020F0502020204030204" pitchFamily="34" charset="0"/>
                <a:cs typeface="Times New Roman" panose="02020603050405020304" pitchFamily="18" charset="0"/>
              </a:rPr>
              <a:t> Juno Therapeutics GmbH, a Bristol-Myers Squibb Company,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Grillparzerstr</a:t>
            </a:r>
            <a:r>
              <a:rPr lang="en-US" sz="1800" dirty="0">
                <a:effectLst/>
                <a:latin typeface="Arial" panose="020B0604020202020204" pitchFamily="34" charset="0"/>
                <a:ea typeface="Calibri" panose="020F0502020204030204" pitchFamily="34" charset="0"/>
                <a:cs typeface="Times New Roman" panose="02020603050405020304" pitchFamily="18" charset="0"/>
              </a:rPr>
              <a:t>. 10, 81675 Munich, Germany</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2 </a:t>
            </a:r>
            <a:r>
              <a:rPr lang="en-US" sz="1800" dirty="0">
                <a:effectLst/>
                <a:latin typeface="Arial" panose="020B0604020202020204" pitchFamily="34" charset="0"/>
                <a:ea typeface="Calibri" panose="020F0502020204030204" pitchFamily="34" charset="0"/>
                <a:cs typeface="Times New Roman" panose="02020603050405020304" pitchFamily="18" charset="0"/>
              </a:rPr>
              <a:t>Institute for Medical Microbiology Immunology and Hygiene, Technical University of Munich, Munich, Germany</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a:t>
            </a:r>
            <a:r>
              <a:rPr lang="en-US" sz="1800" dirty="0">
                <a:effectLst/>
                <a:latin typeface="Arial" panose="020B0604020202020204" pitchFamily="34" charset="0"/>
                <a:ea typeface="Calibri" panose="020F0502020204030204" pitchFamily="34" charset="0"/>
                <a:cs typeface="Times New Roman" panose="02020603050405020304" pitchFamily="18" charset="0"/>
              </a:rPr>
              <a:t> first author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aseline="30000" dirty="0">
                <a:effectLst/>
                <a:latin typeface="Arial" panose="020B0604020202020204" pitchFamily="34" charset="0"/>
                <a:ea typeface="Calibri" panose="020F0502020204030204" pitchFamily="34" charset="0"/>
                <a:cs typeface="Times New Roman" panose="02020603050405020304" pitchFamily="18" charset="0"/>
              </a:rPr>
              <a:t>§</a:t>
            </a:r>
            <a:r>
              <a:rPr lang="en-US" sz="1800" dirty="0">
                <a:effectLst/>
                <a:latin typeface="Arial" panose="020B0604020202020204" pitchFamily="34" charset="0"/>
                <a:ea typeface="Calibri" panose="020F0502020204030204" pitchFamily="34" charset="0"/>
                <a:cs typeface="Times New Roman" panose="02020603050405020304" pitchFamily="18" charset="0"/>
              </a:rPr>
              <a:t> last author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corresponding author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77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5B9DE8-FF59-4C5D-BBA7-E6A7CCE6C7F7}"/>
              </a:ext>
            </a:extLst>
          </p:cNvPr>
          <p:cNvSpPr txBox="1"/>
          <p:nvPr/>
        </p:nvSpPr>
        <p:spPr>
          <a:xfrm>
            <a:off x="198783" y="49479"/>
            <a:ext cx="370614" cy="400110"/>
          </a:xfrm>
          <a:prstGeom prst="rect">
            <a:avLst/>
          </a:prstGeom>
          <a:noFill/>
        </p:spPr>
        <p:txBody>
          <a:bodyPr wrap="none" rtlCol="0">
            <a:spAutoFit/>
          </a:bodyPr>
          <a:lstStyle/>
          <a:p>
            <a:r>
              <a:rPr lang="en-US" sz="2000" b="1">
                <a:latin typeface="Arial" panose="020B0604020202020204" pitchFamily="34" charset="0"/>
                <a:cs typeface="Arial" panose="020B0604020202020204" pitchFamily="34" charset="0"/>
              </a:rPr>
              <a:t>A</a:t>
            </a:r>
          </a:p>
        </p:txBody>
      </p:sp>
      <p:sp>
        <p:nvSpPr>
          <p:cNvPr id="28" name="Footnotes">
            <a:extLst>
              <a:ext uri="{FF2B5EF4-FFF2-40B4-BE49-F238E27FC236}">
                <a16:creationId xmlns:a16="http://schemas.microsoft.com/office/drawing/2014/main" id="{49190B39-360C-4A3E-8BF4-A69E2E8FEC0C}"/>
              </a:ext>
            </a:extLst>
          </p:cNvPr>
          <p:cNvSpPr txBox="1"/>
          <p:nvPr/>
        </p:nvSpPr>
        <p:spPr>
          <a:xfrm>
            <a:off x="569397" y="3721140"/>
            <a:ext cx="10713632" cy="1188211"/>
          </a:xfrm>
          <a:prstGeom prst="rect">
            <a:avLst/>
          </a:prstGeom>
          <a:noFill/>
        </p:spPr>
        <p:txBody>
          <a:bodyPr wrap="square" lIns="0" tIns="0" rIns="0" bIns="0" rtlCol="0" anchor="t" anchorCtr="0">
            <a:noAutofit/>
          </a:bodyPr>
          <a:lstStyle/>
          <a:p>
            <a:pPr algn="just">
              <a:buSzPct val="100000"/>
            </a:pPr>
            <a:r>
              <a:rPr lang="en-US" sz="1200" b="1" dirty="0">
                <a:latin typeface="Arial"/>
                <a:cs typeface="Arial"/>
              </a:rPr>
              <a:t>Supplementary Figure 1. JMP Prediction Profiler for DoE (Design of Experiments) process development. (A) </a:t>
            </a:r>
            <a:r>
              <a:rPr lang="en-US" sz="1200" dirty="0">
                <a:latin typeface="Arial"/>
                <a:cs typeface="Arial"/>
              </a:rPr>
              <a:t>Statistical analysis and crossed effects of predefined parameters for CD4/CD8 process (Apheresis loading, wash repeat and speed, elution repeat and speed, fraction collection) that were examined with DoE approach. Parameter value definition is calculated on maximum desirability for relevant factors. </a:t>
            </a:r>
            <a:r>
              <a:rPr lang="en-US" sz="1200" b="1" dirty="0">
                <a:latin typeface="Arial"/>
                <a:cs typeface="Arial"/>
              </a:rPr>
              <a:t>(B) </a:t>
            </a:r>
            <a:r>
              <a:rPr lang="en-US" sz="1200" dirty="0">
                <a:latin typeface="Arial"/>
                <a:cs typeface="Arial"/>
              </a:rPr>
              <a:t>Statistical analysis and crossed effects of predefined parameters for CD3 process (Strep-</a:t>
            </a:r>
            <a:r>
              <a:rPr lang="en-US" sz="1200" dirty="0" err="1">
                <a:latin typeface="Arial"/>
                <a:cs typeface="Arial"/>
              </a:rPr>
              <a:t>Tactin</a:t>
            </a:r>
            <a:r>
              <a:rPr lang="en-US" sz="1200" dirty="0">
                <a:latin typeface="Arial"/>
                <a:cs typeface="Arial"/>
              </a:rPr>
              <a:t> Multimer and Fab amount on selection matrix, Apheresis loading, wash repeat and speed, elution repeat and speed, selection resin amount) that were examined with Jump DoE approach. Parameter value definition is calculated on maximum desirability for relevant factors. </a:t>
            </a:r>
          </a:p>
        </p:txBody>
      </p:sp>
      <p:pic>
        <p:nvPicPr>
          <p:cNvPr id="35" name="Picture 1">
            <a:extLst>
              <a:ext uri="{FF2B5EF4-FFF2-40B4-BE49-F238E27FC236}">
                <a16:creationId xmlns:a16="http://schemas.microsoft.com/office/drawing/2014/main" id="{9FBB00DA-8C86-43E6-A1EB-6C0ABEF40CEB}"/>
              </a:ext>
            </a:extLst>
          </p:cNvPr>
          <p:cNvPicPr>
            <a:picLocks noChangeAspect="1"/>
          </p:cNvPicPr>
          <p:nvPr/>
        </p:nvPicPr>
        <p:blipFill rotWithShape="1">
          <a:blip r:embed="rId2"/>
          <a:srcRect t="3595"/>
          <a:stretch/>
        </p:blipFill>
        <p:spPr>
          <a:xfrm>
            <a:off x="569397" y="138256"/>
            <a:ext cx="3949338" cy="3401052"/>
          </a:xfrm>
          <a:prstGeom prst="rect">
            <a:avLst/>
          </a:prstGeom>
        </p:spPr>
      </p:pic>
      <p:pic>
        <p:nvPicPr>
          <p:cNvPr id="6" name="Grafik 5">
            <a:extLst>
              <a:ext uri="{FF2B5EF4-FFF2-40B4-BE49-F238E27FC236}">
                <a16:creationId xmlns:a16="http://schemas.microsoft.com/office/drawing/2014/main" id="{97808031-BD81-46B7-AE52-F2BB252B512E}"/>
              </a:ext>
            </a:extLst>
          </p:cNvPr>
          <p:cNvPicPr>
            <a:picLocks noChangeAspect="1"/>
          </p:cNvPicPr>
          <p:nvPr/>
        </p:nvPicPr>
        <p:blipFill rotWithShape="1">
          <a:blip r:embed="rId3">
            <a:extLst>
              <a:ext uri="{28A0092B-C50C-407E-A947-70E740481C1C}">
                <a14:useLocalDpi xmlns:a14="http://schemas.microsoft.com/office/drawing/2010/main" val="0"/>
              </a:ext>
            </a:extLst>
          </a:blip>
          <a:srcRect r="5537"/>
          <a:stretch/>
        </p:blipFill>
        <p:spPr bwMode="auto">
          <a:xfrm>
            <a:off x="4960625" y="145408"/>
            <a:ext cx="6322404" cy="3386747"/>
          </a:xfrm>
          <a:prstGeom prst="rect">
            <a:avLst/>
          </a:prstGeom>
          <a:noFill/>
        </p:spPr>
      </p:pic>
      <p:sp>
        <p:nvSpPr>
          <p:cNvPr id="9" name="TextBox 8">
            <a:extLst>
              <a:ext uri="{FF2B5EF4-FFF2-40B4-BE49-F238E27FC236}">
                <a16:creationId xmlns:a16="http://schemas.microsoft.com/office/drawing/2014/main" id="{B71CC61D-8DCF-4C38-823B-65BCD19DF940}"/>
              </a:ext>
            </a:extLst>
          </p:cNvPr>
          <p:cNvSpPr txBox="1"/>
          <p:nvPr/>
        </p:nvSpPr>
        <p:spPr>
          <a:xfrm>
            <a:off x="4620467" y="0"/>
            <a:ext cx="340158"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B</a:t>
            </a:r>
          </a:p>
        </p:txBody>
      </p:sp>
    </p:spTree>
    <p:extLst>
      <p:ext uri="{BB962C8B-B14F-4D97-AF65-F5344CB8AC3E}">
        <p14:creationId xmlns:p14="http://schemas.microsoft.com/office/powerpoint/2010/main" val="948480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7A755938-C755-4112-B5B5-072FB0D12827}"/>
              </a:ext>
            </a:extLst>
          </p:cNvPr>
          <p:cNvSpPr txBox="1"/>
          <p:nvPr/>
        </p:nvSpPr>
        <p:spPr>
          <a:xfrm>
            <a:off x="198783" y="49479"/>
            <a:ext cx="370614" cy="400110"/>
          </a:xfrm>
          <a:prstGeom prst="rect">
            <a:avLst/>
          </a:prstGeom>
          <a:noFill/>
        </p:spPr>
        <p:txBody>
          <a:bodyPr wrap="none" rtlCol="0">
            <a:spAutoFit/>
          </a:bodyPr>
          <a:lstStyle/>
          <a:p>
            <a:r>
              <a:rPr lang="en-US" sz="2000" b="1">
                <a:latin typeface="Arial" panose="020B0604020202020204" pitchFamily="34" charset="0"/>
                <a:cs typeface="Arial" panose="020B0604020202020204" pitchFamily="34" charset="0"/>
              </a:rPr>
              <a:t>A</a:t>
            </a:r>
          </a:p>
        </p:txBody>
      </p:sp>
      <p:sp>
        <p:nvSpPr>
          <p:cNvPr id="57" name="TextBox 56">
            <a:extLst>
              <a:ext uri="{FF2B5EF4-FFF2-40B4-BE49-F238E27FC236}">
                <a16:creationId xmlns:a16="http://schemas.microsoft.com/office/drawing/2014/main" id="{39ABCCB4-2C0A-426F-BD2B-7F2A1D06C14E}"/>
              </a:ext>
            </a:extLst>
          </p:cNvPr>
          <p:cNvSpPr txBox="1"/>
          <p:nvPr/>
        </p:nvSpPr>
        <p:spPr>
          <a:xfrm>
            <a:off x="3864771" y="49479"/>
            <a:ext cx="340158"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B</a:t>
            </a:r>
          </a:p>
        </p:txBody>
      </p:sp>
      <p:sp>
        <p:nvSpPr>
          <p:cNvPr id="62" name="TextBox 61">
            <a:extLst>
              <a:ext uri="{FF2B5EF4-FFF2-40B4-BE49-F238E27FC236}">
                <a16:creationId xmlns:a16="http://schemas.microsoft.com/office/drawing/2014/main" id="{1824A6E4-817B-4E44-885B-28756EC098F6}"/>
              </a:ext>
            </a:extLst>
          </p:cNvPr>
          <p:cNvSpPr txBox="1"/>
          <p:nvPr/>
        </p:nvSpPr>
        <p:spPr>
          <a:xfrm>
            <a:off x="277556" y="2655354"/>
            <a:ext cx="340158"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C</a:t>
            </a:r>
          </a:p>
        </p:txBody>
      </p:sp>
      <p:graphicFrame>
        <p:nvGraphicFramePr>
          <p:cNvPr id="2" name="Object 1">
            <a:extLst>
              <a:ext uri="{FF2B5EF4-FFF2-40B4-BE49-F238E27FC236}">
                <a16:creationId xmlns:a16="http://schemas.microsoft.com/office/drawing/2014/main" id="{232F0587-456A-4D3D-B697-463DD1ADD435}"/>
              </a:ext>
            </a:extLst>
          </p:cNvPr>
          <p:cNvGraphicFramePr>
            <a:graphicFrameLocks noChangeAspect="1"/>
          </p:cNvGraphicFramePr>
          <p:nvPr>
            <p:extLst>
              <p:ext uri="{D42A27DB-BD31-4B8C-83A1-F6EECF244321}">
                <p14:modId xmlns:p14="http://schemas.microsoft.com/office/powerpoint/2010/main" val="185247726"/>
              </p:ext>
            </p:extLst>
          </p:nvPr>
        </p:nvGraphicFramePr>
        <p:xfrm>
          <a:off x="3863975" y="163513"/>
          <a:ext cx="2746375" cy="2543175"/>
        </p:xfrm>
        <a:graphic>
          <a:graphicData uri="http://schemas.openxmlformats.org/presentationml/2006/ole">
            <mc:AlternateContent xmlns:mc="http://schemas.openxmlformats.org/markup-compatibility/2006">
              <mc:Choice xmlns:v="urn:schemas-microsoft-com:vml" Requires="v">
                <p:oleObj name="Prism 8" r:id="rId2" imgW="2955994" imgH="2738251" progId="Prism8.Document">
                  <p:embed/>
                </p:oleObj>
              </mc:Choice>
              <mc:Fallback>
                <p:oleObj name="Prism 8" r:id="rId2" imgW="2955994" imgH="2738251" progId="Prism8.Document">
                  <p:embed/>
                  <p:pic>
                    <p:nvPicPr>
                      <p:cNvPr id="2" name="Object 1">
                        <a:extLst>
                          <a:ext uri="{FF2B5EF4-FFF2-40B4-BE49-F238E27FC236}">
                            <a16:creationId xmlns:a16="http://schemas.microsoft.com/office/drawing/2014/main" id="{232F0587-456A-4D3D-B697-463DD1ADD435}"/>
                          </a:ext>
                        </a:extLst>
                      </p:cNvPr>
                      <p:cNvPicPr/>
                      <p:nvPr/>
                    </p:nvPicPr>
                    <p:blipFill>
                      <a:blip r:embed="rId3"/>
                      <a:stretch>
                        <a:fillRect/>
                      </a:stretch>
                    </p:blipFill>
                    <p:spPr>
                      <a:xfrm>
                        <a:off x="3863975" y="163513"/>
                        <a:ext cx="2746375" cy="2543175"/>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833E726B-84A5-4DEE-B78B-785AE81FD70E}"/>
              </a:ext>
            </a:extLst>
          </p:cNvPr>
          <p:cNvPicPr>
            <a:picLocks noChangeAspect="1"/>
          </p:cNvPicPr>
          <p:nvPr/>
        </p:nvPicPr>
        <p:blipFill rotWithShape="1">
          <a:blip r:embed="rId4"/>
          <a:srcRect l="17945" r="46533"/>
          <a:stretch/>
        </p:blipFill>
        <p:spPr>
          <a:xfrm>
            <a:off x="695311" y="2817218"/>
            <a:ext cx="2703497" cy="2749037"/>
          </a:xfrm>
          <a:prstGeom prst="rect">
            <a:avLst/>
          </a:prstGeom>
        </p:spPr>
      </p:pic>
      <p:graphicFrame>
        <p:nvGraphicFramePr>
          <p:cNvPr id="5" name="Object 4">
            <a:extLst>
              <a:ext uri="{FF2B5EF4-FFF2-40B4-BE49-F238E27FC236}">
                <a16:creationId xmlns:a16="http://schemas.microsoft.com/office/drawing/2014/main" id="{59DAB82D-2D33-46C6-8AF8-21BD29EC709E}"/>
              </a:ext>
            </a:extLst>
          </p:cNvPr>
          <p:cNvGraphicFramePr>
            <a:graphicFrameLocks noChangeAspect="1"/>
          </p:cNvGraphicFramePr>
          <p:nvPr>
            <p:extLst>
              <p:ext uri="{D42A27DB-BD31-4B8C-83A1-F6EECF244321}">
                <p14:modId xmlns:p14="http://schemas.microsoft.com/office/powerpoint/2010/main" val="4164560925"/>
              </p:ext>
            </p:extLst>
          </p:nvPr>
        </p:nvGraphicFramePr>
        <p:xfrm>
          <a:off x="434975" y="258763"/>
          <a:ext cx="3446463" cy="2187575"/>
        </p:xfrm>
        <a:graphic>
          <a:graphicData uri="http://schemas.openxmlformats.org/presentationml/2006/ole">
            <mc:AlternateContent xmlns:mc="http://schemas.openxmlformats.org/markup-compatibility/2006">
              <mc:Choice xmlns:v="urn:schemas-microsoft-com:vml" Requires="v">
                <p:oleObj name="Prism 8" r:id="rId5" imgW="3880102" imgH="2463814" progId="Prism8.Document">
                  <p:embed/>
                </p:oleObj>
              </mc:Choice>
              <mc:Fallback>
                <p:oleObj name="Prism 8" r:id="rId5" imgW="3880102" imgH="2463814" progId="Prism8.Document">
                  <p:embed/>
                  <p:pic>
                    <p:nvPicPr>
                      <p:cNvPr id="5" name="Object 4">
                        <a:extLst>
                          <a:ext uri="{FF2B5EF4-FFF2-40B4-BE49-F238E27FC236}">
                            <a16:creationId xmlns:a16="http://schemas.microsoft.com/office/drawing/2014/main" id="{59DAB82D-2D33-46C6-8AF8-21BD29EC709E}"/>
                          </a:ext>
                        </a:extLst>
                      </p:cNvPr>
                      <p:cNvPicPr/>
                      <p:nvPr/>
                    </p:nvPicPr>
                    <p:blipFill>
                      <a:blip r:embed="rId6"/>
                      <a:stretch>
                        <a:fillRect/>
                      </a:stretch>
                    </p:blipFill>
                    <p:spPr>
                      <a:xfrm>
                        <a:off x="434975" y="258763"/>
                        <a:ext cx="3446463" cy="2187575"/>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46773EAD-D614-41BC-899D-052ACD197EC5}"/>
              </a:ext>
            </a:extLst>
          </p:cNvPr>
          <p:cNvSpPr txBox="1"/>
          <p:nvPr/>
        </p:nvSpPr>
        <p:spPr>
          <a:xfrm>
            <a:off x="6529653" y="249534"/>
            <a:ext cx="5463564" cy="3416320"/>
          </a:xfrm>
          <a:prstGeom prst="rect">
            <a:avLst/>
          </a:prstGeom>
          <a:noFill/>
        </p:spPr>
        <p:txBody>
          <a:bodyPr wrap="square" lIns="91440" tIns="45720" rIns="91440" bIns="45720" anchor="t">
            <a:spAutoFit/>
          </a:bodyPr>
          <a:lstStyle/>
          <a:p>
            <a:pPr algn="just"/>
            <a:r>
              <a:rPr lang="en-US" sz="1200" b="1" dirty="0">
                <a:latin typeface="Arial"/>
                <a:cs typeface="Arial"/>
              </a:rPr>
              <a:t>Supplementary Figure 2. ATC CD3 selection preserves native CD4:CD8 ratio as well as T cell phenotype composition. (A)</a:t>
            </a:r>
            <a:r>
              <a:rPr lang="en-US" sz="1200" dirty="0">
                <a:latin typeface="Arial"/>
                <a:cs typeface="Arial"/>
              </a:rPr>
              <a:t> Frequency of CD4</a:t>
            </a:r>
            <a:r>
              <a:rPr lang="en-US" sz="1200" baseline="30000" dirty="0">
                <a:latin typeface="Arial"/>
                <a:cs typeface="Arial"/>
              </a:rPr>
              <a:t>+</a:t>
            </a:r>
            <a:r>
              <a:rPr lang="en-US" sz="1200" dirty="0">
                <a:latin typeface="Arial"/>
                <a:cs typeface="Arial"/>
              </a:rPr>
              <a:t> T cell subset pre- and post-ATC CD3 selection remains unaltered. Each before-after line represents single T cell selection. Graph displays data from 14 independent selections. </a:t>
            </a:r>
            <a:r>
              <a:rPr lang="en-US" sz="1200" b="1" dirty="0">
                <a:latin typeface="Arial"/>
                <a:cs typeface="Arial"/>
              </a:rPr>
              <a:t>(B)</a:t>
            </a:r>
            <a:r>
              <a:rPr lang="en-US" sz="1200" dirty="0">
                <a:latin typeface="Arial"/>
                <a:cs typeface="Arial"/>
              </a:rPr>
              <a:t> T cell subset composition is identical pre- and post-selection. Correlative analysis of T cell surface marker combinations (including assessment of memory differentiation and activation state; see Materials &amp; Methods) between starting material and selected material. Each dot represents frequency of distinct surface marker combination pre- and post-selection. Linear regression fit was applied. Graph presents analysis from 11 independent selections. </a:t>
            </a:r>
            <a:r>
              <a:rPr lang="en-US" sz="1200" b="1" dirty="0">
                <a:latin typeface="Arial"/>
                <a:cs typeface="Arial"/>
              </a:rPr>
              <a:t>(C)</a:t>
            </a:r>
            <a:r>
              <a:rPr lang="en-US" sz="1200" dirty="0">
                <a:latin typeface="Arial"/>
                <a:cs typeface="Arial"/>
              </a:rPr>
              <a:t> Principal Component Analysis of T cell surface markers (including assessment of memory differentiation and activation state; see Materials &amp; Methods) underlines unaltered T cell phenotype from starting material to selected material. Starting and corresponding selected material of individual donors are displayed as identical symbols in distinct colors (blue: pre-selection, black: post-selection). Schematic summarizes data from 11 independent selections. All depicted data were generated  using cryopreserved leukapheresis as starting material.</a:t>
            </a:r>
            <a:endParaRPr lang="de-DE" sz="1200" dirty="0">
              <a:latin typeface="Arial"/>
              <a:cs typeface="Arial"/>
            </a:endParaRPr>
          </a:p>
        </p:txBody>
      </p:sp>
    </p:spTree>
    <p:extLst>
      <p:ext uri="{BB962C8B-B14F-4D97-AF65-F5344CB8AC3E}">
        <p14:creationId xmlns:p14="http://schemas.microsoft.com/office/powerpoint/2010/main" val="4211905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6">
            <a:extLst>
              <a:ext uri="{FF2B5EF4-FFF2-40B4-BE49-F238E27FC236}">
                <a16:creationId xmlns:a16="http://schemas.microsoft.com/office/drawing/2014/main" id="{523156AD-C8AA-4593-B519-281001DC3CC7}"/>
              </a:ext>
            </a:extLst>
          </p:cNvPr>
          <p:cNvGraphicFramePr>
            <a:graphicFrameLocks noChangeAspect="1"/>
          </p:cNvGraphicFramePr>
          <p:nvPr/>
        </p:nvGraphicFramePr>
        <p:xfrm>
          <a:off x="2509864" y="343301"/>
          <a:ext cx="2125771" cy="1949648"/>
        </p:xfrm>
        <a:graphic>
          <a:graphicData uri="http://schemas.openxmlformats.org/presentationml/2006/ole">
            <mc:AlternateContent xmlns:mc="http://schemas.openxmlformats.org/markup-compatibility/2006">
              <mc:Choice xmlns:v="urn:schemas-microsoft-com:vml" Requires="v">
                <p:oleObj name="Prism 8" r:id="rId2" imgW="3512764" imgH="3223019" progId="Prism8.Document">
                  <p:embed/>
                </p:oleObj>
              </mc:Choice>
              <mc:Fallback>
                <p:oleObj name="Prism 8" r:id="rId2" imgW="3512764" imgH="3223019" progId="Prism8.Document">
                  <p:embed/>
                  <p:pic>
                    <p:nvPicPr>
                      <p:cNvPr id="9" name="Objekt 6">
                        <a:extLst>
                          <a:ext uri="{FF2B5EF4-FFF2-40B4-BE49-F238E27FC236}">
                            <a16:creationId xmlns:a16="http://schemas.microsoft.com/office/drawing/2014/main" id="{523156AD-C8AA-4593-B519-281001DC3CC7}"/>
                          </a:ext>
                        </a:extLst>
                      </p:cNvPr>
                      <p:cNvPicPr/>
                      <p:nvPr/>
                    </p:nvPicPr>
                    <p:blipFill>
                      <a:blip r:embed="rId3"/>
                      <a:stretch>
                        <a:fillRect/>
                      </a:stretch>
                    </p:blipFill>
                    <p:spPr>
                      <a:xfrm>
                        <a:off x="2509864" y="343301"/>
                        <a:ext cx="2125771" cy="1949648"/>
                      </a:xfrm>
                      <a:prstGeom prst="rect">
                        <a:avLst/>
                      </a:prstGeom>
                    </p:spPr>
                  </p:pic>
                </p:oleObj>
              </mc:Fallback>
            </mc:AlternateContent>
          </a:graphicData>
        </a:graphic>
      </p:graphicFrame>
      <p:graphicFrame>
        <p:nvGraphicFramePr>
          <p:cNvPr id="10" name="Objekt 7">
            <a:extLst>
              <a:ext uri="{FF2B5EF4-FFF2-40B4-BE49-F238E27FC236}">
                <a16:creationId xmlns:a16="http://schemas.microsoft.com/office/drawing/2014/main" id="{57802157-79DF-421F-AAFF-AF1E62484953}"/>
              </a:ext>
            </a:extLst>
          </p:cNvPr>
          <p:cNvGraphicFramePr>
            <a:graphicFrameLocks noChangeAspect="1"/>
          </p:cNvGraphicFramePr>
          <p:nvPr/>
        </p:nvGraphicFramePr>
        <p:xfrm>
          <a:off x="4756127" y="264993"/>
          <a:ext cx="2253894" cy="1937980"/>
        </p:xfrm>
        <a:graphic>
          <a:graphicData uri="http://schemas.openxmlformats.org/presentationml/2006/ole">
            <mc:AlternateContent xmlns:mc="http://schemas.openxmlformats.org/markup-compatibility/2006">
              <mc:Choice xmlns:v="urn:schemas-microsoft-com:vml" Requires="v">
                <p:oleObj name="Prism 8" r:id="rId4" imgW="3439296" imgH="2957945" progId="Prism8.Document">
                  <p:embed/>
                </p:oleObj>
              </mc:Choice>
              <mc:Fallback>
                <p:oleObj name="Prism 8" r:id="rId4" imgW="3439296" imgH="2957945" progId="Prism8.Document">
                  <p:embed/>
                  <p:pic>
                    <p:nvPicPr>
                      <p:cNvPr id="10" name="Objekt 7">
                        <a:extLst>
                          <a:ext uri="{FF2B5EF4-FFF2-40B4-BE49-F238E27FC236}">
                            <a16:creationId xmlns:a16="http://schemas.microsoft.com/office/drawing/2014/main" id="{57802157-79DF-421F-AAFF-AF1E62484953}"/>
                          </a:ext>
                        </a:extLst>
                      </p:cNvPr>
                      <p:cNvPicPr/>
                      <p:nvPr/>
                    </p:nvPicPr>
                    <p:blipFill>
                      <a:blip r:embed="rId5"/>
                      <a:stretch>
                        <a:fillRect/>
                      </a:stretch>
                    </p:blipFill>
                    <p:spPr>
                      <a:xfrm>
                        <a:off x="4756127" y="264993"/>
                        <a:ext cx="2253894" cy="1937980"/>
                      </a:xfrm>
                      <a:prstGeom prst="rect">
                        <a:avLst/>
                      </a:prstGeom>
                    </p:spPr>
                  </p:pic>
                </p:oleObj>
              </mc:Fallback>
            </mc:AlternateContent>
          </a:graphicData>
        </a:graphic>
      </p:graphicFrame>
      <p:graphicFrame>
        <p:nvGraphicFramePr>
          <p:cNvPr id="11" name="Objekt 6">
            <a:extLst>
              <a:ext uri="{FF2B5EF4-FFF2-40B4-BE49-F238E27FC236}">
                <a16:creationId xmlns:a16="http://schemas.microsoft.com/office/drawing/2014/main" id="{1E39969E-ADF9-4751-943D-23EE7A90A5FC}"/>
              </a:ext>
            </a:extLst>
          </p:cNvPr>
          <p:cNvGraphicFramePr>
            <a:graphicFrameLocks noChangeAspect="1"/>
          </p:cNvGraphicFramePr>
          <p:nvPr/>
        </p:nvGraphicFramePr>
        <p:xfrm>
          <a:off x="7247371" y="370275"/>
          <a:ext cx="2125771" cy="1949648"/>
        </p:xfrm>
        <a:graphic>
          <a:graphicData uri="http://schemas.openxmlformats.org/presentationml/2006/ole">
            <mc:AlternateContent xmlns:mc="http://schemas.openxmlformats.org/markup-compatibility/2006">
              <mc:Choice xmlns:v="urn:schemas-microsoft-com:vml" Requires="v">
                <p:oleObj name="Prism 8" r:id="rId6" imgW="3512764" imgH="3223019" progId="Prism8.Document">
                  <p:embed/>
                </p:oleObj>
              </mc:Choice>
              <mc:Fallback>
                <p:oleObj name="Prism 8" r:id="rId6" imgW="3512764" imgH="3223019" progId="Prism8.Document">
                  <p:embed/>
                  <p:pic>
                    <p:nvPicPr>
                      <p:cNvPr id="11" name="Objekt 6">
                        <a:extLst>
                          <a:ext uri="{FF2B5EF4-FFF2-40B4-BE49-F238E27FC236}">
                            <a16:creationId xmlns:a16="http://schemas.microsoft.com/office/drawing/2014/main" id="{1E39969E-ADF9-4751-943D-23EE7A90A5FC}"/>
                          </a:ext>
                        </a:extLst>
                      </p:cNvPr>
                      <p:cNvPicPr/>
                      <p:nvPr/>
                    </p:nvPicPr>
                    <p:blipFill>
                      <a:blip r:embed="rId7"/>
                      <a:stretch>
                        <a:fillRect/>
                      </a:stretch>
                    </p:blipFill>
                    <p:spPr>
                      <a:xfrm>
                        <a:off x="7247371" y="370275"/>
                        <a:ext cx="2125771" cy="1949648"/>
                      </a:xfrm>
                      <a:prstGeom prst="rect">
                        <a:avLst/>
                      </a:prstGeom>
                    </p:spPr>
                  </p:pic>
                </p:oleObj>
              </mc:Fallback>
            </mc:AlternateContent>
          </a:graphicData>
        </a:graphic>
      </p:graphicFrame>
      <p:graphicFrame>
        <p:nvGraphicFramePr>
          <p:cNvPr id="12" name="Objekt 7">
            <a:extLst>
              <a:ext uri="{FF2B5EF4-FFF2-40B4-BE49-F238E27FC236}">
                <a16:creationId xmlns:a16="http://schemas.microsoft.com/office/drawing/2014/main" id="{3FC49858-A492-467B-AFC4-0503DA9B74D7}"/>
              </a:ext>
            </a:extLst>
          </p:cNvPr>
          <p:cNvGraphicFramePr>
            <a:graphicFrameLocks noChangeAspect="1"/>
          </p:cNvGraphicFramePr>
          <p:nvPr/>
        </p:nvGraphicFramePr>
        <p:xfrm>
          <a:off x="9526121" y="227138"/>
          <a:ext cx="2267465" cy="1949649"/>
        </p:xfrm>
        <a:graphic>
          <a:graphicData uri="http://schemas.openxmlformats.org/presentationml/2006/ole">
            <mc:AlternateContent xmlns:mc="http://schemas.openxmlformats.org/markup-compatibility/2006">
              <mc:Choice xmlns:v="urn:schemas-microsoft-com:vml" Requires="v">
                <p:oleObj name="Prism 8" r:id="rId8" imgW="3439296" imgH="2957945" progId="Prism8.Document">
                  <p:embed/>
                </p:oleObj>
              </mc:Choice>
              <mc:Fallback>
                <p:oleObj name="Prism 8" r:id="rId8" imgW="3439296" imgH="2957945" progId="Prism8.Document">
                  <p:embed/>
                  <p:pic>
                    <p:nvPicPr>
                      <p:cNvPr id="12" name="Objekt 7">
                        <a:extLst>
                          <a:ext uri="{FF2B5EF4-FFF2-40B4-BE49-F238E27FC236}">
                            <a16:creationId xmlns:a16="http://schemas.microsoft.com/office/drawing/2014/main" id="{3FC49858-A492-467B-AFC4-0503DA9B74D7}"/>
                          </a:ext>
                        </a:extLst>
                      </p:cNvPr>
                      <p:cNvPicPr/>
                      <p:nvPr/>
                    </p:nvPicPr>
                    <p:blipFill>
                      <a:blip r:embed="rId9"/>
                      <a:stretch>
                        <a:fillRect/>
                      </a:stretch>
                    </p:blipFill>
                    <p:spPr>
                      <a:xfrm>
                        <a:off x="9526121" y="227138"/>
                        <a:ext cx="2267465" cy="1949649"/>
                      </a:xfrm>
                      <a:prstGeom prst="rect">
                        <a:avLst/>
                      </a:prstGeom>
                    </p:spPr>
                  </p:pic>
                </p:oleObj>
              </mc:Fallback>
            </mc:AlternateContent>
          </a:graphicData>
        </a:graphic>
      </p:graphicFrame>
      <p:graphicFrame>
        <p:nvGraphicFramePr>
          <p:cNvPr id="13" name="Objekt 7">
            <a:extLst>
              <a:ext uri="{FF2B5EF4-FFF2-40B4-BE49-F238E27FC236}">
                <a16:creationId xmlns:a16="http://schemas.microsoft.com/office/drawing/2014/main" id="{C379BF30-AF97-4398-AFBB-09E355ED89CA}"/>
              </a:ext>
            </a:extLst>
          </p:cNvPr>
          <p:cNvGraphicFramePr>
            <a:graphicFrameLocks noChangeAspect="1"/>
          </p:cNvGraphicFramePr>
          <p:nvPr>
            <p:extLst>
              <p:ext uri="{D42A27DB-BD31-4B8C-83A1-F6EECF244321}">
                <p14:modId xmlns:p14="http://schemas.microsoft.com/office/powerpoint/2010/main" val="3493047389"/>
              </p:ext>
            </p:extLst>
          </p:nvPr>
        </p:nvGraphicFramePr>
        <p:xfrm>
          <a:off x="192078" y="343302"/>
          <a:ext cx="2125771" cy="1806510"/>
        </p:xfrm>
        <a:graphic>
          <a:graphicData uri="http://schemas.openxmlformats.org/presentationml/2006/ole">
            <mc:AlternateContent xmlns:mc="http://schemas.openxmlformats.org/markup-compatibility/2006">
              <mc:Choice xmlns:v="urn:schemas-microsoft-com:vml" Requires="v">
                <p:oleObj name="Prism 8" r:id="rId10" imgW="3546256" imgH="3015930" progId="Prism8.Document">
                  <p:embed/>
                </p:oleObj>
              </mc:Choice>
              <mc:Fallback>
                <p:oleObj name="Prism 8" r:id="rId10" imgW="3546256" imgH="3015930" progId="Prism8.Document">
                  <p:embed/>
                  <p:pic>
                    <p:nvPicPr>
                      <p:cNvPr id="13" name="Objekt 7">
                        <a:extLst>
                          <a:ext uri="{FF2B5EF4-FFF2-40B4-BE49-F238E27FC236}">
                            <a16:creationId xmlns:a16="http://schemas.microsoft.com/office/drawing/2014/main" id="{C379BF30-AF97-4398-AFBB-09E355ED89CA}"/>
                          </a:ext>
                        </a:extLst>
                      </p:cNvPr>
                      <p:cNvPicPr/>
                      <p:nvPr/>
                    </p:nvPicPr>
                    <p:blipFill>
                      <a:blip r:embed="rId11"/>
                      <a:stretch>
                        <a:fillRect/>
                      </a:stretch>
                    </p:blipFill>
                    <p:spPr>
                      <a:xfrm>
                        <a:off x="192078" y="343302"/>
                        <a:ext cx="2125771" cy="1806510"/>
                      </a:xfrm>
                      <a:prstGeom prst="rect">
                        <a:avLst/>
                      </a:prstGeom>
                    </p:spPr>
                  </p:pic>
                </p:oleObj>
              </mc:Fallback>
            </mc:AlternateContent>
          </a:graphicData>
        </a:graphic>
      </p:graphicFrame>
      <p:sp>
        <p:nvSpPr>
          <p:cNvPr id="14" name="Textfeld 13">
            <a:extLst>
              <a:ext uri="{FF2B5EF4-FFF2-40B4-BE49-F238E27FC236}">
                <a16:creationId xmlns:a16="http://schemas.microsoft.com/office/drawing/2014/main" id="{DCBC753C-CBAF-47FD-920B-5BE7A1543F11}"/>
              </a:ext>
            </a:extLst>
          </p:cNvPr>
          <p:cNvSpPr txBox="1"/>
          <p:nvPr/>
        </p:nvSpPr>
        <p:spPr>
          <a:xfrm>
            <a:off x="109097" y="2321845"/>
            <a:ext cx="11973806" cy="1200329"/>
          </a:xfrm>
          <a:prstGeom prst="rect">
            <a:avLst/>
          </a:prstGeom>
          <a:noFill/>
        </p:spPr>
        <p:txBody>
          <a:bodyPr wrap="square" lIns="91440" tIns="45720" rIns="91440" bIns="45720" anchor="t">
            <a:spAutoFit/>
          </a:bodyPr>
          <a:lstStyle/>
          <a:p>
            <a:pPr algn="just">
              <a:spcAft>
                <a:spcPts val="800"/>
              </a:spcAft>
              <a:tabLst>
                <a:tab pos="2682240" algn="l"/>
              </a:tabLst>
            </a:pPr>
            <a:r>
              <a:rPr lang="en-US" sz="1200" b="1" dirty="0">
                <a:effectLst/>
                <a:latin typeface="Arial"/>
                <a:ea typeface="Calibri" panose="020F0502020204030204" pitchFamily="34" charset="0"/>
                <a:cs typeface="Times New Roman"/>
              </a:rPr>
              <a:t>Supplementary Figure 3. Characterization of ATC T cell purification using low T cell leukaphereses as starting material.</a:t>
            </a:r>
            <a:r>
              <a:rPr lang="en-US" sz="1200" dirty="0">
                <a:effectLst/>
                <a:latin typeface="Arial"/>
                <a:ea typeface="Calibri" panose="020F0502020204030204" pitchFamily="34" charset="0"/>
                <a:cs typeface="Times New Roman"/>
              </a:rPr>
              <a:t> </a:t>
            </a:r>
            <a:r>
              <a:rPr lang="en-US" sz="1200" b="1" dirty="0">
                <a:effectLst/>
                <a:latin typeface="Arial"/>
                <a:ea typeface="Calibri" panose="020F0502020204030204" pitchFamily="34" charset="0"/>
                <a:cs typeface="Times New Roman"/>
              </a:rPr>
              <a:t>(A)</a:t>
            </a:r>
            <a:r>
              <a:rPr lang="en-US" sz="1200" dirty="0">
                <a:effectLst/>
                <a:latin typeface="Arial"/>
                <a:ea typeface="Calibri" panose="020F0502020204030204" pitchFamily="34" charset="0"/>
                <a:cs typeface="Times New Roman"/>
              </a:rPr>
              <a:t> Lymphocyte cell subset composition of starting material. Graphs present data from </a:t>
            </a:r>
            <a:r>
              <a:rPr lang="en-US" sz="1200" dirty="0">
                <a:latin typeface="Arial"/>
                <a:ea typeface="Calibri" panose="020F0502020204030204" pitchFamily="34" charset="0"/>
                <a:cs typeface="Times New Roman"/>
              </a:rPr>
              <a:t>4</a:t>
            </a:r>
            <a:r>
              <a:rPr lang="en-US" sz="1200" dirty="0">
                <a:effectLst/>
                <a:latin typeface="Arial"/>
                <a:ea typeface="Calibri" panose="020F0502020204030204" pitchFamily="34" charset="0"/>
                <a:cs typeface="Times New Roman"/>
              </a:rPr>
              <a:t> healthy apheresis donors. Boxes represent mean ± SD. </a:t>
            </a:r>
            <a:r>
              <a:rPr lang="en-US" sz="1200" b="1" dirty="0">
                <a:effectLst/>
                <a:latin typeface="Arial"/>
                <a:ea typeface="Calibri" panose="020F0502020204030204" pitchFamily="34" charset="0"/>
                <a:cs typeface="Times New Roman"/>
              </a:rPr>
              <a:t>(B)</a:t>
            </a:r>
            <a:r>
              <a:rPr lang="en-US" sz="1200" dirty="0">
                <a:effectLst/>
                <a:latin typeface="Arial"/>
                <a:ea typeface="Calibri" panose="020F0502020204030204" pitchFamily="34" charset="0"/>
                <a:cs typeface="Times New Roman"/>
              </a:rPr>
              <a:t> Selection data for CD4 target cell fraction in the ATC CD4/CD8 selection process. Graphs </a:t>
            </a:r>
            <a:r>
              <a:rPr lang="en-US" sz="1200" dirty="0">
                <a:latin typeface="Arial"/>
                <a:ea typeface="Calibri" panose="020F0502020204030204" pitchFamily="34" charset="0"/>
                <a:cs typeface="Times New Roman"/>
              </a:rPr>
              <a:t>show</a:t>
            </a:r>
            <a:r>
              <a:rPr lang="en-US" sz="1200" dirty="0">
                <a:effectLst/>
                <a:latin typeface="Arial"/>
                <a:ea typeface="Calibri" panose="020F0502020204030204" pitchFamily="34" charset="0"/>
                <a:cs typeface="Times New Roman"/>
              </a:rPr>
              <a:t> CD4</a:t>
            </a:r>
            <a:r>
              <a:rPr lang="en-US" sz="1200" baseline="30000" dirty="0">
                <a:effectLst/>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T cell depletion efficacy, </a:t>
            </a:r>
            <a:r>
              <a:rPr lang="en-US" sz="1200" dirty="0">
                <a:latin typeface="Arial"/>
                <a:ea typeface="Calibri" panose="020F0502020204030204" pitchFamily="34" charset="0"/>
                <a:cs typeface="Times New Roman"/>
              </a:rPr>
              <a:t>purity of CD4</a:t>
            </a:r>
            <a:r>
              <a:rPr lang="en-US" sz="1200" baseline="30000" dirty="0">
                <a:latin typeface="Arial"/>
                <a:ea typeface="Calibri" panose="020F0502020204030204" pitchFamily="34" charset="0"/>
                <a:cs typeface="Times New Roman"/>
              </a:rPr>
              <a:t>+</a:t>
            </a:r>
            <a:r>
              <a:rPr lang="en-US" sz="1200" dirty="0">
                <a:latin typeface="Arial"/>
                <a:ea typeface="Calibri" panose="020F0502020204030204" pitchFamily="34" charset="0"/>
                <a:cs typeface="Times New Roman"/>
              </a:rPr>
              <a:t> T cell target fraction as</a:t>
            </a:r>
            <a:r>
              <a:rPr lang="en-US" sz="1200" dirty="0">
                <a:effectLst/>
                <a:latin typeface="Arial"/>
                <a:ea typeface="Calibri" panose="020F0502020204030204" pitchFamily="34" charset="0"/>
                <a:cs typeface="Times New Roman"/>
              </a:rPr>
              <a:t> well as CD4</a:t>
            </a:r>
            <a:r>
              <a:rPr lang="en-US" sz="1200" baseline="30000" dirty="0">
                <a:effectLst/>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on-target fraction, CD4 T cell yield</a:t>
            </a:r>
            <a:r>
              <a:rPr lang="en-US" sz="1200" dirty="0">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on-target (monocytes) and off-target impurities (B cells, NK cells) of </a:t>
            </a:r>
            <a:r>
              <a:rPr lang="en-US" sz="1200" dirty="0">
                <a:latin typeface="Arial"/>
                <a:ea typeface="Calibri" panose="020F0502020204030204" pitchFamily="34" charset="0"/>
                <a:cs typeface="Times New Roman"/>
              </a:rPr>
              <a:t>4</a:t>
            </a:r>
            <a:r>
              <a:rPr lang="en-US" sz="1200" dirty="0">
                <a:effectLst/>
                <a:latin typeface="Arial"/>
                <a:ea typeface="Calibri" panose="020F0502020204030204" pitchFamily="34" charset="0"/>
                <a:cs typeface="Times New Roman"/>
              </a:rPr>
              <a:t> </a:t>
            </a:r>
            <a:r>
              <a:rPr lang="en-US" sz="1200" dirty="0">
                <a:latin typeface="Arial"/>
                <a:ea typeface="Calibri" panose="020F0502020204030204" pitchFamily="34" charset="0"/>
                <a:cs typeface="Times New Roman"/>
              </a:rPr>
              <a:t>independent</a:t>
            </a:r>
            <a:r>
              <a:rPr lang="en-US" sz="1200" dirty="0">
                <a:effectLst/>
                <a:latin typeface="Arial"/>
                <a:ea typeface="Calibri" panose="020F0502020204030204" pitchFamily="34" charset="0"/>
                <a:cs typeface="Times New Roman"/>
              </a:rPr>
              <a:t> purifications. Boxes represent mean ± SD. </a:t>
            </a:r>
            <a:r>
              <a:rPr lang="en-US" sz="1200" b="1" dirty="0">
                <a:effectLst/>
                <a:latin typeface="Arial"/>
                <a:ea typeface="Calibri" panose="020F0502020204030204" pitchFamily="34" charset="0"/>
                <a:cs typeface="Times New Roman"/>
              </a:rPr>
              <a:t>(C)</a:t>
            </a:r>
            <a:r>
              <a:rPr lang="en-US" sz="1200" dirty="0">
                <a:effectLst/>
                <a:latin typeface="Arial"/>
                <a:ea typeface="Calibri" panose="020F0502020204030204" pitchFamily="34" charset="0"/>
                <a:cs typeface="Times New Roman"/>
              </a:rPr>
              <a:t> Selection data for CD8 target cell fraction in the ATC CD4/CD8 selection process. Graphs show CD8</a:t>
            </a:r>
            <a:r>
              <a:rPr lang="en-US" sz="1200" baseline="30000" dirty="0">
                <a:effectLst/>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T cell depletion efficacy, purity for CD8</a:t>
            </a:r>
            <a:r>
              <a:rPr lang="en-US" sz="1200" baseline="30000" dirty="0">
                <a:effectLst/>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T cell target fraction as well as CD8</a:t>
            </a:r>
            <a:r>
              <a:rPr lang="en-US" sz="1200" baseline="30000" dirty="0">
                <a:effectLst/>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on-target fraction, CD8</a:t>
            </a:r>
            <a:r>
              <a:rPr lang="en-US" sz="1200" baseline="30000" dirty="0">
                <a:effectLst/>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T cell yield</a:t>
            </a:r>
            <a:r>
              <a:rPr lang="en-US" sz="1200" dirty="0">
                <a:latin typeface="Arial"/>
                <a:ea typeface="Calibri" panose="020F0502020204030204" pitchFamily="34" charset="0"/>
                <a:cs typeface="Times New Roman"/>
              </a:rPr>
              <a:t>,</a:t>
            </a:r>
            <a:r>
              <a:rPr lang="en-US" sz="1200" dirty="0">
                <a:effectLst/>
                <a:latin typeface="Arial"/>
                <a:ea typeface="Calibri" panose="020F0502020204030204" pitchFamily="34" charset="0"/>
                <a:cs typeface="Times New Roman"/>
              </a:rPr>
              <a:t> on-target (NK cells) and off-target impurities (B cells, monocytes) of </a:t>
            </a:r>
            <a:r>
              <a:rPr lang="en-US" sz="1200" dirty="0">
                <a:latin typeface="Arial"/>
                <a:ea typeface="Calibri" panose="020F0502020204030204" pitchFamily="34" charset="0"/>
                <a:cs typeface="Times New Roman"/>
              </a:rPr>
              <a:t>4</a:t>
            </a:r>
            <a:r>
              <a:rPr lang="en-US" sz="1200" dirty="0">
                <a:effectLst/>
                <a:latin typeface="Arial"/>
                <a:ea typeface="Calibri" panose="020F0502020204030204" pitchFamily="34" charset="0"/>
                <a:cs typeface="Times New Roman"/>
              </a:rPr>
              <a:t> </a:t>
            </a:r>
            <a:r>
              <a:rPr lang="en-US" sz="1200" dirty="0">
                <a:latin typeface="Arial"/>
                <a:ea typeface="Calibri" panose="020F0502020204030204" pitchFamily="34" charset="0"/>
                <a:cs typeface="Times New Roman"/>
              </a:rPr>
              <a:t>independent selections</a:t>
            </a:r>
            <a:r>
              <a:rPr lang="en-US" sz="1200" dirty="0">
                <a:effectLst/>
                <a:latin typeface="Arial"/>
                <a:ea typeface="Calibri" panose="020F0502020204030204" pitchFamily="34" charset="0"/>
                <a:cs typeface="Times New Roman"/>
              </a:rPr>
              <a:t>. Boxes represent mean ± SD.</a:t>
            </a:r>
          </a:p>
        </p:txBody>
      </p:sp>
      <p:sp>
        <p:nvSpPr>
          <p:cNvPr id="15" name="Textfeld 14">
            <a:extLst>
              <a:ext uri="{FF2B5EF4-FFF2-40B4-BE49-F238E27FC236}">
                <a16:creationId xmlns:a16="http://schemas.microsoft.com/office/drawing/2014/main" id="{91D96199-FD14-43BD-A799-35D1E43BD41F}"/>
              </a:ext>
            </a:extLst>
          </p:cNvPr>
          <p:cNvSpPr txBox="1"/>
          <p:nvPr/>
        </p:nvSpPr>
        <p:spPr>
          <a:xfrm>
            <a:off x="100770" y="278122"/>
            <a:ext cx="308854" cy="338554"/>
          </a:xfrm>
          <a:prstGeom prst="rect">
            <a:avLst/>
          </a:prstGeom>
          <a:noFill/>
        </p:spPr>
        <p:txBody>
          <a:bodyPr wrap="square">
            <a:spAutoFit/>
          </a:bodyPr>
          <a:lstStyle/>
          <a:p>
            <a:r>
              <a:rPr lang="en-US" sz="1600" b="1">
                <a:effectLst/>
                <a:latin typeface="Arial" panose="020B0604020202020204" pitchFamily="34" charset="0"/>
                <a:ea typeface="Calibri" panose="020F0502020204030204" pitchFamily="34" charset="0"/>
                <a:cs typeface="Times New Roman" panose="02020603050405020304" pitchFamily="18" charset="0"/>
              </a:rPr>
              <a:t>A</a:t>
            </a:r>
            <a:endParaRPr lang="en-US" sz="1600"/>
          </a:p>
        </p:txBody>
      </p:sp>
      <p:sp>
        <p:nvSpPr>
          <p:cNvPr id="16" name="Textfeld 15">
            <a:extLst>
              <a:ext uri="{FF2B5EF4-FFF2-40B4-BE49-F238E27FC236}">
                <a16:creationId xmlns:a16="http://schemas.microsoft.com/office/drawing/2014/main" id="{AC57904A-3CE9-44C5-B0E0-ACBAFB64E72E}"/>
              </a:ext>
            </a:extLst>
          </p:cNvPr>
          <p:cNvSpPr txBox="1"/>
          <p:nvPr/>
        </p:nvSpPr>
        <p:spPr>
          <a:xfrm>
            <a:off x="2420102" y="256322"/>
            <a:ext cx="308854" cy="338554"/>
          </a:xfrm>
          <a:prstGeom prst="rect">
            <a:avLst/>
          </a:prstGeom>
          <a:noFill/>
        </p:spPr>
        <p:txBody>
          <a:bodyPr wrap="square">
            <a:spAutoFit/>
          </a:bodyPr>
          <a:lstStyle/>
          <a:p>
            <a:r>
              <a:rPr lang="de-DE" sz="1600" b="1">
                <a:latin typeface="Arial" panose="020B0604020202020204" pitchFamily="34" charset="0"/>
                <a:cs typeface="Times New Roman" panose="02020603050405020304" pitchFamily="18" charset="0"/>
              </a:rPr>
              <a:t>B</a:t>
            </a:r>
            <a:endParaRPr lang="en-US" sz="1600"/>
          </a:p>
        </p:txBody>
      </p:sp>
      <p:sp>
        <p:nvSpPr>
          <p:cNvPr id="17" name="Textfeld 16">
            <a:extLst>
              <a:ext uri="{FF2B5EF4-FFF2-40B4-BE49-F238E27FC236}">
                <a16:creationId xmlns:a16="http://schemas.microsoft.com/office/drawing/2014/main" id="{2C8359E7-1C82-4D6C-A8F4-03BBF096E0FD}"/>
              </a:ext>
            </a:extLst>
          </p:cNvPr>
          <p:cNvSpPr txBox="1"/>
          <p:nvPr/>
        </p:nvSpPr>
        <p:spPr>
          <a:xfrm>
            <a:off x="7151735" y="278122"/>
            <a:ext cx="308854" cy="338554"/>
          </a:xfrm>
          <a:prstGeom prst="rect">
            <a:avLst/>
          </a:prstGeom>
          <a:noFill/>
        </p:spPr>
        <p:txBody>
          <a:bodyPr wrap="square">
            <a:spAutoFit/>
          </a:bodyPr>
          <a:lstStyle/>
          <a:p>
            <a:r>
              <a:rPr lang="de-DE" sz="1600" b="1">
                <a:latin typeface="Arial" panose="020B0604020202020204" pitchFamily="34" charset="0"/>
                <a:cs typeface="Times New Roman" panose="02020603050405020304" pitchFamily="18" charset="0"/>
              </a:rPr>
              <a:t>C</a:t>
            </a:r>
            <a:endParaRPr lang="en-US" sz="1600"/>
          </a:p>
        </p:txBody>
      </p:sp>
    </p:spTree>
    <p:extLst>
      <p:ext uri="{BB962C8B-B14F-4D97-AF65-F5344CB8AC3E}">
        <p14:creationId xmlns:p14="http://schemas.microsoft.com/office/powerpoint/2010/main" val="4126625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5B9DE8-FF59-4C5D-BBA7-E6A7CCE6C7F7}"/>
              </a:ext>
            </a:extLst>
          </p:cNvPr>
          <p:cNvSpPr txBox="1"/>
          <p:nvPr/>
        </p:nvSpPr>
        <p:spPr>
          <a:xfrm>
            <a:off x="198783" y="49479"/>
            <a:ext cx="370614" cy="400110"/>
          </a:xfrm>
          <a:prstGeom prst="rect">
            <a:avLst/>
          </a:prstGeom>
          <a:noFill/>
        </p:spPr>
        <p:txBody>
          <a:bodyPr wrap="none" rtlCol="0">
            <a:spAutoFit/>
          </a:bodyPr>
          <a:lstStyle/>
          <a:p>
            <a:r>
              <a:rPr lang="en-US" sz="2000" b="1">
                <a:latin typeface="Arial" panose="020B0604020202020204" pitchFamily="34" charset="0"/>
                <a:cs typeface="Arial" panose="020B0604020202020204" pitchFamily="34" charset="0"/>
              </a:rPr>
              <a:t>A</a:t>
            </a:r>
          </a:p>
        </p:txBody>
      </p:sp>
      <p:sp>
        <p:nvSpPr>
          <p:cNvPr id="9" name="TextBox 8">
            <a:extLst>
              <a:ext uri="{FF2B5EF4-FFF2-40B4-BE49-F238E27FC236}">
                <a16:creationId xmlns:a16="http://schemas.microsoft.com/office/drawing/2014/main" id="{868591F7-9D8F-4872-9BF9-0B4349614270}"/>
              </a:ext>
            </a:extLst>
          </p:cNvPr>
          <p:cNvSpPr txBox="1"/>
          <p:nvPr/>
        </p:nvSpPr>
        <p:spPr>
          <a:xfrm>
            <a:off x="139355" y="2316115"/>
            <a:ext cx="340158"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B</a:t>
            </a:r>
          </a:p>
        </p:txBody>
      </p:sp>
      <p:pic>
        <p:nvPicPr>
          <p:cNvPr id="10" name="Picture 9">
            <a:extLst>
              <a:ext uri="{FF2B5EF4-FFF2-40B4-BE49-F238E27FC236}">
                <a16:creationId xmlns:a16="http://schemas.microsoft.com/office/drawing/2014/main" id="{E8EC820D-A989-4863-AAC6-7E86737B4CB2}"/>
              </a:ext>
            </a:extLst>
          </p:cNvPr>
          <p:cNvPicPr>
            <a:picLocks noChangeAspect="1"/>
          </p:cNvPicPr>
          <p:nvPr/>
        </p:nvPicPr>
        <p:blipFill rotWithShape="1">
          <a:blip r:embed="rId2"/>
          <a:srcRect l="4404" t="1" r="-1" b="2329"/>
          <a:stretch/>
        </p:blipFill>
        <p:spPr>
          <a:xfrm>
            <a:off x="888659" y="808311"/>
            <a:ext cx="1401763" cy="1383853"/>
          </a:xfrm>
          <a:prstGeom prst="rect">
            <a:avLst/>
          </a:prstGeom>
        </p:spPr>
      </p:pic>
      <p:pic>
        <p:nvPicPr>
          <p:cNvPr id="11" name="Picture 10">
            <a:extLst>
              <a:ext uri="{FF2B5EF4-FFF2-40B4-BE49-F238E27FC236}">
                <a16:creationId xmlns:a16="http://schemas.microsoft.com/office/drawing/2014/main" id="{DA523567-C440-4FF3-BEF5-B2D5CC589DEC}"/>
              </a:ext>
            </a:extLst>
          </p:cNvPr>
          <p:cNvPicPr>
            <a:picLocks noChangeAspect="1"/>
          </p:cNvPicPr>
          <p:nvPr/>
        </p:nvPicPr>
        <p:blipFill rotWithShape="1">
          <a:blip r:embed="rId3"/>
          <a:srcRect l="4916" b="5555"/>
          <a:stretch/>
        </p:blipFill>
        <p:spPr>
          <a:xfrm>
            <a:off x="2335876" y="839544"/>
            <a:ext cx="1385576" cy="1329817"/>
          </a:xfrm>
          <a:prstGeom prst="rect">
            <a:avLst/>
          </a:prstGeom>
        </p:spPr>
      </p:pic>
      <p:sp>
        <p:nvSpPr>
          <p:cNvPr id="12" name="TextBox 11">
            <a:extLst>
              <a:ext uri="{FF2B5EF4-FFF2-40B4-BE49-F238E27FC236}">
                <a16:creationId xmlns:a16="http://schemas.microsoft.com/office/drawing/2014/main" id="{98BE2F8D-B1C6-4066-8EFF-5026DE997449}"/>
              </a:ext>
            </a:extLst>
          </p:cNvPr>
          <p:cNvSpPr txBox="1"/>
          <p:nvPr/>
        </p:nvSpPr>
        <p:spPr>
          <a:xfrm>
            <a:off x="1051454" y="619978"/>
            <a:ext cx="1346488" cy="279126"/>
          </a:xfrm>
          <a:prstGeom prst="rect">
            <a:avLst/>
          </a:prstGeom>
          <a:noFill/>
        </p:spPr>
        <p:txBody>
          <a:bodyPr wrap="none" lIns="0" tIns="0" rIns="0" bIns="0" rtlCol="0" anchor="t">
            <a:noAutofit/>
          </a:bodyPr>
          <a:lstStyle/>
          <a:p>
            <a:pPr algn="ctr">
              <a:lnSpc>
                <a:spcPct val="100000"/>
              </a:lnSpc>
              <a:spcBef>
                <a:spcPts val="1200"/>
              </a:spcBef>
              <a:buSzPct val="100000"/>
            </a:pPr>
            <a:r>
              <a:rPr lang="en-US" sz="1200">
                <a:latin typeface="Arial"/>
                <a:cs typeface="Arial"/>
              </a:rPr>
              <a:t>start</a:t>
            </a:r>
          </a:p>
        </p:txBody>
      </p:sp>
      <p:sp>
        <p:nvSpPr>
          <p:cNvPr id="13" name="TextBox 12">
            <a:extLst>
              <a:ext uri="{FF2B5EF4-FFF2-40B4-BE49-F238E27FC236}">
                <a16:creationId xmlns:a16="http://schemas.microsoft.com/office/drawing/2014/main" id="{834342F9-FEE3-4D18-8A4C-DCD3B503F4F9}"/>
              </a:ext>
            </a:extLst>
          </p:cNvPr>
          <p:cNvSpPr txBox="1"/>
          <p:nvPr/>
        </p:nvSpPr>
        <p:spPr>
          <a:xfrm>
            <a:off x="2455630" y="647780"/>
            <a:ext cx="1346488" cy="279126"/>
          </a:xfrm>
          <a:prstGeom prst="rect">
            <a:avLst/>
          </a:prstGeom>
          <a:noFill/>
        </p:spPr>
        <p:txBody>
          <a:bodyPr wrap="none" lIns="0" tIns="0" rIns="0" bIns="0" rtlCol="0">
            <a:noAutofit/>
          </a:bodyPr>
          <a:lstStyle/>
          <a:p>
            <a:pPr algn="ctr">
              <a:lnSpc>
                <a:spcPct val="100000"/>
              </a:lnSpc>
              <a:spcBef>
                <a:spcPts val="1200"/>
              </a:spcBef>
              <a:buSzPct val="100000"/>
            </a:pPr>
            <a:r>
              <a:rPr lang="de-DE" sz="1200">
                <a:latin typeface="Arial" panose="020B0604020202020204" pitchFamily="34" charset="0"/>
                <a:cs typeface="Arial" panose="020B0604020202020204" pitchFamily="34" charset="0"/>
              </a:rPr>
              <a:t>ATC CD14</a:t>
            </a:r>
            <a:endParaRPr lang="en-US" sz="120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9BE1C50-67E4-4E52-BC83-A87253C4B185}"/>
              </a:ext>
            </a:extLst>
          </p:cNvPr>
          <p:cNvSpPr txBox="1"/>
          <p:nvPr/>
        </p:nvSpPr>
        <p:spPr>
          <a:xfrm>
            <a:off x="1015867" y="2248064"/>
            <a:ext cx="1346488" cy="279126"/>
          </a:xfrm>
          <a:prstGeom prst="rect">
            <a:avLst/>
          </a:prstGeom>
          <a:solidFill>
            <a:schemeClr val="bg1"/>
          </a:solidFill>
        </p:spPr>
        <p:txBody>
          <a:bodyPr wrap="none" lIns="0" tIns="0" rIns="0" bIns="0" rtlCol="0">
            <a:noAutofit/>
          </a:bodyPr>
          <a:lstStyle/>
          <a:p>
            <a:pPr>
              <a:lnSpc>
                <a:spcPct val="100000"/>
              </a:lnSpc>
              <a:spcBef>
                <a:spcPts val="1200"/>
              </a:spcBef>
              <a:buSzPct val="100000"/>
            </a:pPr>
            <a:r>
              <a:rPr lang="de-DE" sz="1200">
                <a:solidFill>
                  <a:schemeClr val="tx1">
                    <a:lumMod val="50000"/>
                  </a:schemeClr>
                </a:solidFill>
                <a:latin typeface="Arial" panose="020B0604020202020204" pitchFamily="34" charset="0"/>
                <a:cs typeface="Arial" panose="020B0604020202020204" pitchFamily="34" charset="0"/>
              </a:rPr>
              <a:t>CD14</a:t>
            </a:r>
            <a:endParaRPr lang="en-US" sz="1200">
              <a:solidFill>
                <a:schemeClr val="tx1">
                  <a:lumMod val="50000"/>
                </a:schemeClr>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46B8751-5757-47AA-9E29-4981D37E1BD3}"/>
              </a:ext>
            </a:extLst>
          </p:cNvPr>
          <p:cNvSpPr txBox="1"/>
          <p:nvPr/>
        </p:nvSpPr>
        <p:spPr>
          <a:xfrm rot="16200000">
            <a:off x="-44483" y="1255750"/>
            <a:ext cx="1346489" cy="264938"/>
          </a:xfrm>
          <a:prstGeom prst="rect">
            <a:avLst/>
          </a:prstGeom>
          <a:solidFill>
            <a:schemeClr val="bg1"/>
          </a:solidFill>
        </p:spPr>
        <p:txBody>
          <a:bodyPr wrap="none" lIns="0" tIns="0" rIns="0" bIns="0" rtlCol="0">
            <a:noAutofit/>
          </a:bodyPr>
          <a:lstStyle/>
          <a:p>
            <a:pPr>
              <a:lnSpc>
                <a:spcPct val="100000"/>
              </a:lnSpc>
              <a:spcBef>
                <a:spcPts val="1200"/>
              </a:spcBef>
              <a:buSzPct val="100000"/>
            </a:pPr>
            <a:r>
              <a:rPr lang="de-DE" sz="1200">
                <a:solidFill>
                  <a:schemeClr val="tx1">
                    <a:lumMod val="50000"/>
                  </a:schemeClr>
                </a:solidFill>
                <a:latin typeface="Arial" panose="020B0604020202020204" pitchFamily="34" charset="0"/>
                <a:cs typeface="Arial" panose="020B0604020202020204" pitchFamily="34" charset="0"/>
              </a:rPr>
              <a:t>FSC-A</a:t>
            </a:r>
            <a:endParaRPr lang="en-US" sz="1200">
              <a:solidFill>
                <a:schemeClr val="tx1">
                  <a:lumMod val="50000"/>
                </a:schemeClr>
              </a:solidFill>
              <a:latin typeface="Arial" panose="020B0604020202020204" pitchFamily="34" charset="0"/>
              <a:cs typeface="Arial" panose="020B0604020202020204" pitchFamily="34" charset="0"/>
            </a:endParaRPr>
          </a:p>
        </p:txBody>
      </p:sp>
      <p:graphicFrame>
        <p:nvGraphicFramePr>
          <p:cNvPr id="26" name="Object 25">
            <a:extLst>
              <a:ext uri="{FF2B5EF4-FFF2-40B4-BE49-F238E27FC236}">
                <a16:creationId xmlns:a16="http://schemas.microsoft.com/office/drawing/2014/main" id="{C9473E12-1EE7-47F8-ADF5-09C0ED7F5E04}"/>
              </a:ext>
            </a:extLst>
          </p:cNvPr>
          <p:cNvGraphicFramePr>
            <a:graphicFrameLocks noChangeAspect="1"/>
          </p:cNvGraphicFramePr>
          <p:nvPr>
            <p:extLst>
              <p:ext uri="{D42A27DB-BD31-4B8C-83A1-F6EECF244321}">
                <p14:modId xmlns:p14="http://schemas.microsoft.com/office/powerpoint/2010/main" val="2999124868"/>
              </p:ext>
            </p:extLst>
          </p:nvPr>
        </p:nvGraphicFramePr>
        <p:xfrm>
          <a:off x="3843223" y="721683"/>
          <a:ext cx="1400221" cy="1548610"/>
        </p:xfrm>
        <a:graphic>
          <a:graphicData uri="http://schemas.openxmlformats.org/presentationml/2006/ole">
            <mc:AlternateContent xmlns:mc="http://schemas.openxmlformats.org/markup-compatibility/2006">
              <mc:Choice xmlns:v="urn:schemas-microsoft-com:vml" Requires="v">
                <p:oleObj name="Prism 8" r:id="rId4" imgW="1992631" imgH="2203062" progId="Prism8.Document">
                  <p:embed/>
                </p:oleObj>
              </mc:Choice>
              <mc:Fallback>
                <p:oleObj name="Prism 8" r:id="rId4" imgW="1992631" imgH="2203062" progId="Prism8.Document">
                  <p:embed/>
                  <p:pic>
                    <p:nvPicPr>
                      <p:cNvPr id="26" name="Object 25">
                        <a:extLst>
                          <a:ext uri="{FF2B5EF4-FFF2-40B4-BE49-F238E27FC236}">
                            <a16:creationId xmlns:a16="http://schemas.microsoft.com/office/drawing/2014/main" id="{C9473E12-1EE7-47F8-ADF5-09C0ED7F5E04}"/>
                          </a:ext>
                        </a:extLst>
                      </p:cNvPr>
                      <p:cNvPicPr/>
                      <p:nvPr/>
                    </p:nvPicPr>
                    <p:blipFill>
                      <a:blip r:embed="rId5"/>
                      <a:stretch>
                        <a:fillRect/>
                      </a:stretch>
                    </p:blipFill>
                    <p:spPr>
                      <a:xfrm>
                        <a:off x="3843223" y="721683"/>
                        <a:ext cx="1400221" cy="1548610"/>
                      </a:xfrm>
                      <a:prstGeom prst="rect">
                        <a:avLst/>
                      </a:prstGeom>
                    </p:spPr>
                  </p:pic>
                </p:oleObj>
              </mc:Fallback>
            </mc:AlternateContent>
          </a:graphicData>
        </a:graphic>
      </p:graphicFrame>
      <p:sp>
        <p:nvSpPr>
          <p:cNvPr id="28" name="Footnotes">
            <a:extLst>
              <a:ext uri="{FF2B5EF4-FFF2-40B4-BE49-F238E27FC236}">
                <a16:creationId xmlns:a16="http://schemas.microsoft.com/office/drawing/2014/main" id="{49190B39-360C-4A3E-8BF4-A69E2E8FEC0C}"/>
              </a:ext>
            </a:extLst>
          </p:cNvPr>
          <p:cNvSpPr txBox="1"/>
          <p:nvPr/>
        </p:nvSpPr>
        <p:spPr>
          <a:xfrm>
            <a:off x="291465" y="4971762"/>
            <a:ext cx="11595735" cy="1517877"/>
          </a:xfrm>
          <a:prstGeom prst="rect">
            <a:avLst/>
          </a:prstGeom>
          <a:noFill/>
        </p:spPr>
        <p:txBody>
          <a:bodyPr wrap="square" lIns="0" tIns="0" rIns="0" bIns="0" rtlCol="0" anchor="t" anchorCtr="0">
            <a:noAutofit/>
          </a:bodyPr>
          <a:lstStyle/>
          <a:p>
            <a:pPr algn="just">
              <a:buSzPct val="100000"/>
            </a:pPr>
            <a:r>
              <a:rPr lang="en-US" sz="1200" b="1" dirty="0">
                <a:latin typeface="Arial"/>
                <a:cs typeface="Arial"/>
              </a:rPr>
              <a:t>Supplementary Figure 4. Chromatographic selection of CD14, CD56 or </a:t>
            </a:r>
            <a:r>
              <a:rPr lang="en-US" sz="1200" b="1" dirty="0" err="1">
                <a:latin typeface="Arial"/>
                <a:cs typeface="Arial"/>
              </a:rPr>
              <a:t>huEGFRt</a:t>
            </a:r>
            <a:r>
              <a:rPr lang="en-US" sz="1200" b="1" dirty="0">
                <a:latin typeface="Arial"/>
                <a:cs typeface="Arial"/>
              </a:rPr>
              <a:t> expressing cells.</a:t>
            </a:r>
            <a:r>
              <a:rPr lang="en-US" sz="1200" dirty="0">
                <a:latin typeface="Arial"/>
                <a:cs typeface="Arial"/>
              </a:rPr>
              <a:t> </a:t>
            </a:r>
            <a:r>
              <a:rPr lang="en-US" sz="1200" b="1" dirty="0">
                <a:latin typeface="Arial"/>
                <a:cs typeface="Arial"/>
              </a:rPr>
              <a:t>(A)</a:t>
            </a:r>
            <a:r>
              <a:rPr lang="en-US" sz="1200" dirty="0">
                <a:latin typeface="Arial"/>
                <a:cs typeface="Arial"/>
              </a:rPr>
              <a:t> An example of non-T cell selection using ATC CD14. Dot plots of fresh leukapheresis (start) and a representative ATC CD14 small scale selection are shown. Graph presents purity of CD14</a:t>
            </a:r>
            <a:r>
              <a:rPr lang="en-US" sz="1200" baseline="30000" dirty="0">
                <a:latin typeface="Arial"/>
                <a:cs typeface="Arial"/>
              </a:rPr>
              <a:t>+</a:t>
            </a:r>
            <a:r>
              <a:rPr lang="en-US" sz="1200" dirty="0">
                <a:latin typeface="Arial"/>
                <a:cs typeface="Arial"/>
              </a:rPr>
              <a:t> cells of 12 independent small scale selections. Cells were pre-gated on live, single CD45</a:t>
            </a:r>
            <a:r>
              <a:rPr lang="en-US" sz="1200" baseline="30000" dirty="0">
                <a:latin typeface="Arial"/>
                <a:cs typeface="Arial"/>
              </a:rPr>
              <a:t>+</a:t>
            </a:r>
            <a:r>
              <a:rPr lang="en-US" sz="1200" dirty="0">
                <a:latin typeface="Arial"/>
                <a:cs typeface="Arial"/>
              </a:rPr>
              <a:t> leukocytes. Bars represent mean ± SD. </a:t>
            </a:r>
            <a:r>
              <a:rPr lang="en-US" sz="1200" b="1" dirty="0">
                <a:latin typeface="Arial"/>
                <a:cs typeface="Arial"/>
              </a:rPr>
              <a:t>(B)</a:t>
            </a:r>
            <a:r>
              <a:rPr lang="en-US" sz="1200" dirty="0">
                <a:latin typeface="Arial"/>
                <a:cs typeface="Arial"/>
              </a:rPr>
              <a:t> An example of non-T cell selection using ATC CD56. Dot plots of fresh leukapheresis (start) and one representative ATC CD56 small scale selection are shown. Graph represents purity of CD56</a:t>
            </a:r>
            <a:r>
              <a:rPr lang="en-US" sz="1200" baseline="30000" dirty="0">
                <a:latin typeface="Arial"/>
                <a:cs typeface="Arial"/>
              </a:rPr>
              <a:t>+</a:t>
            </a:r>
            <a:r>
              <a:rPr lang="en-US" sz="1200" dirty="0">
                <a:latin typeface="Arial"/>
                <a:cs typeface="Arial"/>
              </a:rPr>
              <a:t> cells of 8 independent small scale selections. Cells were pre-gated on live, single CD45</a:t>
            </a:r>
            <a:r>
              <a:rPr lang="en-US" sz="1200" baseline="30000" dirty="0">
                <a:latin typeface="Arial"/>
                <a:cs typeface="Arial"/>
              </a:rPr>
              <a:t>+</a:t>
            </a:r>
            <a:r>
              <a:rPr lang="en-US" sz="1200" dirty="0">
                <a:latin typeface="Arial"/>
                <a:cs typeface="Arial"/>
              </a:rPr>
              <a:t> lymphocytes. Bars represent mean ± SD. </a:t>
            </a:r>
            <a:r>
              <a:rPr lang="en-US" sz="1200" b="1" dirty="0">
                <a:latin typeface="Arial"/>
                <a:cs typeface="Arial"/>
              </a:rPr>
              <a:t>(C)</a:t>
            </a:r>
            <a:r>
              <a:rPr lang="en-US" sz="1200" dirty="0">
                <a:latin typeface="Arial"/>
                <a:cs typeface="Arial"/>
              </a:rPr>
              <a:t> ATC </a:t>
            </a:r>
            <a:r>
              <a:rPr lang="en-US" sz="1200" dirty="0" err="1">
                <a:latin typeface="Arial"/>
                <a:cs typeface="Arial"/>
              </a:rPr>
              <a:t>EGFRt</a:t>
            </a:r>
            <a:r>
              <a:rPr lang="en-US" sz="1200" dirty="0">
                <a:latin typeface="Arial"/>
                <a:cs typeface="Arial"/>
              </a:rPr>
              <a:t> selection can be utilized to enrich for </a:t>
            </a:r>
            <a:r>
              <a:rPr lang="en-US" sz="1200" dirty="0" err="1">
                <a:latin typeface="Arial"/>
                <a:cs typeface="Arial"/>
              </a:rPr>
              <a:t>EGFRt</a:t>
            </a:r>
            <a:r>
              <a:rPr lang="en-US" sz="1200" baseline="30000" dirty="0" err="1">
                <a:latin typeface="Arial"/>
                <a:cs typeface="Arial"/>
              </a:rPr>
              <a:t>+</a:t>
            </a:r>
            <a:r>
              <a:rPr lang="en-US" sz="1200" dirty="0" err="1">
                <a:latin typeface="Arial"/>
                <a:cs typeface="Arial"/>
              </a:rPr>
              <a:t>CAR</a:t>
            </a:r>
            <a:r>
              <a:rPr lang="en-US" sz="1200" baseline="30000" dirty="0">
                <a:latin typeface="Arial"/>
                <a:cs typeface="Arial"/>
              </a:rPr>
              <a:t>+</a:t>
            </a:r>
            <a:r>
              <a:rPr lang="en-US" sz="1200" dirty="0">
                <a:latin typeface="Arial"/>
                <a:cs typeface="Arial"/>
              </a:rPr>
              <a:t> T cells in final product. ATC CD4/CD8 pre-selected T cells were stimulated with </a:t>
            </a:r>
            <a:r>
              <a:rPr lang="en-US" sz="1200" dirty="0" err="1">
                <a:latin typeface="Arial"/>
                <a:cs typeface="Arial"/>
              </a:rPr>
              <a:t>Expamers</a:t>
            </a:r>
            <a:r>
              <a:rPr lang="en-US" sz="1200" dirty="0">
                <a:latin typeface="Arial"/>
                <a:cs typeface="Arial"/>
              </a:rPr>
              <a:t> and after 24 hours transduced with vector co-expressing </a:t>
            </a:r>
            <a:r>
              <a:rPr lang="en-US" sz="1200" dirty="0" err="1">
                <a:latin typeface="Arial"/>
                <a:cs typeface="Arial"/>
              </a:rPr>
              <a:t>EGFRt</a:t>
            </a:r>
            <a:r>
              <a:rPr lang="en-US" sz="1200" dirty="0">
                <a:latin typeface="Arial"/>
                <a:cs typeface="Arial"/>
              </a:rPr>
              <a:t> and CAR receptors. After  cell expansion, ATC </a:t>
            </a:r>
            <a:r>
              <a:rPr lang="en-US" sz="1200" dirty="0" err="1">
                <a:latin typeface="Arial"/>
                <a:cs typeface="Arial"/>
              </a:rPr>
              <a:t>EGFRt</a:t>
            </a:r>
            <a:r>
              <a:rPr lang="en-US" sz="1200" dirty="0">
                <a:latin typeface="Arial"/>
                <a:cs typeface="Arial"/>
              </a:rPr>
              <a:t> small scale selection was performed. Representative flow cytometry dot plots are shown. Cells were pre-gated on live, single CD45</a:t>
            </a:r>
            <a:r>
              <a:rPr lang="en-US" sz="1200" baseline="30000" dirty="0">
                <a:latin typeface="Arial"/>
                <a:cs typeface="Arial"/>
              </a:rPr>
              <a:t>+</a:t>
            </a:r>
            <a:r>
              <a:rPr lang="en-US" sz="1200" dirty="0">
                <a:latin typeface="Arial"/>
                <a:cs typeface="Arial"/>
              </a:rPr>
              <a:t> lymphocytes. Graph summarizes data from 9 independent selections. Bars represent mean ± SD.</a:t>
            </a:r>
          </a:p>
        </p:txBody>
      </p:sp>
      <p:pic>
        <p:nvPicPr>
          <p:cNvPr id="15" name="Picture 14">
            <a:extLst>
              <a:ext uri="{FF2B5EF4-FFF2-40B4-BE49-F238E27FC236}">
                <a16:creationId xmlns:a16="http://schemas.microsoft.com/office/drawing/2014/main" id="{9A3ABA57-E520-4C40-8578-AA786CB53B35}"/>
              </a:ext>
            </a:extLst>
          </p:cNvPr>
          <p:cNvPicPr>
            <a:picLocks noChangeAspect="1"/>
          </p:cNvPicPr>
          <p:nvPr/>
        </p:nvPicPr>
        <p:blipFill rotWithShape="1">
          <a:blip r:embed="rId6"/>
          <a:srcRect l="7055" r="1" b="10508"/>
          <a:stretch/>
        </p:blipFill>
        <p:spPr>
          <a:xfrm>
            <a:off x="788566" y="3025997"/>
            <a:ext cx="1447025" cy="1371492"/>
          </a:xfrm>
          <a:prstGeom prst="rect">
            <a:avLst/>
          </a:prstGeom>
        </p:spPr>
      </p:pic>
      <p:pic>
        <p:nvPicPr>
          <p:cNvPr id="16" name="Picture 15">
            <a:extLst>
              <a:ext uri="{FF2B5EF4-FFF2-40B4-BE49-F238E27FC236}">
                <a16:creationId xmlns:a16="http://schemas.microsoft.com/office/drawing/2014/main" id="{097BEB0C-B931-48DF-827D-A494BCCA2F16}"/>
              </a:ext>
            </a:extLst>
          </p:cNvPr>
          <p:cNvPicPr>
            <a:picLocks noChangeAspect="1"/>
          </p:cNvPicPr>
          <p:nvPr/>
        </p:nvPicPr>
        <p:blipFill rotWithShape="1">
          <a:blip r:embed="rId7"/>
          <a:srcRect l="7887" b="3992"/>
          <a:stretch/>
        </p:blipFill>
        <p:spPr>
          <a:xfrm>
            <a:off x="2252369" y="3042938"/>
            <a:ext cx="1399543" cy="1435918"/>
          </a:xfrm>
          <a:prstGeom prst="rect">
            <a:avLst/>
          </a:prstGeom>
        </p:spPr>
      </p:pic>
      <p:sp>
        <p:nvSpPr>
          <p:cNvPr id="21" name="TextBox 20">
            <a:extLst>
              <a:ext uri="{FF2B5EF4-FFF2-40B4-BE49-F238E27FC236}">
                <a16:creationId xmlns:a16="http://schemas.microsoft.com/office/drawing/2014/main" id="{216A022D-B768-44A7-89F2-38E9CFFE2884}"/>
              </a:ext>
            </a:extLst>
          </p:cNvPr>
          <p:cNvSpPr txBox="1"/>
          <p:nvPr/>
        </p:nvSpPr>
        <p:spPr>
          <a:xfrm>
            <a:off x="954486" y="4560675"/>
            <a:ext cx="1346488" cy="279126"/>
          </a:xfrm>
          <a:prstGeom prst="rect">
            <a:avLst/>
          </a:prstGeom>
          <a:solidFill>
            <a:schemeClr val="bg1"/>
          </a:solidFill>
        </p:spPr>
        <p:txBody>
          <a:bodyPr wrap="none" lIns="0" tIns="0" rIns="0" bIns="0" rtlCol="0">
            <a:noAutofit/>
          </a:bodyPr>
          <a:lstStyle/>
          <a:p>
            <a:pPr>
              <a:lnSpc>
                <a:spcPct val="100000"/>
              </a:lnSpc>
              <a:spcBef>
                <a:spcPts val="1200"/>
              </a:spcBef>
              <a:buSzPct val="100000"/>
            </a:pPr>
            <a:r>
              <a:rPr lang="de-DE" sz="1200">
                <a:solidFill>
                  <a:schemeClr val="tx1">
                    <a:lumMod val="50000"/>
                  </a:schemeClr>
                </a:solidFill>
                <a:latin typeface="Arial" panose="020B0604020202020204" pitchFamily="34" charset="0"/>
                <a:cs typeface="Arial" panose="020B0604020202020204" pitchFamily="34" charset="0"/>
              </a:rPr>
              <a:t>CD3</a:t>
            </a:r>
            <a:endParaRPr lang="en-US" sz="1200">
              <a:solidFill>
                <a:schemeClr val="tx1">
                  <a:lumMod val="50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6936718-13A9-4B53-8B46-A368027B977D}"/>
              </a:ext>
            </a:extLst>
          </p:cNvPr>
          <p:cNvSpPr txBox="1"/>
          <p:nvPr/>
        </p:nvSpPr>
        <p:spPr>
          <a:xfrm rot="16200000">
            <a:off x="-102023" y="3510821"/>
            <a:ext cx="1346488" cy="180001"/>
          </a:xfrm>
          <a:prstGeom prst="rect">
            <a:avLst/>
          </a:prstGeom>
          <a:solidFill>
            <a:schemeClr val="bg1"/>
          </a:solidFill>
        </p:spPr>
        <p:txBody>
          <a:bodyPr wrap="none" lIns="0" tIns="0" rIns="0" bIns="0" rtlCol="0">
            <a:noAutofit/>
          </a:bodyPr>
          <a:lstStyle/>
          <a:p>
            <a:pPr>
              <a:lnSpc>
                <a:spcPct val="100000"/>
              </a:lnSpc>
              <a:spcBef>
                <a:spcPts val="1200"/>
              </a:spcBef>
              <a:buSzPct val="100000"/>
            </a:pPr>
            <a:r>
              <a:rPr lang="de-DE" sz="1200">
                <a:solidFill>
                  <a:schemeClr val="tx1">
                    <a:lumMod val="50000"/>
                  </a:schemeClr>
                </a:solidFill>
                <a:latin typeface="Arial" panose="020B0604020202020204" pitchFamily="34" charset="0"/>
                <a:cs typeface="Arial" panose="020B0604020202020204" pitchFamily="34" charset="0"/>
              </a:rPr>
              <a:t>CD56</a:t>
            </a:r>
            <a:endParaRPr lang="en-US" sz="1200">
              <a:solidFill>
                <a:schemeClr val="tx1">
                  <a:lumMod val="50000"/>
                </a:schemeClr>
              </a:solidFill>
              <a:latin typeface="Arial" panose="020B0604020202020204" pitchFamily="34" charset="0"/>
              <a:cs typeface="Arial" panose="020B0604020202020204" pitchFamily="34" charset="0"/>
            </a:endParaRPr>
          </a:p>
        </p:txBody>
      </p:sp>
      <p:graphicFrame>
        <p:nvGraphicFramePr>
          <p:cNvPr id="27" name="Object 26">
            <a:extLst>
              <a:ext uri="{FF2B5EF4-FFF2-40B4-BE49-F238E27FC236}">
                <a16:creationId xmlns:a16="http://schemas.microsoft.com/office/drawing/2014/main" id="{6960E6A3-F846-4EA8-BEB7-5E43E073A96C}"/>
              </a:ext>
            </a:extLst>
          </p:cNvPr>
          <p:cNvGraphicFramePr>
            <a:graphicFrameLocks noChangeAspect="1"/>
          </p:cNvGraphicFramePr>
          <p:nvPr>
            <p:extLst>
              <p:ext uri="{D42A27DB-BD31-4B8C-83A1-F6EECF244321}">
                <p14:modId xmlns:p14="http://schemas.microsoft.com/office/powerpoint/2010/main" val="3525754386"/>
              </p:ext>
            </p:extLst>
          </p:nvPr>
        </p:nvGraphicFramePr>
        <p:xfrm>
          <a:off x="3836950" y="2893698"/>
          <a:ext cx="1399543" cy="1549399"/>
        </p:xfrm>
        <a:graphic>
          <a:graphicData uri="http://schemas.openxmlformats.org/presentationml/2006/ole">
            <mc:AlternateContent xmlns:mc="http://schemas.openxmlformats.org/markup-compatibility/2006">
              <mc:Choice xmlns:v="urn:schemas-microsoft-com:vml" Requires="v">
                <p:oleObj name="Prism 8" r:id="rId8" imgW="1992631" imgH="2203062" progId="Prism8.Document">
                  <p:embed/>
                </p:oleObj>
              </mc:Choice>
              <mc:Fallback>
                <p:oleObj name="Prism 8" r:id="rId8" imgW="1992631" imgH="2203062" progId="Prism8.Document">
                  <p:embed/>
                  <p:pic>
                    <p:nvPicPr>
                      <p:cNvPr id="27" name="Object 26">
                        <a:extLst>
                          <a:ext uri="{FF2B5EF4-FFF2-40B4-BE49-F238E27FC236}">
                            <a16:creationId xmlns:a16="http://schemas.microsoft.com/office/drawing/2014/main" id="{6960E6A3-F846-4EA8-BEB7-5E43E073A96C}"/>
                          </a:ext>
                        </a:extLst>
                      </p:cNvPr>
                      <p:cNvPicPr/>
                      <p:nvPr/>
                    </p:nvPicPr>
                    <p:blipFill>
                      <a:blip r:embed="rId9"/>
                      <a:stretch>
                        <a:fillRect/>
                      </a:stretch>
                    </p:blipFill>
                    <p:spPr>
                      <a:xfrm>
                        <a:off x="3836950" y="2893698"/>
                        <a:ext cx="1399543" cy="1549399"/>
                      </a:xfrm>
                      <a:prstGeom prst="rect">
                        <a:avLst/>
                      </a:prstGeom>
                    </p:spPr>
                  </p:pic>
                </p:oleObj>
              </mc:Fallback>
            </mc:AlternateContent>
          </a:graphicData>
        </a:graphic>
      </p:graphicFrame>
      <p:sp>
        <p:nvSpPr>
          <p:cNvPr id="29" name="TextBox 28">
            <a:extLst>
              <a:ext uri="{FF2B5EF4-FFF2-40B4-BE49-F238E27FC236}">
                <a16:creationId xmlns:a16="http://schemas.microsoft.com/office/drawing/2014/main" id="{8707197A-3CB0-40BD-A0E0-87AE2EA95368}"/>
              </a:ext>
            </a:extLst>
          </p:cNvPr>
          <p:cNvSpPr txBox="1"/>
          <p:nvPr/>
        </p:nvSpPr>
        <p:spPr>
          <a:xfrm>
            <a:off x="942997" y="2804215"/>
            <a:ext cx="1346488" cy="279126"/>
          </a:xfrm>
          <a:prstGeom prst="rect">
            <a:avLst/>
          </a:prstGeom>
          <a:noFill/>
        </p:spPr>
        <p:txBody>
          <a:bodyPr wrap="none" lIns="0" tIns="0" rIns="0" bIns="0" rtlCol="0">
            <a:noAutofit/>
          </a:bodyPr>
          <a:lstStyle/>
          <a:p>
            <a:pPr algn="ctr">
              <a:lnSpc>
                <a:spcPct val="100000"/>
              </a:lnSpc>
              <a:spcBef>
                <a:spcPts val="1200"/>
              </a:spcBef>
              <a:buSzPct val="100000"/>
            </a:pPr>
            <a:r>
              <a:rPr lang="de-DE" sz="1200" err="1">
                <a:latin typeface="Arial" panose="020B0604020202020204" pitchFamily="34" charset="0"/>
                <a:cs typeface="Arial" panose="020B0604020202020204" pitchFamily="34" charset="0"/>
              </a:rPr>
              <a:t>start</a:t>
            </a:r>
            <a:endParaRPr lang="en-US" sz="120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10CE1402-915B-46E6-900E-F31683DA0EF8}"/>
              </a:ext>
            </a:extLst>
          </p:cNvPr>
          <p:cNvSpPr txBox="1"/>
          <p:nvPr/>
        </p:nvSpPr>
        <p:spPr>
          <a:xfrm>
            <a:off x="2344045" y="2845137"/>
            <a:ext cx="1346488" cy="279126"/>
          </a:xfrm>
          <a:prstGeom prst="rect">
            <a:avLst/>
          </a:prstGeom>
          <a:noFill/>
        </p:spPr>
        <p:txBody>
          <a:bodyPr wrap="none" lIns="0" tIns="0" rIns="0" bIns="0" rtlCol="0">
            <a:noAutofit/>
          </a:bodyPr>
          <a:lstStyle/>
          <a:p>
            <a:pPr algn="ctr">
              <a:lnSpc>
                <a:spcPct val="100000"/>
              </a:lnSpc>
              <a:spcBef>
                <a:spcPts val="1200"/>
              </a:spcBef>
              <a:buSzPct val="100000"/>
            </a:pPr>
            <a:r>
              <a:rPr lang="de-DE" sz="1200">
                <a:latin typeface="Arial" panose="020B0604020202020204" pitchFamily="34" charset="0"/>
                <a:cs typeface="Arial" panose="020B0604020202020204" pitchFamily="34" charset="0"/>
              </a:rPr>
              <a:t>ATC CD56</a:t>
            </a:r>
            <a:endParaRPr lang="en-US" sz="120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C072985F-89D9-48CC-B231-C2CADB148764}"/>
              </a:ext>
            </a:extLst>
          </p:cNvPr>
          <p:cNvSpPr txBox="1"/>
          <p:nvPr/>
        </p:nvSpPr>
        <p:spPr>
          <a:xfrm>
            <a:off x="5491727" y="49083"/>
            <a:ext cx="340158"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C</a:t>
            </a:r>
          </a:p>
        </p:txBody>
      </p:sp>
      <p:graphicFrame>
        <p:nvGraphicFramePr>
          <p:cNvPr id="33" name="Object 32">
            <a:extLst>
              <a:ext uri="{FF2B5EF4-FFF2-40B4-BE49-F238E27FC236}">
                <a16:creationId xmlns:a16="http://schemas.microsoft.com/office/drawing/2014/main" id="{39C30050-FCD9-45F2-971A-71512D67EAA5}"/>
              </a:ext>
            </a:extLst>
          </p:cNvPr>
          <p:cNvGraphicFramePr>
            <a:graphicFrameLocks noChangeAspect="1"/>
          </p:cNvGraphicFramePr>
          <p:nvPr>
            <p:extLst>
              <p:ext uri="{D42A27DB-BD31-4B8C-83A1-F6EECF244321}">
                <p14:modId xmlns:p14="http://schemas.microsoft.com/office/powerpoint/2010/main" val="759714817"/>
              </p:ext>
            </p:extLst>
          </p:nvPr>
        </p:nvGraphicFramePr>
        <p:xfrm>
          <a:off x="9558046" y="600027"/>
          <a:ext cx="1549400" cy="1716088"/>
        </p:xfrm>
        <a:graphic>
          <a:graphicData uri="http://schemas.openxmlformats.org/presentationml/2006/ole">
            <mc:AlternateContent xmlns:mc="http://schemas.openxmlformats.org/markup-compatibility/2006">
              <mc:Choice xmlns:v="urn:schemas-microsoft-com:vml" Requires="v">
                <p:oleObj name="Prism 8" r:id="rId10" imgW="1992631" imgH="2204503" progId="Prism8.Document">
                  <p:embed/>
                </p:oleObj>
              </mc:Choice>
              <mc:Fallback>
                <p:oleObj name="Prism 8" r:id="rId10" imgW="1992631" imgH="2204503" progId="Prism8.Document">
                  <p:embed/>
                  <p:pic>
                    <p:nvPicPr>
                      <p:cNvPr id="33" name="Object 32">
                        <a:extLst>
                          <a:ext uri="{FF2B5EF4-FFF2-40B4-BE49-F238E27FC236}">
                            <a16:creationId xmlns:a16="http://schemas.microsoft.com/office/drawing/2014/main" id="{39C30050-FCD9-45F2-971A-71512D67EAA5}"/>
                          </a:ext>
                        </a:extLst>
                      </p:cNvPr>
                      <p:cNvPicPr/>
                      <p:nvPr/>
                    </p:nvPicPr>
                    <p:blipFill>
                      <a:blip r:embed="rId11"/>
                      <a:stretch>
                        <a:fillRect/>
                      </a:stretch>
                    </p:blipFill>
                    <p:spPr>
                      <a:xfrm>
                        <a:off x="9558046" y="600027"/>
                        <a:ext cx="1549400" cy="1716088"/>
                      </a:xfrm>
                      <a:prstGeom prst="rect">
                        <a:avLst/>
                      </a:prstGeom>
                    </p:spPr>
                  </p:pic>
                </p:oleObj>
              </mc:Fallback>
            </mc:AlternateContent>
          </a:graphicData>
        </a:graphic>
      </p:graphicFrame>
      <p:sp>
        <p:nvSpPr>
          <p:cNvPr id="37" name="TextBox 36">
            <a:extLst>
              <a:ext uri="{FF2B5EF4-FFF2-40B4-BE49-F238E27FC236}">
                <a16:creationId xmlns:a16="http://schemas.microsoft.com/office/drawing/2014/main" id="{CE0CDA94-5FEA-4529-B81E-7D49F2E7D34A}"/>
              </a:ext>
            </a:extLst>
          </p:cNvPr>
          <p:cNvSpPr txBox="1"/>
          <p:nvPr/>
        </p:nvSpPr>
        <p:spPr>
          <a:xfrm rot="16200000">
            <a:off x="5611135" y="1685977"/>
            <a:ext cx="655949" cy="276999"/>
          </a:xfrm>
          <a:prstGeom prst="rect">
            <a:avLst/>
          </a:prstGeom>
          <a:noFill/>
        </p:spPr>
        <p:txBody>
          <a:bodyPr wrap="none" rtlCol="0">
            <a:spAutoFit/>
          </a:bodyPr>
          <a:lstStyle/>
          <a:p>
            <a:r>
              <a:rPr lang="de-DE" sz="1200" err="1">
                <a:latin typeface="Arial" panose="020B0604020202020204" pitchFamily="34" charset="0"/>
                <a:cs typeface="Arial" panose="020B0604020202020204" pitchFamily="34" charset="0"/>
              </a:rPr>
              <a:t>EGFRt</a:t>
            </a:r>
            <a:endParaRPr lang="de-DE" sz="120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6EA3B3E9-FF86-4976-8683-81540E5E3818}"/>
              </a:ext>
            </a:extLst>
          </p:cNvPr>
          <p:cNvSpPr txBox="1"/>
          <p:nvPr/>
        </p:nvSpPr>
        <p:spPr>
          <a:xfrm>
            <a:off x="6276371" y="2264993"/>
            <a:ext cx="508473" cy="276999"/>
          </a:xfrm>
          <a:prstGeom prst="rect">
            <a:avLst/>
          </a:prstGeom>
          <a:noFill/>
        </p:spPr>
        <p:txBody>
          <a:bodyPr wrap="none" rtlCol="0">
            <a:spAutoFit/>
          </a:bodyPr>
          <a:lstStyle/>
          <a:p>
            <a:r>
              <a:rPr lang="de-DE" sz="1200">
                <a:latin typeface="Arial" panose="020B0604020202020204" pitchFamily="34" charset="0"/>
                <a:cs typeface="Arial" panose="020B0604020202020204" pitchFamily="34" charset="0"/>
              </a:rPr>
              <a:t>CAR</a:t>
            </a:r>
          </a:p>
        </p:txBody>
      </p:sp>
      <p:pic>
        <p:nvPicPr>
          <p:cNvPr id="46" name="Picture 45">
            <a:extLst>
              <a:ext uri="{FF2B5EF4-FFF2-40B4-BE49-F238E27FC236}">
                <a16:creationId xmlns:a16="http://schemas.microsoft.com/office/drawing/2014/main" id="{F3E62D4E-4A0B-4B41-B535-5EC609F17DDB}"/>
              </a:ext>
            </a:extLst>
          </p:cNvPr>
          <p:cNvPicPr>
            <a:picLocks noChangeAspect="1"/>
          </p:cNvPicPr>
          <p:nvPr/>
        </p:nvPicPr>
        <p:blipFill rotWithShape="1">
          <a:blip r:embed="rId12"/>
          <a:srcRect l="7312" b="6495"/>
          <a:stretch/>
        </p:blipFill>
        <p:spPr>
          <a:xfrm>
            <a:off x="6200000" y="758626"/>
            <a:ext cx="1400219" cy="1390479"/>
          </a:xfrm>
          <a:prstGeom prst="rect">
            <a:avLst/>
          </a:prstGeom>
        </p:spPr>
      </p:pic>
      <p:pic>
        <p:nvPicPr>
          <p:cNvPr id="47" name="Picture 46">
            <a:extLst>
              <a:ext uri="{FF2B5EF4-FFF2-40B4-BE49-F238E27FC236}">
                <a16:creationId xmlns:a16="http://schemas.microsoft.com/office/drawing/2014/main" id="{CA629FF4-8C59-4077-95CB-EBB36D9F5421}"/>
              </a:ext>
            </a:extLst>
          </p:cNvPr>
          <p:cNvPicPr>
            <a:picLocks noChangeAspect="1"/>
          </p:cNvPicPr>
          <p:nvPr/>
        </p:nvPicPr>
        <p:blipFill rotWithShape="1">
          <a:blip r:embed="rId13"/>
          <a:srcRect l="9891" b="6432"/>
          <a:stretch/>
        </p:blipFill>
        <p:spPr>
          <a:xfrm>
            <a:off x="7715595" y="758626"/>
            <a:ext cx="1352131" cy="1382092"/>
          </a:xfrm>
          <a:prstGeom prst="rect">
            <a:avLst/>
          </a:prstGeom>
        </p:spPr>
      </p:pic>
      <p:cxnSp>
        <p:nvCxnSpPr>
          <p:cNvPr id="39" name="Straight Arrow Connector 38">
            <a:extLst>
              <a:ext uri="{FF2B5EF4-FFF2-40B4-BE49-F238E27FC236}">
                <a16:creationId xmlns:a16="http://schemas.microsoft.com/office/drawing/2014/main" id="{D6781247-AACD-4F32-9E09-4F402BCD4591}"/>
              </a:ext>
            </a:extLst>
          </p:cNvPr>
          <p:cNvCxnSpPr/>
          <p:nvPr/>
        </p:nvCxnSpPr>
        <p:spPr>
          <a:xfrm flipV="1">
            <a:off x="768148" y="822931"/>
            <a:ext cx="0" cy="12092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21AA3C7C-E3AE-49B8-9A33-92360808EAFF}"/>
              </a:ext>
            </a:extLst>
          </p:cNvPr>
          <p:cNvCxnSpPr>
            <a:cxnSpLocks/>
          </p:cNvCxnSpPr>
          <p:nvPr/>
        </p:nvCxnSpPr>
        <p:spPr>
          <a:xfrm flipV="1">
            <a:off x="1012244" y="2214752"/>
            <a:ext cx="282470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3B47739A-CFB6-4A1C-BDF2-5858FA9C150E}"/>
              </a:ext>
            </a:extLst>
          </p:cNvPr>
          <p:cNvCxnSpPr/>
          <p:nvPr/>
        </p:nvCxnSpPr>
        <p:spPr>
          <a:xfrm flipV="1">
            <a:off x="685656" y="3114526"/>
            <a:ext cx="0" cy="12092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E582F6BC-C366-46CA-85CF-98B93F4DE8FC}"/>
              </a:ext>
            </a:extLst>
          </p:cNvPr>
          <p:cNvCxnSpPr>
            <a:cxnSpLocks/>
          </p:cNvCxnSpPr>
          <p:nvPr/>
        </p:nvCxnSpPr>
        <p:spPr>
          <a:xfrm flipV="1">
            <a:off x="929752" y="4506347"/>
            <a:ext cx="282470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A6FFF68E-8BF3-4752-98FA-F6E9B5E18EFE}"/>
              </a:ext>
            </a:extLst>
          </p:cNvPr>
          <p:cNvCxnSpPr/>
          <p:nvPr/>
        </p:nvCxnSpPr>
        <p:spPr>
          <a:xfrm flipV="1">
            <a:off x="6090998" y="851848"/>
            <a:ext cx="0" cy="12092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920BC0DE-7109-4E1C-8752-C6AF3F3BAE5B}"/>
              </a:ext>
            </a:extLst>
          </p:cNvPr>
          <p:cNvCxnSpPr>
            <a:cxnSpLocks/>
          </p:cNvCxnSpPr>
          <p:nvPr/>
        </p:nvCxnSpPr>
        <p:spPr>
          <a:xfrm flipV="1">
            <a:off x="6335094" y="2243669"/>
            <a:ext cx="282470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03BD6938-87C6-40FA-8525-9E89294A9555}"/>
              </a:ext>
            </a:extLst>
          </p:cNvPr>
          <p:cNvSpPr txBox="1"/>
          <p:nvPr/>
        </p:nvSpPr>
        <p:spPr>
          <a:xfrm>
            <a:off x="6712544" y="565688"/>
            <a:ext cx="484428" cy="276999"/>
          </a:xfrm>
          <a:prstGeom prst="rect">
            <a:avLst/>
          </a:prstGeom>
          <a:noFill/>
        </p:spPr>
        <p:txBody>
          <a:bodyPr wrap="none" rtlCol="0">
            <a:spAutoFit/>
          </a:bodyPr>
          <a:lstStyle/>
          <a:p>
            <a:r>
              <a:rPr lang="de-DE" sz="1200">
                <a:latin typeface="Arial" panose="020B0604020202020204" pitchFamily="34" charset="0"/>
                <a:cs typeface="Arial" panose="020B0604020202020204" pitchFamily="34" charset="0"/>
              </a:rPr>
              <a:t>start</a:t>
            </a:r>
          </a:p>
        </p:txBody>
      </p:sp>
      <p:sp>
        <p:nvSpPr>
          <p:cNvPr id="41" name="TextBox 40">
            <a:extLst>
              <a:ext uri="{FF2B5EF4-FFF2-40B4-BE49-F238E27FC236}">
                <a16:creationId xmlns:a16="http://schemas.microsoft.com/office/drawing/2014/main" id="{EE14EC58-4202-479A-930B-D30E9DD41C13}"/>
              </a:ext>
            </a:extLst>
          </p:cNvPr>
          <p:cNvSpPr txBox="1"/>
          <p:nvPr/>
        </p:nvSpPr>
        <p:spPr>
          <a:xfrm>
            <a:off x="7999526" y="558146"/>
            <a:ext cx="995594" cy="276999"/>
          </a:xfrm>
          <a:prstGeom prst="rect">
            <a:avLst/>
          </a:prstGeom>
          <a:noFill/>
        </p:spPr>
        <p:txBody>
          <a:bodyPr wrap="none" rtlCol="0">
            <a:spAutoFit/>
          </a:bodyPr>
          <a:lstStyle/>
          <a:p>
            <a:r>
              <a:rPr lang="de-DE" sz="1200">
                <a:latin typeface="Arial" panose="020B0604020202020204" pitchFamily="34" charset="0"/>
                <a:cs typeface="Arial" panose="020B0604020202020204" pitchFamily="34" charset="0"/>
              </a:rPr>
              <a:t>ATC EGFRt</a:t>
            </a:r>
          </a:p>
        </p:txBody>
      </p:sp>
    </p:spTree>
    <p:extLst>
      <p:ext uri="{BB962C8B-B14F-4D97-AF65-F5344CB8AC3E}">
        <p14:creationId xmlns:p14="http://schemas.microsoft.com/office/powerpoint/2010/main" val="414784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24BD9F-5DB0-4493-B6FD-431E5A278F62}"/>
              </a:ext>
            </a:extLst>
          </p:cNvPr>
          <p:cNvSpPr txBox="1"/>
          <p:nvPr/>
        </p:nvSpPr>
        <p:spPr>
          <a:xfrm>
            <a:off x="198783" y="49479"/>
            <a:ext cx="370614" cy="400110"/>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A</a:t>
            </a:r>
          </a:p>
        </p:txBody>
      </p:sp>
      <p:graphicFrame>
        <p:nvGraphicFramePr>
          <p:cNvPr id="3" name="Object 2">
            <a:extLst>
              <a:ext uri="{FF2B5EF4-FFF2-40B4-BE49-F238E27FC236}">
                <a16:creationId xmlns:a16="http://schemas.microsoft.com/office/drawing/2014/main" id="{31A07832-EDB3-438E-90A4-856B874BFE1F}"/>
              </a:ext>
            </a:extLst>
          </p:cNvPr>
          <p:cNvGraphicFramePr>
            <a:graphicFrameLocks noChangeAspect="1"/>
          </p:cNvGraphicFramePr>
          <p:nvPr>
            <p:extLst>
              <p:ext uri="{D42A27DB-BD31-4B8C-83A1-F6EECF244321}">
                <p14:modId xmlns:p14="http://schemas.microsoft.com/office/powerpoint/2010/main" val="1832203232"/>
              </p:ext>
            </p:extLst>
          </p:nvPr>
        </p:nvGraphicFramePr>
        <p:xfrm>
          <a:off x="384090" y="249534"/>
          <a:ext cx="2657475" cy="2792412"/>
        </p:xfrm>
        <a:graphic>
          <a:graphicData uri="http://schemas.openxmlformats.org/presentationml/2006/ole">
            <mc:AlternateContent xmlns:mc="http://schemas.openxmlformats.org/markup-compatibility/2006">
              <mc:Choice xmlns:v="urn:schemas-microsoft-com:vml" Requires="v">
                <p:oleObj name="Prism 8" r:id="rId2" imgW="2657441" imgH="2792995" progId="Prism8.Document">
                  <p:embed/>
                </p:oleObj>
              </mc:Choice>
              <mc:Fallback>
                <p:oleObj name="Prism 8" r:id="rId2" imgW="2657441" imgH="2792995" progId="Prism8.Document">
                  <p:embed/>
                  <p:pic>
                    <p:nvPicPr>
                      <p:cNvPr id="3" name="Object 2">
                        <a:extLst>
                          <a:ext uri="{FF2B5EF4-FFF2-40B4-BE49-F238E27FC236}">
                            <a16:creationId xmlns:a16="http://schemas.microsoft.com/office/drawing/2014/main" id="{31A07832-EDB3-438E-90A4-856B874BFE1F}"/>
                          </a:ext>
                        </a:extLst>
                      </p:cNvPr>
                      <p:cNvPicPr/>
                      <p:nvPr/>
                    </p:nvPicPr>
                    <p:blipFill>
                      <a:blip r:embed="rId3"/>
                      <a:stretch>
                        <a:fillRect/>
                      </a:stretch>
                    </p:blipFill>
                    <p:spPr>
                      <a:xfrm>
                        <a:off x="384090" y="249534"/>
                        <a:ext cx="2657475" cy="2792412"/>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60651BA7-BCCD-485E-AB8D-4359CBDD47F6}"/>
              </a:ext>
            </a:extLst>
          </p:cNvPr>
          <p:cNvSpPr txBox="1"/>
          <p:nvPr/>
        </p:nvSpPr>
        <p:spPr>
          <a:xfrm>
            <a:off x="2897595" y="49479"/>
            <a:ext cx="370614" cy="400110"/>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B</a:t>
            </a:r>
          </a:p>
        </p:txBody>
      </p:sp>
      <p:graphicFrame>
        <p:nvGraphicFramePr>
          <p:cNvPr id="5" name="Object 4">
            <a:extLst>
              <a:ext uri="{FF2B5EF4-FFF2-40B4-BE49-F238E27FC236}">
                <a16:creationId xmlns:a16="http://schemas.microsoft.com/office/drawing/2014/main" id="{EB4CE100-1FF4-4E11-9746-604A6C3AA07E}"/>
              </a:ext>
            </a:extLst>
          </p:cNvPr>
          <p:cNvGraphicFramePr>
            <a:graphicFrameLocks noChangeAspect="1"/>
          </p:cNvGraphicFramePr>
          <p:nvPr>
            <p:extLst>
              <p:ext uri="{D42A27DB-BD31-4B8C-83A1-F6EECF244321}">
                <p14:modId xmlns:p14="http://schemas.microsoft.com/office/powerpoint/2010/main" val="2278203961"/>
              </p:ext>
            </p:extLst>
          </p:nvPr>
        </p:nvGraphicFramePr>
        <p:xfrm>
          <a:off x="3268209" y="249534"/>
          <a:ext cx="2620962" cy="2711450"/>
        </p:xfrm>
        <a:graphic>
          <a:graphicData uri="http://schemas.openxmlformats.org/presentationml/2006/ole">
            <mc:AlternateContent xmlns:mc="http://schemas.openxmlformats.org/markup-compatibility/2006">
              <mc:Choice xmlns:v="urn:schemas-microsoft-com:vml" Requires="v">
                <p:oleObj name="Prism 8" r:id="rId4" imgW="2620708" imgH="2710879" progId="Prism8.Document">
                  <p:embed/>
                </p:oleObj>
              </mc:Choice>
              <mc:Fallback>
                <p:oleObj name="Prism 8" r:id="rId4" imgW="2620708" imgH="2710879" progId="Prism8.Document">
                  <p:embed/>
                  <p:pic>
                    <p:nvPicPr>
                      <p:cNvPr id="5" name="Object 4">
                        <a:extLst>
                          <a:ext uri="{FF2B5EF4-FFF2-40B4-BE49-F238E27FC236}">
                            <a16:creationId xmlns:a16="http://schemas.microsoft.com/office/drawing/2014/main" id="{EB4CE100-1FF4-4E11-9746-604A6C3AA07E}"/>
                          </a:ext>
                        </a:extLst>
                      </p:cNvPr>
                      <p:cNvPicPr/>
                      <p:nvPr/>
                    </p:nvPicPr>
                    <p:blipFill>
                      <a:blip r:embed="rId5"/>
                      <a:stretch>
                        <a:fillRect/>
                      </a:stretch>
                    </p:blipFill>
                    <p:spPr>
                      <a:xfrm>
                        <a:off x="3268209" y="249534"/>
                        <a:ext cx="2620962" cy="271145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79BBF830-FFE4-43C7-B3CB-AC16A414F810}"/>
              </a:ext>
            </a:extLst>
          </p:cNvPr>
          <p:cNvGraphicFramePr>
            <a:graphicFrameLocks noChangeAspect="1"/>
          </p:cNvGraphicFramePr>
          <p:nvPr>
            <p:extLst>
              <p:ext uri="{D42A27DB-BD31-4B8C-83A1-F6EECF244321}">
                <p14:modId xmlns:p14="http://schemas.microsoft.com/office/powerpoint/2010/main" val="848910372"/>
              </p:ext>
            </p:extLst>
          </p:nvPr>
        </p:nvGraphicFramePr>
        <p:xfrm>
          <a:off x="5593595" y="327306"/>
          <a:ext cx="2295525" cy="2636868"/>
        </p:xfrm>
        <a:graphic>
          <a:graphicData uri="http://schemas.openxmlformats.org/presentationml/2006/ole">
            <mc:AlternateContent xmlns:mc="http://schemas.openxmlformats.org/markup-compatibility/2006">
              <mc:Choice xmlns:v="urn:schemas-microsoft-com:vml" Requires="v">
                <p:oleObj name="Prism 8" r:id="rId6" imgW="2295865" imgH="2436442" progId="Prism8.Document">
                  <p:embed/>
                </p:oleObj>
              </mc:Choice>
              <mc:Fallback>
                <p:oleObj name="Prism 8" r:id="rId6" imgW="2295865" imgH="2436442" progId="Prism8.Document">
                  <p:embed/>
                  <p:pic>
                    <p:nvPicPr>
                      <p:cNvPr id="6" name="Object 5">
                        <a:extLst>
                          <a:ext uri="{FF2B5EF4-FFF2-40B4-BE49-F238E27FC236}">
                            <a16:creationId xmlns:a16="http://schemas.microsoft.com/office/drawing/2014/main" id="{79BBF830-FFE4-43C7-B3CB-AC16A414F810}"/>
                          </a:ext>
                        </a:extLst>
                      </p:cNvPr>
                      <p:cNvPicPr/>
                      <p:nvPr/>
                    </p:nvPicPr>
                    <p:blipFill>
                      <a:blip r:embed="rId7"/>
                      <a:stretch>
                        <a:fillRect/>
                      </a:stretch>
                    </p:blipFill>
                    <p:spPr>
                      <a:xfrm>
                        <a:off x="5593595" y="327306"/>
                        <a:ext cx="2295525" cy="2636868"/>
                      </a:xfrm>
                      <a:prstGeom prst="rect">
                        <a:avLst/>
                      </a:prstGeom>
                    </p:spPr>
                  </p:pic>
                </p:oleObj>
              </mc:Fallback>
            </mc:AlternateContent>
          </a:graphicData>
        </a:graphic>
      </p:graphicFrame>
      <p:sp>
        <p:nvSpPr>
          <p:cNvPr id="8" name="Footnotes">
            <a:extLst>
              <a:ext uri="{FF2B5EF4-FFF2-40B4-BE49-F238E27FC236}">
                <a16:creationId xmlns:a16="http://schemas.microsoft.com/office/drawing/2014/main" id="{A4F2E4F3-AF9A-4A3E-8B53-0F2F358216A8}"/>
              </a:ext>
            </a:extLst>
          </p:cNvPr>
          <p:cNvSpPr txBox="1"/>
          <p:nvPr/>
        </p:nvSpPr>
        <p:spPr>
          <a:xfrm>
            <a:off x="298132" y="3311638"/>
            <a:ext cx="11595735" cy="1517877"/>
          </a:xfrm>
          <a:prstGeom prst="rect">
            <a:avLst/>
          </a:prstGeom>
          <a:noFill/>
        </p:spPr>
        <p:txBody>
          <a:bodyPr wrap="square" lIns="0" tIns="0" rIns="0" bIns="0" rtlCol="0" anchor="t" anchorCtr="0">
            <a:noAutofit/>
          </a:bodyPr>
          <a:lstStyle/>
          <a:p>
            <a:pPr algn="just">
              <a:buSzPct val="100000"/>
            </a:pPr>
            <a:r>
              <a:rPr lang="en-US" sz="1200" b="1" dirty="0">
                <a:latin typeface="Arial"/>
                <a:cs typeface="Arial"/>
              </a:rPr>
              <a:t>Supplementary Figure 5. Analysis of incubation temperature and time for optimal on-column activation and elution of T cells.</a:t>
            </a:r>
            <a:r>
              <a:rPr lang="en-US" sz="1200" dirty="0">
                <a:latin typeface="Arial"/>
                <a:cs typeface="Arial"/>
              </a:rPr>
              <a:t> </a:t>
            </a:r>
            <a:r>
              <a:rPr lang="en-US" sz="1200" b="1" dirty="0">
                <a:latin typeface="Arial"/>
                <a:cs typeface="Arial"/>
              </a:rPr>
              <a:t>(A)</a:t>
            </a:r>
            <a:r>
              <a:rPr lang="en-US" sz="1200" dirty="0">
                <a:latin typeface="Arial"/>
                <a:cs typeface="Arial"/>
              </a:rPr>
              <a:t> Evaluation of different incubation temperatures after 4 hours on-column incubation. Bar graph displays T cell numbers collected at each condition. Temperature of 37°C leads to highest live T cell numbers collected. </a:t>
            </a:r>
            <a:r>
              <a:rPr lang="en-US" sz="1200" b="1" dirty="0">
                <a:latin typeface="Arial"/>
                <a:cs typeface="Arial"/>
              </a:rPr>
              <a:t>(B) </a:t>
            </a:r>
            <a:r>
              <a:rPr lang="en-US" sz="1200" dirty="0">
                <a:latin typeface="Arial"/>
                <a:cs typeface="Arial"/>
              </a:rPr>
              <a:t>Evaluation of on-column incubation duration at 37°C. Bar graphs present either cell numbers or cell viability after elution. 4 and 8 h time points result in similarly high eluted T cell numbers of comparable viability. 24 h time point leads to collection of even higher but less fit T cell numbers.</a:t>
            </a:r>
          </a:p>
        </p:txBody>
      </p:sp>
    </p:spTree>
    <p:extLst>
      <p:ext uri="{BB962C8B-B14F-4D97-AF65-F5344CB8AC3E}">
        <p14:creationId xmlns:p14="http://schemas.microsoft.com/office/powerpoint/2010/main" val="1681165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537C7F-B7BB-412E-8F67-82104E0D3097}"/>
              </a:ext>
            </a:extLst>
          </p:cNvPr>
          <p:cNvSpPr txBox="1"/>
          <p:nvPr/>
        </p:nvSpPr>
        <p:spPr>
          <a:xfrm>
            <a:off x="186430" y="237459"/>
            <a:ext cx="11674136" cy="2221121"/>
          </a:xfrm>
          <a:prstGeom prst="rect">
            <a:avLst/>
          </a:prstGeom>
          <a:noFill/>
        </p:spPr>
        <p:txBody>
          <a:bodyPr wrap="square" lIns="91440" tIns="45720" rIns="91440" bIns="45720" anchor="t">
            <a:spAutoFit/>
          </a:bodyPr>
          <a:lstStyle/>
          <a:p>
            <a:pPr>
              <a:lnSpc>
                <a:spcPct val="150000"/>
              </a:lnSpc>
              <a:spcAft>
                <a:spcPts val="800"/>
              </a:spcAft>
            </a:pPr>
            <a:r>
              <a:rPr lang="en-US" sz="1800" b="1" dirty="0">
                <a:effectLst/>
                <a:latin typeface="Arial"/>
                <a:ea typeface="Calibri" panose="020F0502020204030204" pitchFamily="34" charset="0"/>
                <a:cs typeface="Arial"/>
              </a:rPr>
              <a:t>Supplementary Material &amp; Methods</a:t>
            </a:r>
          </a:p>
          <a:p>
            <a:pPr>
              <a:lnSpc>
                <a:spcPct val="150000"/>
              </a:lnSpc>
              <a:spcAft>
                <a:spcPts val="800"/>
              </a:spcAft>
            </a:pPr>
            <a:r>
              <a:rPr lang="en-US" sz="1800" dirty="0">
                <a:effectLst/>
                <a:latin typeface="Arial"/>
                <a:ea typeface="Calibri" panose="020F0502020204030204" pitchFamily="34" charset="0"/>
                <a:cs typeface="Arial"/>
              </a:rPr>
              <a:t>Blood samples, cell selection, on-column cell activation as well as live cell, DoE and flow cytometric analyses were performed as described in </a:t>
            </a:r>
            <a:r>
              <a:rPr lang="en-US" dirty="0">
                <a:latin typeface="Arial"/>
                <a:ea typeface="Calibri" panose="020F0502020204030204" pitchFamily="34" charset="0"/>
                <a:cs typeface="Arial"/>
              </a:rPr>
              <a:t>the</a:t>
            </a:r>
            <a:r>
              <a:rPr lang="en-US" dirty="0">
                <a:latin typeface="Arial"/>
                <a:ea typeface="+mn-lt"/>
                <a:cs typeface="Arial"/>
              </a:rPr>
              <a:t> Materials &amp; Methods section</a:t>
            </a:r>
            <a:r>
              <a:rPr lang="en-US" dirty="0">
                <a:latin typeface="Arial"/>
                <a:ea typeface="Calibri" panose="020F0502020204030204" pitchFamily="34" charset="0"/>
                <a:cs typeface="Arial"/>
              </a:rPr>
              <a:t> of the main </a:t>
            </a:r>
            <a:r>
              <a:rPr lang="en-US" sz="1800" dirty="0">
                <a:effectLst/>
                <a:latin typeface="Arial"/>
                <a:ea typeface="Calibri" panose="020F0502020204030204" pitchFamily="34" charset="0"/>
                <a:cs typeface="Arial"/>
              </a:rPr>
              <a:t>text. Flow cytometric data were analyzed using </a:t>
            </a:r>
            <a:r>
              <a:rPr lang="en-US" sz="1800" dirty="0" err="1">
                <a:effectLst/>
                <a:latin typeface="Arial"/>
                <a:ea typeface="Calibri" panose="020F0502020204030204" pitchFamily="34" charset="0"/>
                <a:cs typeface="Arial"/>
              </a:rPr>
              <a:t>FlowJo</a:t>
            </a:r>
            <a:r>
              <a:rPr lang="en-US" sz="1800" dirty="0">
                <a:effectLst/>
                <a:latin typeface="Arial"/>
                <a:ea typeface="Calibri" panose="020F0502020204030204" pitchFamily="34" charset="0"/>
                <a:cs typeface="Arial"/>
              </a:rPr>
              <a:t> software (</a:t>
            </a:r>
            <a:r>
              <a:rPr lang="en-US" sz="1800" dirty="0" err="1">
                <a:effectLst/>
                <a:latin typeface="Arial"/>
                <a:ea typeface="Calibri" panose="020F0502020204030204" pitchFamily="34" charset="0"/>
                <a:cs typeface="Arial"/>
              </a:rPr>
              <a:t>FlowJo</a:t>
            </a:r>
            <a:r>
              <a:rPr lang="en-US" sz="1800" dirty="0">
                <a:effectLst/>
                <a:latin typeface="Arial"/>
                <a:ea typeface="Calibri" panose="020F0502020204030204" pitchFamily="34" charset="0"/>
                <a:cs typeface="Arial"/>
              </a:rPr>
              <a:t>, LLC). Graphs and statistical analyses were generated using either GraphPad Prism software (GraphPad Software) or JMP software (SAS).</a:t>
            </a:r>
            <a:r>
              <a:rPr lang="en-US" dirty="0">
                <a:latin typeface="Arial"/>
                <a:ea typeface="Calibri" panose="020F0502020204030204" pitchFamily="34" charset="0"/>
                <a:cs typeface="Arial"/>
              </a:rPr>
              <a:t> </a:t>
            </a: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60000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60FDD10021474C919EAD1A450FABE2" ma:contentTypeVersion="4" ma:contentTypeDescription="Create a new document." ma:contentTypeScope="" ma:versionID="3da29b49209b2f92a7401d68a0b3a973">
  <xsd:schema xmlns:xsd="http://www.w3.org/2001/XMLSchema" xmlns:xs="http://www.w3.org/2001/XMLSchema" xmlns:p="http://schemas.microsoft.com/office/2006/metadata/properties" xmlns:ns2="c8d5f542-25fe-4c22-862e-d87ca4a56c66" targetNamespace="http://schemas.microsoft.com/office/2006/metadata/properties" ma:root="true" ma:fieldsID="670b595ac837889be405ace0cd7839e5" ns2:_="">
    <xsd:import namespace="c8d5f542-25fe-4c22-862e-d87ca4a56c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d5f542-25fe-4c22-862e-d87ca4a56c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3888732-68F3-4C8A-BD31-F86A7E20BAA2}">
  <ds:schemaRefs>
    <ds:schemaRef ds:uri="c8d5f542-25fe-4c22-862e-d87ca4a56c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0AE4EAE-40FB-4A5C-910A-27426EC8B35C}">
  <ds:schemaRefs>
    <ds:schemaRef ds:uri="http://schemas.microsoft.com/sharepoint/v3/contenttype/forms"/>
  </ds:schemaRefs>
</ds:datastoreItem>
</file>

<file path=customXml/itemProps3.xml><?xml version="1.0" encoding="utf-8"?>
<ds:datastoreItem xmlns:ds="http://schemas.openxmlformats.org/officeDocument/2006/customXml" ds:itemID="{8C4EFF56-92CA-40C0-8DF8-495FDF579EA9}">
  <ds:schemaRef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dcmitype/"/>
    <ds:schemaRef ds:uri="http://www.w3.org/XML/1998/namespace"/>
    <ds:schemaRef ds:uri="http://purl.org/dc/terms/"/>
    <ds:schemaRef ds:uri="http://schemas.microsoft.com/office/infopath/2007/PartnerControls"/>
    <ds:schemaRef ds:uri="c8d5f542-25fe-4c22-862e-d87ca4a56c66"/>
  </ds:schemaRefs>
</ds:datastoreItem>
</file>

<file path=docProps/app.xml><?xml version="1.0" encoding="utf-8"?>
<Properties xmlns="http://schemas.openxmlformats.org/officeDocument/2006/extended-properties" xmlns:vt="http://schemas.openxmlformats.org/officeDocument/2006/docPropsVTypes">
  <TotalTime>0</TotalTime>
  <Words>1125</Words>
  <Application>Microsoft Office PowerPoint</Application>
  <PresentationFormat>Widescreen</PresentationFormat>
  <Paragraphs>41</Paragraphs>
  <Slides>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2" baseType="lpstr">
      <vt:lpstr>Arial</vt:lpstr>
      <vt:lpstr>Calibri</vt:lpstr>
      <vt:lpstr>Calibri Light</vt:lpstr>
      <vt:lpstr>Office Theme</vt:lpstr>
      <vt:lpstr>Prism 8</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Mateusz Poltorak</dc:creator>
  <cp:lastModifiedBy>Poltorak, Mateusz</cp:lastModifiedBy>
  <cp:revision>1</cp:revision>
  <cp:lastPrinted>2019-11-04T12:34:14Z</cp:lastPrinted>
  <dcterms:created xsi:type="dcterms:W3CDTF">2019-07-22T12:04:58Z</dcterms:created>
  <dcterms:modified xsi:type="dcterms:W3CDTF">2022-04-11T16:10:36Z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0x0101006F60FDD10021474C919EAD1A450FABE2</vt:lpwstr>
  </property>
</Properties>
</file>