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9" r:id="rId2"/>
  </p:sldIdLst>
  <p:sldSz cx="11158538" cy="10082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63" autoAdjust="0"/>
    <p:restoredTop sz="94660"/>
  </p:normalViewPr>
  <p:slideViewPr>
    <p:cSldViewPr snapToGrid="0">
      <p:cViewPr varScale="1">
        <p:scale>
          <a:sx n="43" d="100"/>
          <a:sy n="43" d="100"/>
        </p:scale>
        <p:origin x="11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6891" y="1650029"/>
            <a:ext cx="9484757" cy="3510104"/>
          </a:xfrm>
        </p:spPr>
        <p:txBody>
          <a:bodyPr anchor="b"/>
          <a:lstStyle>
            <a:lvl1pPr algn="ctr">
              <a:defRPr sz="732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4817" y="5295497"/>
            <a:ext cx="8368904" cy="2434200"/>
          </a:xfrm>
        </p:spPr>
        <p:txBody>
          <a:bodyPr/>
          <a:lstStyle>
            <a:lvl1pPr marL="0" indent="0" algn="ctr">
              <a:buNone/>
              <a:defRPr sz="2929"/>
            </a:lvl1pPr>
            <a:lvl2pPr marL="557921" indent="0" algn="ctr">
              <a:buNone/>
              <a:defRPr sz="2441"/>
            </a:lvl2pPr>
            <a:lvl3pPr marL="1115842" indent="0" algn="ctr">
              <a:buNone/>
              <a:defRPr sz="2197"/>
            </a:lvl3pPr>
            <a:lvl4pPr marL="1673763" indent="0" algn="ctr">
              <a:buNone/>
              <a:defRPr sz="1952"/>
            </a:lvl4pPr>
            <a:lvl5pPr marL="2231685" indent="0" algn="ctr">
              <a:buNone/>
              <a:defRPr sz="1952"/>
            </a:lvl5pPr>
            <a:lvl6pPr marL="2789606" indent="0" algn="ctr">
              <a:buNone/>
              <a:defRPr sz="1952"/>
            </a:lvl6pPr>
            <a:lvl7pPr marL="3347527" indent="0" algn="ctr">
              <a:buNone/>
              <a:defRPr sz="1952"/>
            </a:lvl7pPr>
            <a:lvl8pPr marL="3905448" indent="0" algn="ctr">
              <a:buNone/>
              <a:defRPr sz="1952"/>
            </a:lvl8pPr>
            <a:lvl9pPr marL="4463369" indent="0" algn="ctr">
              <a:buNone/>
              <a:defRPr sz="195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1CFD-EA9E-43FA-895C-CFF867C88015}" type="datetimeFigureOut">
              <a:rPr kumimoji="1" lang="ja-JP" altLang="en-US" smtClean="0"/>
              <a:t>2022/3/15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3645-E70F-47A9-AC77-EC8DC993ED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6706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1CFD-EA9E-43FA-895C-CFF867C88015}" type="datetimeFigureOut">
              <a:rPr kumimoji="1" lang="ja-JP" altLang="en-US" smtClean="0"/>
              <a:t>2022/3/15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3645-E70F-47A9-AC77-EC8DC993ED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638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338" y="2513555"/>
            <a:ext cx="9624239" cy="4193920"/>
          </a:xfrm>
        </p:spPr>
        <p:txBody>
          <a:bodyPr anchor="b"/>
          <a:lstStyle>
            <a:lvl1pPr>
              <a:defRPr sz="732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1338" y="6747151"/>
            <a:ext cx="9624239" cy="2205483"/>
          </a:xfrm>
        </p:spPr>
        <p:txBody>
          <a:bodyPr/>
          <a:lstStyle>
            <a:lvl1pPr marL="0" indent="0">
              <a:buNone/>
              <a:defRPr sz="2929">
                <a:solidFill>
                  <a:schemeClr val="tx1"/>
                </a:solidFill>
              </a:defRPr>
            </a:lvl1pPr>
            <a:lvl2pPr marL="557921" indent="0">
              <a:buNone/>
              <a:defRPr sz="2441">
                <a:solidFill>
                  <a:schemeClr val="tx1">
                    <a:tint val="75000"/>
                  </a:schemeClr>
                </a:solidFill>
              </a:defRPr>
            </a:lvl2pPr>
            <a:lvl3pPr marL="1115842" indent="0">
              <a:buNone/>
              <a:defRPr sz="2197">
                <a:solidFill>
                  <a:schemeClr val="tx1">
                    <a:tint val="75000"/>
                  </a:schemeClr>
                </a:solidFill>
              </a:defRPr>
            </a:lvl3pPr>
            <a:lvl4pPr marL="1673763" indent="0">
              <a:buNone/>
              <a:defRPr sz="1952">
                <a:solidFill>
                  <a:schemeClr val="tx1">
                    <a:tint val="75000"/>
                  </a:schemeClr>
                </a:solidFill>
              </a:defRPr>
            </a:lvl4pPr>
            <a:lvl5pPr marL="2231685" indent="0">
              <a:buNone/>
              <a:defRPr sz="1952">
                <a:solidFill>
                  <a:schemeClr val="tx1">
                    <a:tint val="75000"/>
                  </a:schemeClr>
                </a:solidFill>
              </a:defRPr>
            </a:lvl5pPr>
            <a:lvl6pPr marL="2789606" indent="0">
              <a:buNone/>
              <a:defRPr sz="1952">
                <a:solidFill>
                  <a:schemeClr val="tx1">
                    <a:tint val="75000"/>
                  </a:schemeClr>
                </a:solidFill>
              </a:defRPr>
            </a:lvl6pPr>
            <a:lvl7pPr marL="3347527" indent="0">
              <a:buNone/>
              <a:defRPr sz="1952">
                <a:solidFill>
                  <a:schemeClr val="tx1">
                    <a:tint val="75000"/>
                  </a:schemeClr>
                </a:solidFill>
              </a:defRPr>
            </a:lvl7pPr>
            <a:lvl8pPr marL="3905448" indent="0">
              <a:buNone/>
              <a:defRPr sz="1952">
                <a:solidFill>
                  <a:schemeClr val="tx1">
                    <a:tint val="75000"/>
                  </a:schemeClr>
                </a:solidFill>
              </a:defRPr>
            </a:lvl8pPr>
            <a:lvl9pPr marL="4463369" indent="0">
              <a:buNone/>
              <a:defRPr sz="19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1CFD-EA9E-43FA-895C-CFF867C88015}" type="datetimeFigureOut">
              <a:rPr kumimoji="1" lang="ja-JP" altLang="en-US" smtClean="0"/>
              <a:t>2022/3/15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3645-E70F-47A9-AC77-EC8DC993ED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1686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7149" y="2683922"/>
            <a:ext cx="4742379" cy="63970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49010" y="2683922"/>
            <a:ext cx="4742379" cy="63970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1CFD-EA9E-43FA-895C-CFF867C88015}" type="datetimeFigureOut">
              <a:rPr kumimoji="1" lang="ja-JP" altLang="en-US" smtClean="0"/>
              <a:t>2022/3/15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3645-E70F-47A9-AC77-EC8DC993ED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0670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603" y="536787"/>
            <a:ext cx="9624239" cy="194876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604" y="2471543"/>
            <a:ext cx="4720584" cy="1211265"/>
          </a:xfrm>
        </p:spPr>
        <p:txBody>
          <a:bodyPr anchor="b"/>
          <a:lstStyle>
            <a:lvl1pPr marL="0" indent="0">
              <a:buNone/>
              <a:defRPr sz="2929" b="1"/>
            </a:lvl1pPr>
            <a:lvl2pPr marL="557921" indent="0">
              <a:buNone/>
              <a:defRPr sz="2441" b="1"/>
            </a:lvl2pPr>
            <a:lvl3pPr marL="1115842" indent="0">
              <a:buNone/>
              <a:defRPr sz="2197" b="1"/>
            </a:lvl3pPr>
            <a:lvl4pPr marL="1673763" indent="0">
              <a:buNone/>
              <a:defRPr sz="1952" b="1"/>
            </a:lvl4pPr>
            <a:lvl5pPr marL="2231685" indent="0">
              <a:buNone/>
              <a:defRPr sz="1952" b="1"/>
            </a:lvl5pPr>
            <a:lvl6pPr marL="2789606" indent="0">
              <a:buNone/>
              <a:defRPr sz="1952" b="1"/>
            </a:lvl6pPr>
            <a:lvl7pPr marL="3347527" indent="0">
              <a:buNone/>
              <a:defRPr sz="1952" b="1"/>
            </a:lvl7pPr>
            <a:lvl8pPr marL="3905448" indent="0">
              <a:buNone/>
              <a:defRPr sz="1952" b="1"/>
            </a:lvl8pPr>
            <a:lvl9pPr marL="4463369" indent="0">
              <a:buNone/>
              <a:defRPr sz="195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604" y="3682809"/>
            <a:ext cx="4720584" cy="541685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49010" y="2471543"/>
            <a:ext cx="4743832" cy="1211265"/>
          </a:xfrm>
        </p:spPr>
        <p:txBody>
          <a:bodyPr anchor="b"/>
          <a:lstStyle>
            <a:lvl1pPr marL="0" indent="0">
              <a:buNone/>
              <a:defRPr sz="2929" b="1"/>
            </a:lvl1pPr>
            <a:lvl2pPr marL="557921" indent="0">
              <a:buNone/>
              <a:defRPr sz="2441" b="1"/>
            </a:lvl2pPr>
            <a:lvl3pPr marL="1115842" indent="0">
              <a:buNone/>
              <a:defRPr sz="2197" b="1"/>
            </a:lvl3pPr>
            <a:lvl4pPr marL="1673763" indent="0">
              <a:buNone/>
              <a:defRPr sz="1952" b="1"/>
            </a:lvl4pPr>
            <a:lvl5pPr marL="2231685" indent="0">
              <a:buNone/>
              <a:defRPr sz="1952" b="1"/>
            </a:lvl5pPr>
            <a:lvl6pPr marL="2789606" indent="0">
              <a:buNone/>
              <a:defRPr sz="1952" b="1"/>
            </a:lvl6pPr>
            <a:lvl7pPr marL="3347527" indent="0">
              <a:buNone/>
              <a:defRPr sz="1952" b="1"/>
            </a:lvl7pPr>
            <a:lvl8pPr marL="3905448" indent="0">
              <a:buNone/>
              <a:defRPr sz="1952" b="1"/>
            </a:lvl8pPr>
            <a:lvl9pPr marL="4463369" indent="0">
              <a:buNone/>
              <a:defRPr sz="195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9010" y="3682809"/>
            <a:ext cx="4743832" cy="541685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1CFD-EA9E-43FA-895C-CFF867C88015}" type="datetimeFigureOut">
              <a:rPr kumimoji="1" lang="ja-JP" altLang="en-US" smtClean="0"/>
              <a:t>2022/3/15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3645-E70F-47A9-AC77-EC8DC993ED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8731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1CFD-EA9E-43FA-895C-CFF867C88015}" type="datetimeFigureOut">
              <a:rPr kumimoji="1" lang="ja-JP" altLang="en-US" smtClean="0"/>
              <a:t>2022/3/15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3645-E70F-47A9-AC77-EC8DC993ED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54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1CFD-EA9E-43FA-895C-CFF867C88015}" type="datetimeFigureOut">
              <a:rPr kumimoji="1" lang="ja-JP" altLang="en-US" smtClean="0"/>
              <a:t>2022/3/15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3645-E70F-47A9-AC77-EC8DC993ED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610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603" y="672148"/>
            <a:ext cx="3598919" cy="2352516"/>
          </a:xfrm>
        </p:spPr>
        <p:txBody>
          <a:bodyPr anchor="b"/>
          <a:lstStyle>
            <a:lvl1pPr>
              <a:defRPr sz="390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832" y="1451654"/>
            <a:ext cx="5649010" cy="7164906"/>
          </a:xfrm>
        </p:spPr>
        <p:txBody>
          <a:bodyPr/>
          <a:lstStyle>
            <a:lvl1pPr>
              <a:defRPr sz="3905"/>
            </a:lvl1pPr>
            <a:lvl2pPr>
              <a:defRPr sz="3417"/>
            </a:lvl2pPr>
            <a:lvl3pPr>
              <a:defRPr sz="2929"/>
            </a:lvl3pPr>
            <a:lvl4pPr>
              <a:defRPr sz="2441"/>
            </a:lvl4pPr>
            <a:lvl5pPr>
              <a:defRPr sz="2441"/>
            </a:lvl5pPr>
            <a:lvl6pPr>
              <a:defRPr sz="2441"/>
            </a:lvl6pPr>
            <a:lvl7pPr>
              <a:defRPr sz="2441"/>
            </a:lvl7pPr>
            <a:lvl8pPr>
              <a:defRPr sz="2441"/>
            </a:lvl8pPr>
            <a:lvl9pPr>
              <a:defRPr sz="244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603" y="3024664"/>
            <a:ext cx="3598919" cy="5603564"/>
          </a:xfrm>
        </p:spPr>
        <p:txBody>
          <a:bodyPr/>
          <a:lstStyle>
            <a:lvl1pPr marL="0" indent="0">
              <a:buNone/>
              <a:defRPr sz="1952"/>
            </a:lvl1pPr>
            <a:lvl2pPr marL="557921" indent="0">
              <a:buNone/>
              <a:defRPr sz="1708"/>
            </a:lvl2pPr>
            <a:lvl3pPr marL="1115842" indent="0">
              <a:buNone/>
              <a:defRPr sz="1464"/>
            </a:lvl3pPr>
            <a:lvl4pPr marL="1673763" indent="0">
              <a:buNone/>
              <a:defRPr sz="1220"/>
            </a:lvl4pPr>
            <a:lvl5pPr marL="2231685" indent="0">
              <a:buNone/>
              <a:defRPr sz="1220"/>
            </a:lvl5pPr>
            <a:lvl6pPr marL="2789606" indent="0">
              <a:buNone/>
              <a:defRPr sz="1220"/>
            </a:lvl6pPr>
            <a:lvl7pPr marL="3347527" indent="0">
              <a:buNone/>
              <a:defRPr sz="1220"/>
            </a:lvl7pPr>
            <a:lvl8pPr marL="3905448" indent="0">
              <a:buNone/>
              <a:defRPr sz="1220"/>
            </a:lvl8pPr>
            <a:lvl9pPr marL="4463369" indent="0">
              <a:buNone/>
              <a:defRPr sz="122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1CFD-EA9E-43FA-895C-CFF867C88015}" type="datetimeFigureOut">
              <a:rPr kumimoji="1" lang="ja-JP" altLang="en-US" smtClean="0"/>
              <a:t>2022/3/15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3645-E70F-47A9-AC77-EC8DC993ED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41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603" y="672148"/>
            <a:ext cx="3598919" cy="2352516"/>
          </a:xfrm>
        </p:spPr>
        <p:txBody>
          <a:bodyPr anchor="b"/>
          <a:lstStyle>
            <a:lvl1pPr>
              <a:defRPr sz="390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43832" y="1451654"/>
            <a:ext cx="5649010" cy="7164906"/>
          </a:xfrm>
        </p:spPr>
        <p:txBody>
          <a:bodyPr anchor="t"/>
          <a:lstStyle>
            <a:lvl1pPr marL="0" indent="0">
              <a:buNone/>
              <a:defRPr sz="3905"/>
            </a:lvl1pPr>
            <a:lvl2pPr marL="557921" indent="0">
              <a:buNone/>
              <a:defRPr sz="3417"/>
            </a:lvl2pPr>
            <a:lvl3pPr marL="1115842" indent="0">
              <a:buNone/>
              <a:defRPr sz="2929"/>
            </a:lvl3pPr>
            <a:lvl4pPr marL="1673763" indent="0">
              <a:buNone/>
              <a:defRPr sz="2441"/>
            </a:lvl4pPr>
            <a:lvl5pPr marL="2231685" indent="0">
              <a:buNone/>
              <a:defRPr sz="2441"/>
            </a:lvl5pPr>
            <a:lvl6pPr marL="2789606" indent="0">
              <a:buNone/>
              <a:defRPr sz="2441"/>
            </a:lvl6pPr>
            <a:lvl7pPr marL="3347527" indent="0">
              <a:buNone/>
              <a:defRPr sz="2441"/>
            </a:lvl7pPr>
            <a:lvl8pPr marL="3905448" indent="0">
              <a:buNone/>
              <a:defRPr sz="2441"/>
            </a:lvl8pPr>
            <a:lvl9pPr marL="4463369" indent="0">
              <a:buNone/>
              <a:defRPr sz="2441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603" y="3024664"/>
            <a:ext cx="3598919" cy="5603564"/>
          </a:xfrm>
        </p:spPr>
        <p:txBody>
          <a:bodyPr/>
          <a:lstStyle>
            <a:lvl1pPr marL="0" indent="0">
              <a:buNone/>
              <a:defRPr sz="1952"/>
            </a:lvl1pPr>
            <a:lvl2pPr marL="557921" indent="0">
              <a:buNone/>
              <a:defRPr sz="1708"/>
            </a:lvl2pPr>
            <a:lvl3pPr marL="1115842" indent="0">
              <a:buNone/>
              <a:defRPr sz="1464"/>
            </a:lvl3pPr>
            <a:lvl4pPr marL="1673763" indent="0">
              <a:buNone/>
              <a:defRPr sz="1220"/>
            </a:lvl4pPr>
            <a:lvl5pPr marL="2231685" indent="0">
              <a:buNone/>
              <a:defRPr sz="1220"/>
            </a:lvl5pPr>
            <a:lvl6pPr marL="2789606" indent="0">
              <a:buNone/>
              <a:defRPr sz="1220"/>
            </a:lvl6pPr>
            <a:lvl7pPr marL="3347527" indent="0">
              <a:buNone/>
              <a:defRPr sz="1220"/>
            </a:lvl7pPr>
            <a:lvl8pPr marL="3905448" indent="0">
              <a:buNone/>
              <a:defRPr sz="1220"/>
            </a:lvl8pPr>
            <a:lvl9pPr marL="4463369" indent="0">
              <a:buNone/>
              <a:defRPr sz="122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1CFD-EA9E-43FA-895C-CFF867C88015}" type="datetimeFigureOut">
              <a:rPr kumimoji="1" lang="ja-JP" altLang="en-US" smtClean="0"/>
              <a:t>2022/3/15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3645-E70F-47A9-AC77-EC8DC993ED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35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1CFD-EA9E-43FA-895C-CFF867C88015}" type="datetimeFigureOut">
              <a:rPr kumimoji="1" lang="ja-JP" altLang="en-US" smtClean="0"/>
              <a:t>2022/3/15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3645-E70F-47A9-AC77-EC8DC993ED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5291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5329" y="536785"/>
            <a:ext cx="2406060" cy="8544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7150" y="536785"/>
            <a:ext cx="7078698" cy="8544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1CFD-EA9E-43FA-895C-CFF867C88015}" type="datetimeFigureOut">
              <a:rPr kumimoji="1" lang="ja-JP" altLang="en-US" smtClean="0"/>
              <a:t>2022/3/15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3645-E70F-47A9-AC77-EC8DC993ED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613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7150" y="536787"/>
            <a:ext cx="9624239" cy="1948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150" y="2683922"/>
            <a:ext cx="9624239" cy="6397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150" y="9344720"/>
            <a:ext cx="2510671" cy="536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61CFD-EA9E-43FA-895C-CFF867C88015}" type="datetimeFigureOut">
              <a:rPr kumimoji="1" lang="ja-JP" altLang="en-US" smtClean="0"/>
              <a:t>2022/3/15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6266" y="9344720"/>
            <a:ext cx="3766007" cy="536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0717" y="9344720"/>
            <a:ext cx="2510671" cy="536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63645-E70F-47A9-AC77-EC8DC993ED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9620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1115842" rtl="0" eaLnBrk="1" latinLnBrk="0" hangingPunct="1">
        <a:lnSpc>
          <a:spcPct val="90000"/>
        </a:lnSpc>
        <a:spcBef>
          <a:spcPct val="0"/>
        </a:spcBef>
        <a:buNone/>
        <a:defRPr kumimoji="1" sz="536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8961" indent="-278961" algn="l" defTabSz="1115842" rtl="0" eaLnBrk="1" latinLnBrk="0" hangingPunct="1">
        <a:lnSpc>
          <a:spcPct val="90000"/>
        </a:lnSpc>
        <a:spcBef>
          <a:spcPts val="1220"/>
        </a:spcBef>
        <a:buFont typeface="Arial" panose="020B0604020202020204" pitchFamily="34" charset="0"/>
        <a:buChar char="•"/>
        <a:defRPr kumimoji="1" sz="3417" kern="1200">
          <a:solidFill>
            <a:schemeClr val="tx1"/>
          </a:solidFill>
          <a:latin typeface="+mn-lt"/>
          <a:ea typeface="+mn-ea"/>
          <a:cs typeface="+mn-cs"/>
        </a:defRPr>
      </a:lvl1pPr>
      <a:lvl2pPr marL="836882" indent="-278961" algn="l" defTabSz="1115842" rtl="0" eaLnBrk="1" latinLnBrk="0" hangingPunct="1">
        <a:lnSpc>
          <a:spcPct val="90000"/>
        </a:lnSpc>
        <a:spcBef>
          <a:spcPts val="610"/>
        </a:spcBef>
        <a:buFont typeface="Arial" panose="020B0604020202020204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2pPr>
      <a:lvl3pPr marL="1394803" indent="-278961" algn="l" defTabSz="1115842" rtl="0" eaLnBrk="1" latinLnBrk="0" hangingPunct="1">
        <a:lnSpc>
          <a:spcPct val="90000"/>
        </a:lnSpc>
        <a:spcBef>
          <a:spcPts val="610"/>
        </a:spcBef>
        <a:buFont typeface="Arial" panose="020B0604020202020204" pitchFamily="34" charset="0"/>
        <a:buChar char="•"/>
        <a:defRPr kumimoji="1" sz="2441" kern="1200">
          <a:solidFill>
            <a:schemeClr val="tx1"/>
          </a:solidFill>
          <a:latin typeface="+mn-lt"/>
          <a:ea typeface="+mn-ea"/>
          <a:cs typeface="+mn-cs"/>
        </a:defRPr>
      </a:lvl3pPr>
      <a:lvl4pPr marL="1952724" indent="-278961" algn="l" defTabSz="1115842" rtl="0" eaLnBrk="1" latinLnBrk="0" hangingPunct="1">
        <a:lnSpc>
          <a:spcPct val="90000"/>
        </a:lnSpc>
        <a:spcBef>
          <a:spcPts val="610"/>
        </a:spcBef>
        <a:buFont typeface="Arial" panose="020B0604020202020204" pitchFamily="34" charset="0"/>
        <a:buChar char="•"/>
        <a:defRPr kumimoji="1" sz="2197" kern="1200">
          <a:solidFill>
            <a:schemeClr val="tx1"/>
          </a:solidFill>
          <a:latin typeface="+mn-lt"/>
          <a:ea typeface="+mn-ea"/>
          <a:cs typeface="+mn-cs"/>
        </a:defRPr>
      </a:lvl4pPr>
      <a:lvl5pPr marL="2510645" indent="-278961" algn="l" defTabSz="1115842" rtl="0" eaLnBrk="1" latinLnBrk="0" hangingPunct="1">
        <a:lnSpc>
          <a:spcPct val="90000"/>
        </a:lnSpc>
        <a:spcBef>
          <a:spcPts val="610"/>
        </a:spcBef>
        <a:buFont typeface="Arial" panose="020B0604020202020204" pitchFamily="34" charset="0"/>
        <a:buChar char="•"/>
        <a:defRPr kumimoji="1" sz="2197" kern="1200">
          <a:solidFill>
            <a:schemeClr val="tx1"/>
          </a:solidFill>
          <a:latin typeface="+mn-lt"/>
          <a:ea typeface="+mn-ea"/>
          <a:cs typeface="+mn-cs"/>
        </a:defRPr>
      </a:lvl5pPr>
      <a:lvl6pPr marL="3068566" indent="-278961" algn="l" defTabSz="1115842" rtl="0" eaLnBrk="1" latinLnBrk="0" hangingPunct="1">
        <a:lnSpc>
          <a:spcPct val="90000"/>
        </a:lnSpc>
        <a:spcBef>
          <a:spcPts val="610"/>
        </a:spcBef>
        <a:buFont typeface="Arial" panose="020B0604020202020204" pitchFamily="34" charset="0"/>
        <a:buChar char="•"/>
        <a:defRPr kumimoji="1" sz="2197" kern="1200">
          <a:solidFill>
            <a:schemeClr val="tx1"/>
          </a:solidFill>
          <a:latin typeface="+mn-lt"/>
          <a:ea typeface="+mn-ea"/>
          <a:cs typeface="+mn-cs"/>
        </a:defRPr>
      </a:lvl6pPr>
      <a:lvl7pPr marL="3626488" indent="-278961" algn="l" defTabSz="1115842" rtl="0" eaLnBrk="1" latinLnBrk="0" hangingPunct="1">
        <a:lnSpc>
          <a:spcPct val="90000"/>
        </a:lnSpc>
        <a:spcBef>
          <a:spcPts val="610"/>
        </a:spcBef>
        <a:buFont typeface="Arial" panose="020B0604020202020204" pitchFamily="34" charset="0"/>
        <a:buChar char="•"/>
        <a:defRPr kumimoji="1" sz="2197" kern="1200">
          <a:solidFill>
            <a:schemeClr val="tx1"/>
          </a:solidFill>
          <a:latin typeface="+mn-lt"/>
          <a:ea typeface="+mn-ea"/>
          <a:cs typeface="+mn-cs"/>
        </a:defRPr>
      </a:lvl7pPr>
      <a:lvl8pPr marL="4184409" indent="-278961" algn="l" defTabSz="1115842" rtl="0" eaLnBrk="1" latinLnBrk="0" hangingPunct="1">
        <a:lnSpc>
          <a:spcPct val="90000"/>
        </a:lnSpc>
        <a:spcBef>
          <a:spcPts val="610"/>
        </a:spcBef>
        <a:buFont typeface="Arial" panose="020B0604020202020204" pitchFamily="34" charset="0"/>
        <a:buChar char="•"/>
        <a:defRPr kumimoji="1" sz="2197" kern="1200">
          <a:solidFill>
            <a:schemeClr val="tx1"/>
          </a:solidFill>
          <a:latin typeface="+mn-lt"/>
          <a:ea typeface="+mn-ea"/>
          <a:cs typeface="+mn-cs"/>
        </a:defRPr>
      </a:lvl8pPr>
      <a:lvl9pPr marL="4742330" indent="-278961" algn="l" defTabSz="1115842" rtl="0" eaLnBrk="1" latinLnBrk="0" hangingPunct="1">
        <a:lnSpc>
          <a:spcPct val="90000"/>
        </a:lnSpc>
        <a:spcBef>
          <a:spcPts val="610"/>
        </a:spcBef>
        <a:buFont typeface="Arial" panose="020B0604020202020204" pitchFamily="34" charset="0"/>
        <a:buChar char="•"/>
        <a:defRPr kumimoji="1" sz="21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15842" rtl="0" eaLnBrk="1" latinLnBrk="0" hangingPunct="1">
        <a:defRPr kumimoji="1" sz="2197" kern="1200">
          <a:solidFill>
            <a:schemeClr val="tx1"/>
          </a:solidFill>
          <a:latin typeface="+mn-lt"/>
          <a:ea typeface="+mn-ea"/>
          <a:cs typeface="+mn-cs"/>
        </a:defRPr>
      </a:lvl1pPr>
      <a:lvl2pPr marL="557921" algn="l" defTabSz="1115842" rtl="0" eaLnBrk="1" latinLnBrk="0" hangingPunct="1">
        <a:defRPr kumimoji="1" sz="2197" kern="1200">
          <a:solidFill>
            <a:schemeClr val="tx1"/>
          </a:solidFill>
          <a:latin typeface="+mn-lt"/>
          <a:ea typeface="+mn-ea"/>
          <a:cs typeface="+mn-cs"/>
        </a:defRPr>
      </a:lvl2pPr>
      <a:lvl3pPr marL="1115842" algn="l" defTabSz="1115842" rtl="0" eaLnBrk="1" latinLnBrk="0" hangingPunct="1">
        <a:defRPr kumimoji="1" sz="2197" kern="1200">
          <a:solidFill>
            <a:schemeClr val="tx1"/>
          </a:solidFill>
          <a:latin typeface="+mn-lt"/>
          <a:ea typeface="+mn-ea"/>
          <a:cs typeface="+mn-cs"/>
        </a:defRPr>
      </a:lvl3pPr>
      <a:lvl4pPr marL="1673763" algn="l" defTabSz="1115842" rtl="0" eaLnBrk="1" latinLnBrk="0" hangingPunct="1">
        <a:defRPr kumimoji="1" sz="2197" kern="1200">
          <a:solidFill>
            <a:schemeClr val="tx1"/>
          </a:solidFill>
          <a:latin typeface="+mn-lt"/>
          <a:ea typeface="+mn-ea"/>
          <a:cs typeface="+mn-cs"/>
        </a:defRPr>
      </a:lvl4pPr>
      <a:lvl5pPr marL="2231685" algn="l" defTabSz="1115842" rtl="0" eaLnBrk="1" latinLnBrk="0" hangingPunct="1">
        <a:defRPr kumimoji="1" sz="2197" kern="1200">
          <a:solidFill>
            <a:schemeClr val="tx1"/>
          </a:solidFill>
          <a:latin typeface="+mn-lt"/>
          <a:ea typeface="+mn-ea"/>
          <a:cs typeface="+mn-cs"/>
        </a:defRPr>
      </a:lvl5pPr>
      <a:lvl6pPr marL="2789606" algn="l" defTabSz="1115842" rtl="0" eaLnBrk="1" latinLnBrk="0" hangingPunct="1">
        <a:defRPr kumimoji="1" sz="2197" kern="1200">
          <a:solidFill>
            <a:schemeClr val="tx1"/>
          </a:solidFill>
          <a:latin typeface="+mn-lt"/>
          <a:ea typeface="+mn-ea"/>
          <a:cs typeface="+mn-cs"/>
        </a:defRPr>
      </a:lvl6pPr>
      <a:lvl7pPr marL="3347527" algn="l" defTabSz="1115842" rtl="0" eaLnBrk="1" latinLnBrk="0" hangingPunct="1">
        <a:defRPr kumimoji="1" sz="2197" kern="1200">
          <a:solidFill>
            <a:schemeClr val="tx1"/>
          </a:solidFill>
          <a:latin typeface="+mn-lt"/>
          <a:ea typeface="+mn-ea"/>
          <a:cs typeface="+mn-cs"/>
        </a:defRPr>
      </a:lvl7pPr>
      <a:lvl8pPr marL="3905448" algn="l" defTabSz="1115842" rtl="0" eaLnBrk="1" latinLnBrk="0" hangingPunct="1">
        <a:defRPr kumimoji="1" sz="2197" kern="1200">
          <a:solidFill>
            <a:schemeClr val="tx1"/>
          </a:solidFill>
          <a:latin typeface="+mn-lt"/>
          <a:ea typeface="+mn-ea"/>
          <a:cs typeface="+mn-cs"/>
        </a:defRPr>
      </a:lvl8pPr>
      <a:lvl9pPr marL="4463369" algn="l" defTabSz="1115842" rtl="0" eaLnBrk="1" latinLnBrk="0" hangingPunct="1">
        <a:defRPr kumimoji="1" sz="21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白い背景に黒い文字がある&#10;&#10;低い精度で自動的に生成された説明">
            <a:extLst>
              <a:ext uri="{FF2B5EF4-FFF2-40B4-BE49-F238E27FC236}">
                <a16:creationId xmlns:a16="http://schemas.microsoft.com/office/drawing/2014/main" id="{A00C65BF-B2EB-4D25-B269-00CC8ED76E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77" y="2762811"/>
            <a:ext cx="4053584" cy="27023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AF09D45-B86E-46EA-9FF8-CF851DC8854D}"/>
              </a:ext>
            </a:extLst>
          </p:cNvPr>
          <p:cNvSpPr txBox="1"/>
          <p:nvPr/>
        </p:nvSpPr>
        <p:spPr>
          <a:xfrm>
            <a:off x="1880686" y="2088142"/>
            <a:ext cx="190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Vehicle serum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41FDB41-2832-4CD7-BBBE-66873D53E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106" y="2762811"/>
            <a:ext cx="4054191" cy="27068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44887A2-B74B-4B41-BDAC-80B6CFF2DAAD}"/>
              </a:ext>
            </a:extLst>
          </p:cNvPr>
          <p:cNvSpPr txBox="1"/>
          <p:nvPr/>
        </p:nvSpPr>
        <p:spPr>
          <a:xfrm>
            <a:off x="6966150" y="2088142"/>
            <a:ext cx="2086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Vaccine serum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190ACD3-7B0D-4BEC-B951-E735BE26CA27}"/>
              </a:ext>
            </a:extLst>
          </p:cNvPr>
          <p:cNvSpPr txBox="1"/>
          <p:nvPr/>
        </p:nvSpPr>
        <p:spPr>
          <a:xfrm>
            <a:off x="1767507" y="6281955"/>
            <a:ext cx="7623523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Marker, 2: KLH, 3: Recombinant human CTGF, 4: BSA-CTGF (150-156) 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5BA6257-7CAC-4001-BB8C-13C7F6730E9B}"/>
              </a:ext>
            </a:extLst>
          </p:cNvPr>
          <p:cNvSpPr txBox="1"/>
          <p:nvPr/>
        </p:nvSpPr>
        <p:spPr>
          <a:xfrm>
            <a:off x="2138920" y="5529129"/>
            <a:ext cx="1384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1  2  3  4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E9AAB4B-1ABC-45E3-8A2F-5D3003B0CEA8}"/>
              </a:ext>
            </a:extLst>
          </p:cNvPr>
          <p:cNvSpPr txBox="1"/>
          <p:nvPr/>
        </p:nvSpPr>
        <p:spPr>
          <a:xfrm>
            <a:off x="7176587" y="5529129"/>
            <a:ext cx="1384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1  2  3  4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D34E922-8FCC-4A3D-B504-4A890C79F4BB}"/>
              </a:ext>
            </a:extLst>
          </p:cNvPr>
          <p:cNvSpPr txBox="1"/>
          <p:nvPr/>
        </p:nvSpPr>
        <p:spPr>
          <a:xfrm>
            <a:off x="733077" y="1237723"/>
            <a:ext cx="190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1C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618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503</TotalTime>
  <Words>36</Words>
  <Application>Microsoft Office PowerPoint</Application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中山 尭振</dc:creator>
  <cp:lastModifiedBy>畔上 達彦</cp:lastModifiedBy>
  <cp:revision>38</cp:revision>
  <dcterms:created xsi:type="dcterms:W3CDTF">2021-06-30T15:08:17Z</dcterms:created>
  <dcterms:modified xsi:type="dcterms:W3CDTF">2022-03-15T13:37:36Z</dcterms:modified>
</cp:coreProperties>
</file>