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74" r:id="rId2"/>
    <p:sldId id="276" r:id="rId3"/>
    <p:sldId id="275" r:id="rId4"/>
  </p:sldIdLst>
  <p:sldSz cx="6858000" cy="9906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91636" autoAdjust="0"/>
  </p:normalViewPr>
  <p:slideViewPr>
    <p:cSldViewPr snapToGrid="0">
      <p:cViewPr varScale="1">
        <p:scale>
          <a:sx n="74" d="100"/>
          <a:sy n="74" d="100"/>
        </p:scale>
        <p:origin x="3408" y="66"/>
      </p:cViewPr>
      <p:guideLst>
        <p:guide orient="horz" pos="312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MARÍA  FERNÁNDEZ SALGUERO" userId="aab7b8a6-e7f3-4c51-a019-33d22c8ca31a" providerId="ADAL" clId="{0DBA52AA-DD0E-A04C-9157-74D111E4CBF6}"/>
    <pc:docChg chg="modSld">
      <pc:chgData name="PEDRO MARÍA  FERNÁNDEZ SALGUERO" userId="aab7b8a6-e7f3-4c51-a019-33d22c8ca31a" providerId="ADAL" clId="{0DBA52AA-DD0E-A04C-9157-74D111E4CBF6}" dt="2021-10-19T15:20:49.105" v="6" actId="1076"/>
      <pc:docMkLst>
        <pc:docMk/>
      </pc:docMkLst>
      <pc:sldChg chg="modSp mod">
        <pc:chgData name="PEDRO MARÍA  FERNÁNDEZ SALGUERO" userId="aab7b8a6-e7f3-4c51-a019-33d22c8ca31a" providerId="ADAL" clId="{0DBA52AA-DD0E-A04C-9157-74D111E4CBF6}" dt="2021-10-19T15:20:49.105" v="6" actId="1076"/>
        <pc:sldMkLst>
          <pc:docMk/>
          <pc:sldMk cId="4111144893" sldId="256"/>
        </pc:sldMkLst>
        <pc:spChg chg="mod">
          <ac:chgData name="PEDRO MARÍA  FERNÁNDEZ SALGUERO" userId="aab7b8a6-e7f3-4c51-a019-33d22c8ca31a" providerId="ADAL" clId="{0DBA52AA-DD0E-A04C-9157-74D111E4CBF6}" dt="2021-10-19T15:20:28.988" v="3" actId="1076"/>
          <ac:spMkLst>
            <pc:docMk/>
            <pc:sldMk cId="4111144893" sldId="256"/>
            <ac:spMk id="21" creationId="{00000000-0000-0000-0000-000000000000}"/>
          </ac:spMkLst>
        </pc:spChg>
        <pc:spChg chg="mod">
          <ac:chgData name="PEDRO MARÍA  FERNÁNDEZ SALGUERO" userId="aab7b8a6-e7f3-4c51-a019-33d22c8ca31a" providerId="ADAL" clId="{0DBA52AA-DD0E-A04C-9157-74D111E4CBF6}" dt="2021-10-19T15:20:35.271" v="4" actId="1076"/>
          <ac:spMkLst>
            <pc:docMk/>
            <pc:sldMk cId="4111144893" sldId="256"/>
            <ac:spMk id="22" creationId="{00000000-0000-0000-0000-000000000000}"/>
          </ac:spMkLst>
        </pc:spChg>
        <pc:spChg chg="mod">
          <ac:chgData name="PEDRO MARÍA  FERNÁNDEZ SALGUERO" userId="aab7b8a6-e7f3-4c51-a019-33d22c8ca31a" providerId="ADAL" clId="{0DBA52AA-DD0E-A04C-9157-74D111E4CBF6}" dt="2021-10-19T15:20:49.105" v="6" actId="1076"/>
          <ac:spMkLst>
            <pc:docMk/>
            <pc:sldMk cId="4111144893" sldId="256"/>
            <ac:spMk id="23" creationId="{00000000-0000-0000-0000-000000000000}"/>
          </ac:spMkLst>
        </pc:spChg>
        <pc:spChg chg="mod">
          <ac:chgData name="PEDRO MARÍA  FERNÁNDEZ SALGUERO" userId="aab7b8a6-e7f3-4c51-a019-33d22c8ca31a" providerId="ADAL" clId="{0DBA52AA-DD0E-A04C-9157-74D111E4CBF6}" dt="2021-10-19T15:20:41.166" v="5" actId="1076"/>
          <ac:spMkLst>
            <pc:docMk/>
            <pc:sldMk cId="4111144893" sldId="256"/>
            <ac:spMk id="29" creationId="{00000000-0000-0000-0000-000000000000}"/>
          </ac:spMkLst>
        </pc:spChg>
        <pc:picChg chg="mod">
          <ac:chgData name="PEDRO MARÍA  FERNÁNDEZ SALGUERO" userId="aab7b8a6-e7f3-4c51-a019-33d22c8ca31a" providerId="ADAL" clId="{0DBA52AA-DD0E-A04C-9157-74D111E4CBF6}" dt="2021-10-19T15:20:41.166" v="5" actId="1076"/>
          <ac:picMkLst>
            <pc:docMk/>
            <pc:sldMk cId="4111144893" sldId="256"/>
            <ac:picMk id="2" creationId="{00000000-0000-0000-0000-000000000000}"/>
          </ac:picMkLst>
        </pc:picChg>
        <pc:picChg chg="mod">
          <ac:chgData name="PEDRO MARÍA  FERNÁNDEZ SALGUERO" userId="aab7b8a6-e7f3-4c51-a019-33d22c8ca31a" providerId="ADAL" clId="{0DBA52AA-DD0E-A04C-9157-74D111E4CBF6}" dt="2021-10-19T15:20:35.271" v="4" actId="1076"/>
          <ac:picMkLst>
            <pc:docMk/>
            <pc:sldMk cId="4111144893" sldId="256"/>
            <ac:picMk id="3" creationId="{00000000-0000-0000-0000-000000000000}"/>
          </ac:picMkLst>
        </pc:picChg>
        <pc:picChg chg="mod">
          <ac:chgData name="PEDRO MARÍA  FERNÁNDEZ SALGUERO" userId="aab7b8a6-e7f3-4c51-a019-33d22c8ca31a" providerId="ADAL" clId="{0DBA52AA-DD0E-A04C-9157-74D111E4CBF6}" dt="2021-10-19T15:20:49.105" v="6" actId="1076"/>
          <ac:picMkLst>
            <pc:docMk/>
            <pc:sldMk cId="4111144893" sldId="256"/>
            <ac:picMk id="25" creationId="{00000000-0000-0000-0000-000000000000}"/>
          </ac:picMkLst>
        </pc:picChg>
        <pc:picChg chg="mod">
          <ac:chgData name="PEDRO MARÍA  FERNÁNDEZ SALGUERO" userId="aab7b8a6-e7f3-4c51-a019-33d22c8ca31a" providerId="ADAL" clId="{0DBA52AA-DD0E-A04C-9157-74D111E4CBF6}" dt="2021-10-19T15:20:28.988" v="3" actId="1076"/>
          <ac:picMkLst>
            <pc:docMk/>
            <pc:sldMk cId="4111144893" sldId="256"/>
            <ac:picMk id="2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902E3-2AE6-4903-8ADD-8E00B8677FF9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9D4B8-FEA3-418C-9B45-77455BF3A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1833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097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2687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084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600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033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200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650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154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1367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103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49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3D239-F571-46D6-B9AC-B4820BE16060}" type="datetimeFigureOut">
              <a:rPr lang="es-ES" smtClean="0"/>
              <a:pPr/>
              <a:t>14/05/2022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80BF3-5BA0-4038-BAAE-B0271FC2E0B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9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451035"/>
              </p:ext>
            </p:extLst>
          </p:nvPr>
        </p:nvGraphicFramePr>
        <p:xfrm>
          <a:off x="641666" y="1849362"/>
          <a:ext cx="5574665" cy="5284089"/>
        </p:xfrm>
        <a:graphic>
          <a:graphicData uri="http://schemas.openxmlformats.org/drawingml/2006/table">
            <a:tbl>
              <a:tblPr firstRow="1" firstCol="1" bandRow="1"/>
              <a:tblGrid>
                <a:gridCol w="716915">
                  <a:extLst>
                    <a:ext uri="{9D8B030D-6E8A-4147-A177-3AD203B41FA5}">
                      <a16:colId xmlns:a16="http://schemas.microsoft.com/office/drawing/2014/main" val="3864528309"/>
                    </a:ext>
                  </a:extLst>
                </a:gridCol>
                <a:gridCol w="2340610">
                  <a:extLst>
                    <a:ext uri="{9D8B030D-6E8A-4147-A177-3AD203B41FA5}">
                      <a16:colId xmlns:a16="http://schemas.microsoft.com/office/drawing/2014/main" val="736650690"/>
                    </a:ext>
                  </a:extLst>
                </a:gridCol>
                <a:gridCol w="2517140">
                  <a:extLst>
                    <a:ext uri="{9D8B030D-6E8A-4147-A177-3AD203B41FA5}">
                      <a16:colId xmlns:a16="http://schemas.microsoft.com/office/drawing/2014/main" val="2528943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Forward (5’ - 3’)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Reverse (5’ - 3’)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345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AhR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AGCCGGTGCAGAAAACAGT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AGGCGGTCTAACTCTGTGT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300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Axin2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ACTGGGTCGCTTCTCTTGAA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CTCCCCACCTTGAATGAAGA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6275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Ccnd1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CACAACTTCTCGGCAGTCAA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AGTGCGTGCAGAAGGAGATT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09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CD36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TCCAGCCAATGCCTTTGC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TGGAGATTACTTTTTCAGTGCAGAA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674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c-Jun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TGAGTTGGCACCCACTGTTA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TCCCCTATCGACATGGAGTC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630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c-Myc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CCTGACGACGAGACCTTCA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TGGTAGGAGGCCAGCTTCT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11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Cyp1a1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ACAGACAGCCTCATTGAGCA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GGCTCCACGAGATAGCAGTT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018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FAE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TGACTATGAACTATGGCGTGCAT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CCGGGAGACTCGGAAACC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979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Gapdh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TGAAGCAGGCATCTGAGGG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CGAAGGTGGAAGAGTGGGAG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768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Gck 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ATGGCTGTGGATACTACAAGGA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TTCAGGCCACGGTCCATCT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508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AGTTGCCTTCTTGGGACTGA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TCCACGATTTCCCAGAGAAC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257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Klf4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TTTCTCGCCTGTGTGAGTTC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CACAAGTCCCCTCTCTCCAT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818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Lats1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GACCCCAGCTAATGGACAAA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GTTTGCAGTCCAGGGACATT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2492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Lats2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GTGTCCACAAGATGGGCTTT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CTCCATGCTGTCCTGTCTCA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223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Nanog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AAGTACCTCAGCCTCCAGCA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GTGCTGAGCCCTTCTGAATC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544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Oct4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CACGAGTGGAAAGCAACTCA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TTCATGTCCTGGGACTCCTC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9455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Pdk2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2E2E2E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AGGGGCACCCAAGTACATC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2E2E2E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TGCCGGAGGAAAGTGAATGAC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94929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PPAR</a:t>
                      </a:r>
                      <a:r>
                        <a:rPr lang="en-GB" sz="1200" i="1">
                          <a:effectLst/>
                          <a:latin typeface="Symbol" panose="05050102010706020507" pitchFamily="18" charset="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2E2E2E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GATTCAGAAGAAGAACCGGAACA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2E2E2E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TGCTTTTTCAGATCTTGGCATTC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314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PPAR</a:t>
                      </a:r>
                      <a:r>
                        <a:rPr lang="en-GB" sz="1200" i="1">
                          <a:effectLst/>
                          <a:latin typeface="Symbol" panose="05050102010706020507" pitchFamily="18" charset="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CCCAATGGTTGCTGATTACAAA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GAGGGAGTTAGAAGGTTCTTCATGA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047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PXR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2E2E2E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CAGTTGCTGCGCATCCAA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2E2E2E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TGCTGCTAAATAACTCTTGCATGAG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415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Slc2a2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TCAGAAGACAAGATCACCGGA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GCTGGTGTGACTGTAAGTGGG 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483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Slc2a4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ATGACCAAGCCCTGAATCTG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CGTAGGATGTGGTGATGACG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433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Sox2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TGCGAGCGCTGCACAT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TCATGAGCGTCTTGGTTTTCC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792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TTCTGCACGTACTCCATTGC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CAAAACCCTCAAGAGCCAAG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33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Tnf</a:t>
                      </a:r>
                      <a:r>
                        <a:rPr lang="es-ES" sz="1200" i="1">
                          <a:effectLst/>
                          <a:latin typeface="Symbol" panose="05050102010706020507" pitchFamily="18" charset="2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CCACCACGCTCTTCTGTCTA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CTCCACTTGGTGGTTTGCTA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9604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Yap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AGGAGAGACTGCGGTTGAAA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GAGGGATGCTGTAGCTGCTC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817291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1465774" y="727635"/>
            <a:ext cx="3926447" cy="590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Table 1</a:t>
            </a:r>
            <a:endParaRPr lang="es-ES" sz="1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Oligonucleotides sequences for gene expression analyses</a:t>
            </a:r>
            <a:endParaRPr lang="es-E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798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284612"/>
              </p:ext>
            </p:extLst>
          </p:nvPr>
        </p:nvGraphicFramePr>
        <p:xfrm>
          <a:off x="697186" y="1692172"/>
          <a:ext cx="5574665" cy="978535"/>
        </p:xfrm>
        <a:graphic>
          <a:graphicData uri="http://schemas.openxmlformats.org/drawingml/2006/table">
            <a:tbl>
              <a:tblPr firstRow="1" firstCol="1" bandRow="1"/>
              <a:tblGrid>
                <a:gridCol w="987425">
                  <a:extLst>
                    <a:ext uri="{9D8B030D-6E8A-4147-A177-3AD203B41FA5}">
                      <a16:colId xmlns:a16="http://schemas.microsoft.com/office/drawing/2014/main" val="3251248138"/>
                    </a:ext>
                  </a:extLst>
                </a:gridCol>
                <a:gridCol w="2430145">
                  <a:extLst>
                    <a:ext uri="{9D8B030D-6E8A-4147-A177-3AD203B41FA5}">
                      <a16:colId xmlns:a16="http://schemas.microsoft.com/office/drawing/2014/main" val="1372863251"/>
                    </a:ext>
                  </a:extLst>
                </a:gridCol>
                <a:gridCol w="2157095">
                  <a:extLst>
                    <a:ext uri="{9D8B030D-6E8A-4147-A177-3AD203B41FA5}">
                      <a16:colId xmlns:a16="http://schemas.microsoft.com/office/drawing/2014/main" val="15591685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Forward (5’ - 3’)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Reverse (5’ - 3’)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503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CACTGCGCACACCAACAG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CGGAGTAGGAGCAGGAAGTG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044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GCATCTCAAAGGTGACACGG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CGAGTCTCTGCAGGTTCACT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87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AGCCTCTTATTCATGTGTGTGTG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ACTTGAGCATGTCTTGATGGG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383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TNF</a:t>
                      </a:r>
                      <a:r>
                        <a:rPr lang="en-GB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α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CCAGACACTCACCTCATCCC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TGGAACTGGCAGAAGAGGC </a:t>
                      </a:r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281176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42322" y="244210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1205843" y="679224"/>
            <a:ext cx="4557352" cy="590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Table 2</a:t>
            </a:r>
            <a:endParaRPr lang="es-ES" sz="1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Oligonucleotide sequence used for Chromatin Immunoprecipitation</a:t>
            </a:r>
            <a:endParaRPr lang="es-E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521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786464"/>
              </p:ext>
            </p:extLst>
          </p:nvPr>
        </p:nvGraphicFramePr>
        <p:xfrm>
          <a:off x="641667" y="1285086"/>
          <a:ext cx="5574665" cy="3914140"/>
        </p:xfrm>
        <a:graphic>
          <a:graphicData uri="http://schemas.openxmlformats.org/drawingml/2006/table">
            <a:tbl>
              <a:tblPr firstRow="1" firstCol="1" bandRow="1"/>
              <a:tblGrid>
                <a:gridCol w="1347470">
                  <a:extLst>
                    <a:ext uri="{9D8B030D-6E8A-4147-A177-3AD203B41FA5}">
                      <a16:colId xmlns:a16="http://schemas.microsoft.com/office/drawing/2014/main" val="716733118"/>
                    </a:ext>
                  </a:extLst>
                </a:gridCol>
                <a:gridCol w="2430145">
                  <a:extLst>
                    <a:ext uri="{9D8B030D-6E8A-4147-A177-3AD203B41FA5}">
                      <a16:colId xmlns:a16="http://schemas.microsoft.com/office/drawing/2014/main" val="3552245009"/>
                    </a:ext>
                  </a:extLst>
                </a:gridCol>
                <a:gridCol w="1797050">
                  <a:extLst>
                    <a:ext uri="{9D8B030D-6E8A-4147-A177-3AD203B41FA5}">
                      <a16:colId xmlns:a16="http://schemas.microsoft.com/office/drawing/2014/main" val="42639597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Protein Name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Brand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Concentration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15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AhR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Enzo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352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Cyclin D1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Santa Cruz Biotechnology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1:200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786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p21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Santa Cruz Biotechnology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1:200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2497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p53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Cell Signaling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217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PCNA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Santa Cruz Biotechnology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1:200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8591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pRB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Cell Signaling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385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RB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Cell Signaling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64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NFκβ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Cell Signaling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795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Oct4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Santa Cruz Biotechnology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1:200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7643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Sox2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Santa Cruz Biotechnology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1:200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535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Nanog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Novus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54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pYAP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Novus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107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YAP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Novus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7590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TAZ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Novus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6364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Symbol" panose="05050102010706020507" pitchFamily="18" charset="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-Catenin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BD Biosciences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994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GAPDH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Cell Signaling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16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Histone H4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Sigma-Aldrich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772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pAKT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Cell Signaling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3226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AKT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Cell Signaling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1:1000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942397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1714500" y="425056"/>
            <a:ext cx="3429000" cy="5869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Table 3</a:t>
            </a:r>
            <a:endParaRPr lang="es-ES" sz="1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Antibodies used in this study</a:t>
            </a:r>
            <a:endParaRPr lang="es-E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0019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12044</TotalTime>
  <Words>228</Words>
  <Application>Microsoft Office PowerPoint</Application>
  <PresentationFormat>A4 (210 x 297 mm)</PresentationFormat>
  <Paragraphs>162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</dc:creator>
  <cp:lastModifiedBy>Claudia</cp:lastModifiedBy>
  <cp:revision>167</cp:revision>
  <dcterms:created xsi:type="dcterms:W3CDTF">2021-01-18T18:07:39Z</dcterms:created>
  <dcterms:modified xsi:type="dcterms:W3CDTF">2022-05-14T13:55:11Z</dcterms:modified>
</cp:coreProperties>
</file>