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440" r:id="rId2"/>
  </p:sldIdLst>
  <p:sldSz cx="6858000" cy="9906000" type="A4"/>
  <p:notesSz cx="6797675" cy="9926638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ＭＳ Ｐゴシック" pitchFamily="50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ＭＳ Ｐゴシック" pitchFamily="50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ＭＳ Ｐゴシック" pitchFamily="50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ＭＳ Ｐゴシック" pitchFamily="50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ＭＳ Ｐゴシック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charset="0"/>
        <a:ea typeface="ＭＳ Ｐゴシック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charset="0"/>
        <a:ea typeface="ＭＳ Ｐゴシック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charset="0"/>
        <a:ea typeface="ＭＳ Ｐゴシック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charset="0"/>
        <a:ea typeface="ＭＳ Ｐゴシック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2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Bonz" initials="B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FF"/>
    <a:srgbClr val="99FF99"/>
    <a:srgbClr val="FFCCFF"/>
    <a:srgbClr val="0000FF"/>
    <a:srgbClr val="FF66FF"/>
    <a:srgbClr val="00FF00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4564" autoAdjust="0"/>
    <p:restoredTop sz="94660"/>
  </p:normalViewPr>
  <p:slideViewPr>
    <p:cSldViewPr snapToGrid="0">
      <p:cViewPr varScale="1">
        <p:scale>
          <a:sx n="68" d="100"/>
          <a:sy n="68" d="100"/>
        </p:scale>
        <p:origin x="528" y="57"/>
      </p:cViewPr>
      <p:guideLst>
        <p:guide orient="horz" pos="312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2945659" cy="49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12" tIns="45656" rIns="91312" bIns="45656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 altLang="ja-JP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0443" y="0"/>
            <a:ext cx="2945659" cy="49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12" tIns="45656" rIns="91312" bIns="45656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 altLang="ja-JP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111375" y="744538"/>
            <a:ext cx="2574925" cy="37211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768" y="4715153"/>
            <a:ext cx="5438140" cy="4466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12" tIns="45656" rIns="91312" bIns="4565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9428584"/>
            <a:ext cx="2945659" cy="49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12" tIns="45656" rIns="91312" bIns="45656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 altLang="ja-JP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0443" y="9428584"/>
            <a:ext cx="2945659" cy="49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12" tIns="45656" rIns="91312" bIns="45656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8D4352E6-89F8-4665-AABB-9BFB301042BF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28975009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514350" y="3076575"/>
            <a:ext cx="5829300" cy="2124075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028700" y="5613400"/>
            <a:ext cx="4800600" cy="2532063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ja-JP" altLang="en-US"/>
              <a:t>マスター サブタイトルの書式設定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218A52F-AD42-41C8-AC48-CB1B906BFC49}" type="slidenum">
              <a:rPr lang="en-US" altLang="ja-JP">
                <a:solidFill>
                  <a:srgbClr val="000000"/>
                </a:solidFill>
              </a:rPr>
              <a:pPr/>
              <a:t>‹#›</a:t>
            </a:fld>
            <a:endParaRPr lang="en-US" altLang="ja-JP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13042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E3BD49A-75D7-4723-A655-57CFFCB46F1F}" type="slidenum">
              <a:rPr lang="en-US" altLang="ja-JP">
                <a:solidFill>
                  <a:srgbClr val="000000"/>
                </a:solidFill>
              </a:rPr>
              <a:pPr/>
              <a:t>‹#›</a:t>
            </a:fld>
            <a:endParaRPr lang="en-US" altLang="ja-JP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50523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4972050" y="396875"/>
            <a:ext cx="1543050" cy="8451850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342900" y="396875"/>
            <a:ext cx="4476750" cy="8451850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8C33628-4CC6-4D54-8BC2-3DBF802F5BEF}" type="slidenum">
              <a:rPr lang="en-US" altLang="ja-JP">
                <a:solidFill>
                  <a:srgbClr val="000000"/>
                </a:solidFill>
              </a:rPr>
              <a:pPr/>
              <a:t>‹#›</a:t>
            </a:fld>
            <a:endParaRPr lang="en-US" altLang="ja-JP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31713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4482557-481C-457D-BE70-B64C37DBA84A}" type="slidenum">
              <a:rPr lang="en-US" altLang="ja-JP">
                <a:solidFill>
                  <a:srgbClr val="000000"/>
                </a:solidFill>
              </a:rPr>
              <a:pPr/>
              <a:t>‹#›</a:t>
            </a:fld>
            <a:endParaRPr lang="en-US" altLang="ja-JP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04063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41338" y="6365875"/>
            <a:ext cx="5829300" cy="1966913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541338" y="4198938"/>
            <a:ext cx="5829300" cy="216693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011A67C-E722-4B2E-B0D5-98A6C380816B}" type="slidenum">
              <a:rPr lang="en-US" altLang="ja-JP">
                <a:solidFill>
                  <a:srgbClr val="000000"/>
                </a:solidFill>
              </a:rPr>
              <a:pPr/>
              <a:t>‹#›</a:t>
            </a:fld>
            <a:endParaRPr lang="en-US" altLang="ja-JP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66845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342900" y="2311400"/>
            <a:ext cx="3009900" cy="65373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3505200" y="2311400"/>
            <a:ext cx="3009900" cy="65373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28FB93-0856-4DC4-A2A3-DEF36F6FC7A8}" type="slidenum">
              <a:rPr lang="en-US" altLang="ja-JP">
                <a:solidFill>
                  <a:srgbClr val="000000"/>
                </a:solidFill>
              </a:rPr>
              <a:pPr/>
              <a:t>‹#›</a:t>
            </a:fld>
            <a:endParaRPr lang="en-US" altLang="ja-JP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7668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342900" y="2217738"/>
            <a:ext cx="3030538" cy="9239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342900" y="3141663"/>
            <a:ext cx="3030538" cy="57070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3484563" y="2217738"/>
            <a:ext cx="3030537" cy="9239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3484563" y="3141663"/>
            <a:ext cx="3030537" cy="57070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BCB2924-FB0E-4717-9FFC-B45B7CE5D586}" type="slidenum">
              <a:rPr lang="en-US" altLang="ja-JP">
                <a:solidFill>
                  <a:srgbClr val="000000"/>
                </a:solidFill>
              </a:rPr>
              <a:pPr/>
              <a:t>‹#›</a:t>
            </a:fld>
            <a:endParaRPr lang="en-US" altLang="ja-JP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21176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D52CF7-C59C-46A7-B7A9-B827D4CD9320}" type="slidenum">
              <a:rPr lang="en-US" altLang="ja-JP">
                <a:solidFill>
                  <a:srgbClr val="000000"/>
                </a:solidFill>
              </a:rPr>
              <a:pPr/>
              <a:t>‹#›</a:t>
            </a:fld>
            <a:endParaRPr lang="en-US" altLang="ja-JP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91210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1F7A3AE-4DF2-4C09-A987-5AF06D3A1956}" type="slidenum">
              <a:rPr lang="en-US" altLang="ja-JP">
                <a:solidFill>
                  <a:srgbClr val="000000"/>
                </a:solidFill>
              </a:rPr>
              <a:pPr/>
              <a:t>‹#›</a:t>
            </a:fld>
            <a:endParaRPr lang="en-US" altLang="ja-JP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73253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42900" y="393700"/>
            <a:ext cx="2255838" cy="16795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2681288" y="393700"/>
            <a:ext cx="3833812" cy="84550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342900" y="2073275"/>
            <a:ext cx="2255838" cy="67754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AF329C4-52D5-4A2F-879E-DAAFDB9BC19B}" type="slidenum">
              <a:rPr lang="en-US" altLang="ja-JP">
                <a:solidFill>
                  <a:srgbClr val="000000"/>
                </a:solidFill>
              </a:rPr>
              <a:pPr/>
              <a:t>‹#›</a:t>
            </a:fld>
            <a:endParaRPr lang="en-US" altLang="ja-JP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38769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344613" y="6934200"/>
            <a:ext cx="4114800" cy="8191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344613" y="885825"/>
            <a:ext cx="4114800" cy="5943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344613" y="7753350"/>
            <a:ext cx="4114800" cy="11620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EEFB6BD-4970-4287-A8F6-8A972207E212}" type="slidenum">
              <a:rPr lang="en-US" altLang="ja-JP">
                <a:solidFill>
                  <a:srgbClr val="000000"/>
                </a:solidFill>
              </a:rPr>
              <a:pPr/>
              <a:t>‹#›</a:t>
            </a:fld>
            <a:endParaRPr lang="en-US" altLang="ja-JP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53380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42900" y="396875"/>
            <a:ext cx="6172200" cy="165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42900" y="2311400"/>
            <a:ext cx="6172200" cy="6537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42900" y="9020175"/>
            <a:ext cx="1600200" cy="688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 altLang="ja-JP">
              <a:solidFill>
                <a:srgbClr val="000000"/>
              </a:solidFill>
              <a:ea typeface="ＭＳ Ｐゴシック" charset="-128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343150" y="9020175"/>
            <a:ext cx="2171700" cy="688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 altLang="ja-JP">
              <a:solidFill>
                <a:srgbClr val="000000"/>
              </a:solidFill>
              <a:ea typeface="ＭＳ Ｐゴシック" charset="-128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4914900" y="9020175"/>
            <a:ext cx="1600200" cy="688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EE8B3270-0423-456C-9A24-B578D10E50EE}" type="slidenum">
              <a:rPr lang="en-US" altLang="ja-JP" smtClean="0">
                <a:solidFill>
                  <a:srgbClr val="000000"/>
                </a:solidFill>
                <a:ea typeface="ＭＳ Ｐゴシック" charset="-128"/>
              </a:rPr>
              <a:pPr/>
              <a:t>‹#›</a:t>
            </a:fld>
            <a:endParaRPr lang="en-US" altLang="ja-JP">
              <a:solidFill>
                <a:srgbClr val="000000"/>
              </a:solidFill>
              <a:ea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4765896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charset="-128"/>
        </a:defRPr>
      </a:lvl2pPr>
      <a:lvl3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charset="-128"/>
        </a:defRPr>
      </a:lvl3pPr>
      <a:lvl4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charset="-128"/>
        </a:defRPr>
      </a:lvl4pPr>
      <a:lvl5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charset="-128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/>
          <p:cNvSpPr/>
          <p:nvPr/>
        </p:nvSpPr>
        <p:spPr>
          <a:xfrm>
            <a:off x="3943350" y="69011"/>
            <a:ext cx="2805381" cy="4428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kumimoji="1" lang="en-US" altLang="ja-JP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Supplementary Table 2</a:t>
            </a:r>
            <a:endParaRPr kumimoji="1" lang="ja-JP" altLang="en-US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表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81137627"/>
              </p:ext>
            </p:extLst>
          </p:nvPr>
        </p:nvGraphicFramePr>
        <p:xfrm>
          <a:off x="142875" y="1281747"/>
          <a:ext cx="6561175" cy="467615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49263">
                  <a:extLst>
                    <a:ext uri="{9D8B030D-6E8A-4147-A177-3AD203B41FA5}">
                      <a16:colId xmlns:a16="http://schemas.microsoft.com/office/drawing/2014/main" val="3713842460"/>
                    </a:ext>
                  </a:extLst>
                </a:gridCol>
                <a:gridCol w="756971">
                  <a:extLst>
                    <a:ext uri="{9D8B030D-6E8A-4147-A177-3AD203B41FA5}">
                      <a16:colId xmlns:a16="http://schemas.microsoft.com/office/drawing/2014/main" val="2963044056"/>
                    </a:ext>
                  </a:extLst>
                </a:gridCol>
                <a:gridCol w="756971">
                  <a:extLst>
                    <a:ext uri="{9D8B030D-6E8A-4147-A177-3AD203B41FA5}">
                      <a16:colId xmlns:a16="http://schemas.microsoft.com/office/drawing/2014/main" val="3421396816"/>
                    </a:ext>
                  </a:extLst>
                </a:gridCol>
                <a:gridCol w="755035">
                  <a:extLst>
                    <a:ext uri="{9D8B030D-6E8A-4147-A177-3AD203B41FA5}">
                      <a16:colId xmlns:a16="http://schemas.microsoft.com/office/drawing/2014/main" val="1826968123"/>
                    </a:ext>
                  </a:extLst>
                </a:gridCol>
                <a:gridCol w="787947">
                  <a:extLst>
                    <a:ext uri="{9D8B030D-6E8A-4147-A177-3AD203B41FA5}">
                      <a16:colId xmlns:a16="http://schemas.microsoft.com/office/drawing/2014/main" val="3807776193"/>
                    </a:ext>
                  </a:extLst>
                </a:gridCol>
                <a:gridCol w="755035">
                  <a:extLst>
                    <a:ext uri="{9D8B030D-6E8A-4147-A177-3AD203B41FA5}">
                      <a16:colId xmlns:a16="http://schemas.microsoft.com/office/drawing/2014/main" val="34831493"/>
                    </a:ext>
                  </a:extLst>
                </a:gridCol>
                <a:gridCol w="787947">
                  <a:extLst>
                    <a:ext uri="{9D8B030D-6E8A-4147-A177-3AD203B41FA5}">
                      <a16:colId xmlns:a16="http://schemas.microsoft.com/office/drawing/2014/main" val="696982643"/>
                    </a:ext>
                  </a:extLst>
                </a:gridCol>
                <a:gridCol w="755035">
                  <a:extLst>
                    <a:ext uri="{9D8B030D-6E8A-4147-A177-3AD203B41FA5}">
                      <a16:colId xmlns:a16="http://schemas.microsoft.com/office/drawing/2014/main" val="1966244489"/>
                    </a:ext>
                  </a:extLst>
                </a:gridCol>
                <a:gridCol w="756971">
                  <a:extLst>
                    <a:ext uri="{9D8B030D-6E8A-4147-A177-3AD203B41FA5}">
                      <a16:colId xmlns:a16="http://schemas.microsoft.com/office/drawing/2014/main" val="991812291"/>
                    </a:ext>
                  </a:extLst>
                </a:gridCol>
              </a:tblGrid>
              <a:tr h="143973">
                <a:tc>
                  <a:txBody>
                    <a:bodyPr/>
                    <a:lstStyle/>
                    <a:p>
                      <a:pPr algn="l" fontAlgn="ctr"/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Left 4 cm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Meiryo UI" panose="020B0604030504040204" pitchFamily="34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r" fontAlgn="ctr"/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Meiryo UI" panose="020B0604030504040204" pitchFamily="34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Left 2 cm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Meiryo UI" panose="020B0604030504040204" pitchFamily="34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r" fontAlgn="ctr"/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Meiryo UI" panose="020B0604030504040204" pitchFamily="34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Right 2 cm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Meiryo UI" panose="020B0604030504040204" pitchFamily="34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r" fontAlgn="ctr"/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Meiryo UI" panose="020B0604030504040204" pitchFamily="34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Right 4 cm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Meiryo UI" panose="020B0604030504040204" pitchFamily="34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r" fontAlgn="ctr"/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Meiryo UI" panose="020B0604030504040204" pitchFamily="34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40146768"/>
                  </a:ext>
                </a:extLst>
              </a:tr>
              <a:tr h="111979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7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ea typeface="Meiryo UI" panose="020B0604030504040204" pitchFamily="34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7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Meiryo UI" panose="020B0604030504040204" pitchFamily="34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7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Meiryo UI" panose="020B0604030504040204" pitchFamily="34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7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Meiryo UI" panose="020B0604030504040204" pitchFamily="34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7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Meiryo UI" panose="020B0604030504040204" pitchFamily="34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7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Meiryo UI" panose="020B0604030504040204" pitchFamily="34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7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Meiryo UI" panose="020B0604030504040204" pitchFamily="34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7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Meiryo UI" panose="020B0604030504040204" pitchFamily="34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7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Meiryo UI" panose="020B0604030504040204" pitchFamily="34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69971856"/>
                  </a:ext>
                </a:extLst>
              </a:tr>
              <a:tr h="111979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7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eiryo UI" panose="020B0604030504040204" pitchFamily="34" charset="-128"/>
                          <a:cs typeface="Arial" panose="020B0604020202020204" pitchFamily="34" charset="0"/>
                        </a:rPr>
                        <a:t>Before</a:t>
                      </a:r>
                      <a:endParaRPr lang="en-US" sz="7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ea typeface="Meiryo UI" panose="020B0604030504040204" pitchFamily="34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Meiryo UI" panose="020B0604030504040204" pitchFamily="34" charset="-128"/>
                          <a:cs typeface="Arial" panose="020B0604020202020204" pitchFamily="34" charset="0"/>
                        </a:rPr>
                        <a:t>CTR</a:t>
                      </a:r>
                    </a:p>
                  </a:txBody>
                  <a:tcPr marL="0" marR="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Meiryo UI" panose="020B0604030504040204" pitchFamily="34" charset="-128"/>
                          <a:cs typeface="Arial" panose="020B0604020202020204" pitchFamily="34" charset="0"/>
                        </a:rPr>
                        <a:t>LC</a:t>
                      </a:r>
                    </a:p>
                  </a:txBody>
                  <a:tcPr marL="0" marR="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Meiryo UI" panose="020B0604030504040204" pitchFamily="34" charset="-128"/>
                          <a:cs typeface="Arial" panose="020B0604020202020204" pitchFamily="34" charset="0"/>
                        </a:rPr>
                        <a:t>CTR</a:t>
                      </a:r>
                    </a:p>
                  </a:txBody>
                  <a:tcPr marL="0" marR="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Meiryo UI" panose="020B0604030504040204" pitchFamily="34" charset="-128"/>
                          <a:cs typeface="Arial" panose="020B0604020202020204" pitchFamily="34" charset="0"/>
                        </a:rPr>
                        <a:t>LC</a:t>
                      </a:r>
                    </a:p>
                  </a:txBody>
                  <a:tcPr marL="0" marR="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Meiryo UI" panose="020B0604030504040204" pitchFamily="34" charset="-128"/>
                          <a:cs typeface="Arial" panose="020B0604020202020204" pitchFamily="34" charset="0"/>
                        </a:rPr>
                        <a:t>CTR</a:t>
                      </a:r>
                    </a:p>
                  </a:txBody>
                  <a:tcPr marL="0" marR="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Meiryo UI" panose="020B0604030504040204" pitchFamily="34" charset="-128"/>
                          <a:cs typeface="Arial" panose="020B0604020202020204" pitchFamily="34" charset="0"/>
                        </a:rPr>
                        <a:t>LC</a:t>
                      </a:r>
                    </a:p>
                  </a:txBody>
                  <a:tcPr marL="0" marR="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Meiryo UI" panose="020B0604030504040204" pitchFamily="34" charset="-128"/>
                          <a:cs typeface="Arial" panose="020B0604020202020204" pitchFamily="34" charset="0"/>
                        </a:rPr>
                        <a:t>CTR</a:t>
                      </a:r>
                    </a:p>
                  </a:txBody>
                  <a:tcPr marL="0" marR="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Meiryo UI" panose="020B0604030504040204" pitchFamily="34" charset="-128"/>
                          <a:cs typeface="Arial" panose="020B0604020202020204" pitchFamily="34" charset="0"/>
                        </a:rPr>
                        <a:t>LC</a:t>
                      </a:r>
                    </a:p>
                  </a:txBody>
                  <a:tcPr marL="0" marR="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90636815"/>
                  </a:ext>
                </a:extLst>
              </a:tr>
              <a:tr h="116979"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Th1</a:t>
                      </a:r>
                      <a:endParaRPr lang="en-US" sz="7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ea typeface="Meiryo UI" panose="020B0604030504040204" pitchFamily="34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356.9 ± 114.7</a:t>
                      </a:r>
                    </a:p>
                  </a:txBody>
                  <a:tcPr marL="4763" marR="4763" marT="4763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321.0 ±   66.5</a:t>
                      </a:r>
                    </a:p>
                  </a:txBody>
                  <a:tcPr marL="4763" marR="4763" marT="4763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356.1 ± 123.4</a:t>
                      </a:r>
                    </a:p>
                  </a:txBody>
                  <a:tcPr marL="4763" marR="4763" marT="4763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337.3 ±   90.5</a:t>
                      </a:r>
                    </a:p>
                  </a:txBody>
                  <a:tcPr marL="4763" marR="4763" marT="4763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374.9 ± 102.0</a:t>
                      </a:r>
                    </a:p>
                  </a:txBody>
                  <a:tcPr marL="4763" marR="4763" marT="4763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352.0 ±   91.7</a:t>
                      </a:r>
                    </a:p>
                  </a:txBody>
                  <a:tcPr marL="4763" marR="4763" marT="4763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363.4 ± 103.3</a:t>
                      </a:r>
                    </a:p>
                  </a:txBody>
                  <a:tcPr marL="4763" marR="4763" marT="4763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306.3 ±   51.2</a:t>
                      </a:r>
                    </a:p>
                  </a:txBody>
                  <a:tcPr marL="4763" marR="4763" marT="4763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50985872"/>
                  </a:ext>
                </a:extLst>
              </a:tr>
              <a:tr h="116979"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Th3</a:t>
                      </a:r>
                      <a:endParaRPr lang="en-US" sz="7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ea typeface="Meiryo UI" panose="020B0604030504040204" pitchFamily="34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363.4 ± 111.2</a:t>
                      </a:r>
                    </a:p>
                  </a:txBody>
                  <a:tcPr marL="4763" marR="4763" marT="4763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327.5 ± 111.6</a:t>
                      </a:r>
                    </a:p>
                  </a:txBody>
                  <a:tcPr marL="4763" marR="4763" marT="4763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405.1 ± 121.5</a:t>
                      </a:r>
                    </a:p>
                  </a:txBody>
                  <a:tcPr marL="4763" marR="4763" marT="4763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383.0 ±   84.6</a:t>
                      </a:r>
                    </a:p>
                  </a:txBody>
                  <a:tcPr marL="4763" marR="4763" marT="4763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393.6 ± 123.9</a:t>
                      </a:r>
                    </a:p>
                  </a:txBody>
                  <a:tcPr marL="4763" marR="4763" marT="4763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366.7 ±   82.8</a:t>
                      </a:r>
                    </a:p>
                  </a:txBody>
                  <a:tcPr marL="4763" marR="4763" marT="4763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355.3 ± 114.1</a:t>
                      </a:r>
                    </a:p>
                  </a:txBody>
                  <a:tcPr marL="4763" marR="4763" marT="4763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339.7 ± 105.6</a:t>
                      </a:r>
                    </a:p>
                  </a:txBody>
                  <a:tcPr marL="4763" marR="4763" marT="4763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37119345"/>
                  </a:ext>
                </a:extLst>
              </a:tr>
              <a:tr h="116979"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Th5</a:t>
                      </a:r>
                      <a:endParaRPr lang="en-US" sz="7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ea typeface="Meiryo UI" panose="020B0604030504040204" pitchFamily="34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334.0 ± 109.5</a:t>
                      </a:r>
                    </a:p>
                  </a:txBody>
                  <a:tcPr marL="4763" marR="4763" marT="4763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329.1 ±   87.4</a:t>
                      </a:r>
                    </a:p>
                  </a:txBody>
                  <a:tcPr marL="4763" marR="4763" marT="4763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383.8 ± 146.8</a:t>
                      </a:r>
                    </a:p>
                  </a:txBody>
                  <a:tcPr marL="4763" marR="4763" marT="4763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383.8 ±   76.9</a:t>
                      </a:r>
                    </a:p>
                  </a:txBody>
                  <a:tcPr marL="4763" marR="4763" marT="4763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406.7 ± 122.1</a:t>
                      </a:r>
                    </a:p>
                  </a:txBody>
                  <a:tcPr marL="4763" marR="4763" marT="4763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384.7 ±   78.4</a:t>
                      </a:r>
                    </a:p>
                  </a:txBody>
                  <a:tcPr marL="4763" marR="4763" marT="4763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356.9 ± 117.4</a:t>
                      </a:r>
                    </a:p>
                  </a:txBody>
                  <a:tcPr marL="4763" marR="4763" marT="4763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356.1 ± 110.8</a:t>
                      </a:r>
                    </a:p>
                  </a:txBody>
                  <a:tcPr marL="4763" marR="4763" marT="4763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85755832"/>
                  </a:ext>
                </a:extLst>
              </a:tr>
              <a:tr h="116979"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Th7</a:t>
                      </a:r>
                      <a:endParaRPr lang="en-US" sz="7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ea typeface="Meiryo UI" panose="020B0604030504040204" pitchFamily="34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394.5 ± 116.6</a:t>
                      </a:r>
                    </a:p>
                  </a:txBody>
                  <a:tcPr marL="4763" marR="4763" marT="4763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353.6 ±   90.8</a:t>
                      </a:r>
                    </a:p>
                  </a:txBody>
                  <a:tcPr marL="4763" marR="4763" marT="4763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410.8 ± 153.8</a:t>
                      </a:r>
                    </a:p>
                  </a:txBody>
                  <a:tcPr marL="4763" marR="4763" marT="4763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404.3 ± 136.6</a:t>
                      </a:r>
                    </a:p>
                  </a:txBody>
                  <a:tcPr marL="4763" marR="4763" marT="4763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403.4 ± 112.3</a:t>
                      </a:r>
                    </a:p>
                  </a:txBody>
                  <a:tcPr marL="4763" marR="4763" marT="4763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396.9 ± 130.8</a:t>
                      </a:r>
                    </a:p>
                  </a:txBody>
                  <a:tcPr marL="4763" marR="4763" marT="4763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409.2 ± 145.7</a:t>
                      </a:r>
                    </a:p>
                  </a:txBody>
                  <a:tcPr marL="4763" marR="4763" marT="4763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378.1 ± 140.0</a:t>
                      </a:r>
                    </a:p>
                  </a:txBody>
                  <a:tcPr marL="4763" marR="4763" marT="4763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83168669"/>
                  </a:ext>
                </a:extLst>
              </a:tr>
              <a:tr h="116979"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Th9</a:t>
                      </a:r>
                      <a:endParaRPr lang="en-US" sz="7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ea typeface="Meiryo UI" panose="020B0604030504040204" pitchFamily="34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410.0 ± 131.3</a:t>
                      </a:r>
                    </a:p>
                  </a:txBody>
                  <a:tcPr marL="4763" marR="4763" marT="4763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401.0 ±   81.0</a:t>
                      </a:r>
                    </a:p>
                  </a:txBody>
                  <a:tcPr marL="4763" marR="4763" marT="4763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468.8 ± 158.9</a:t>
                      </a:r>
                    </a:p>
                  </a:txBody>
                  <a:tcPr marL="4763" marR="4763" marT="4763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454.9 ± 129.8</a:t>
                      </a:r>
                    </a:p>
                  </a:txBody>
                  <a:tcPr marL="4763" marR="4763" marT="4763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467.1 ± 127.0</a:t>
                      </a:r>
                    </a:p>
                  </a:txBody>
                  <a:tcPr marL="4763" marR="4763" marT="4763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444.3 ±   92.6</a:t>
                      </a:r>
                    </a:p>
                  </a:txBody>
                  <a:tcPr marL="4763" marR="4763" marT="4763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413.2 ± 129.9</a:t>
                      </a:r>
                    </a:p>
                  </a:txBody>
                  <a:tcPr marL="4763" marR="4763" marT="4763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414.1 ±   86.5</a:t>
                      </a:r>
                    </a:p>
                  </a:txBody>
                  <a:tcPr marL="4763" marR="4763" marT="4763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27341503"/>
                  </a:ext>
                </a:extLst>
              </a:tr>
              <a:tr h="116979"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Th11</a:t>
                      </a:r>
                      <a:endParaRPr lang="en-US" sz="7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ea typeface="Meiryo UI" panose="020B0604030504040204" pitchFamily="34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410.0 ± 127.9</a:t>
                      </a:r>
                    </a:p>
                  </a:txBody>
                  <a:tcPr marL="4763" marR="4763" marT="4763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425.5 ±   79.0</a:t>
                      </a:r>
                    </a:p>
                  </a:txBody>
                  <a:tcPr marL="4763" marR="4763" marT="4763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510.4 ± 160.0</a:t>
                      </a:r>
                    </a:p>
                  </a:txBody>
                  <a:tcPr marL="4763" marR="4763" marT="4763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476.1 ±   89.0 </a:t>
                      </a:r>
                    </a:p>
                  </a:txBody>
                  <a:tcPr marL="4763" marR="4763" marT="4763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490.8 ± 139.8</a:t>
                      </a:r>
                    </a:p>
                  </a:txBody>
                  <a:tcPr marL="4763" marR="4763" marT="4763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487.6 ± 125.0</a:t>
                      </a:r>
                    </a:p>
                  </a:txBody>
                  <a:tcPr marL="4763" marR="4763" marT="4763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423.9 ± 142.5</a:t>
                      </a:r>
                    </a:p>
                  </a:txBody>
                  <a:tcPr marL="4763" marR="4763" marT="4763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427.1 ±   97.6</a:t>
                      </a:r>
                    </a:p>
                  </a:txBody>
                  <a:tcPr marL="4763" marR="4763" marT="4763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96873738"/>
                  </a:ext>
                </a:extLst>
              </a:tr>
              <a:tr h="116979"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L1</a:t>
                      </a:r>
                      <a:endParaRPr lang="en-US" sz="7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ea typeface="Meiryo UI" panose="020B0604030504040204" pitchFamily="34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446.7 ± 140.4</a:t>
                      </a:r>
                    </a:p>
                  </a:txBody>
                  <a:tcPr marL="4763" marR="4763" marT="4763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446.7 ± 119.0</a:t>
                      </a:r>
                    </a:p>
                  </a:txBody>
                  <a:tcPr marL="4763" marR="4763" marT="4763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525.1 ± 131.8</a:t>
                      </a:r>
                    </a:p>
                  </a:txBody>
                  <a:tcPr marL="4763" marR="4763" marT="4763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520.2 ± 169.9</a:t>
                      </a:r>
                    </a:p>
                  </a:txBody>
                  <a:tcPr marL="4763" marR="4763" marT="4763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521.9 ± 111.7</a:t>
                      </a:r>
                    </a:p>
                  </a:txBody>
                  <a:tcPr marL="4763" marR="4763" marT="4763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510.4 ± 133.3</a:t>
                      </a:r>
                    </a:p>
                  </a:txBody>
                  <a:tcPr marL="4763" marR="4763" marT="4763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438.6 ± 148.4</a:t>
                      </a:r>
                    </a:p>
                  </a:txBody>
                  <a:tcPr marL="4763" marR="4763" marT="4763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451.6 ± 119.4</a:t>
                      </a:r>
                    </a:p>
                  </a:txBody>
                  <a:tcPr marL="4763" marR="4763" marT="4763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35897093"/>
                  </a:ext>
                </a:extLst>
              </a:tr>
              <a:tr h="116979"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L2</a:t>
                      </a:r>
                      <a:endParaRPr lang="en-US" sz="7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ea typeface="Meiryo UI" panose="020B0604030504040204" pitchFamily="34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453.3 ± 110.4</a:t>
                      </a:r>
                    </a:p>
                  </a:txBody>
                  <a:tcPr marL="4763" marR="4763" marT="4763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445.9 ± 130.4</a:t>
                      </a:r>
                    </a:p>
                  </a:txBody>
                  <a:tcPr marL="4763" marR="4763" marT="4763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540.6 ± 162.3</a:t>
                      </a:r>
                    </a:p>
                  </a:txBody>
                  <a:tcPr marL="4763" marR="4763" marT="4763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516.1 ± 160.2</a:t>
                      </a:r>
                    </a:p>
                  </a:txBody>
                  <a:tcPr marL="4763" marR="4763" marT="4763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493.3 ± 114.0</a:t>
                      </a:r>
                    </a:p>
                  </a:txBody>
                  <a:tcPr marL="4763" marR="4763" marT="4763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508.8 ± 144.7</a:t>
                      </a:r>
                    </a:p>
                  </a:txBody>
                  <a:tcPr marL="4763" marR="4763" marT="4763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449.2 ± 139.7</a:t>
                      </a:r>
                    </a:p>
                  </a:txBody>
                  <a:tcPr marL="4763" marR="4763" marT="4763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466.3 ± 140.4</a:t>
                      </a:r>
                    </a:p>
                  </a:txBody>
                  <a:tcPr marL="4763" marR="4763" marT="4763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57149194"/>
                  </a:ext>
                </a:extLst>
              </a:tr>
              <a:tr h="116979"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L3</a:t>
                      </a:r>
                      <a:endParaRPr lang="en-US" sz="7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ea typeface="Meiryo UI" panose="020B0604030504040204" pitchFamily="34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466.3 ± 131.4</a:t>
                      </a:r>
                    </a:p>
                  </a:txBody>
                  <a:tcPr marL="4763" marR="4763" marT="4763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465.5 ± 118.2</a:t>
                      </a:r>
                    </a:p>
                  </a:txBody>
                  <a:tcPr marL="4763" marR="4763" marT="4763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491.6 ± 118.0</a:t>
                      </a:r>
                    </a:p>
                  </a:txBody>
                  <a:tcPr marL="4763" marR="4763" marT="4763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508.8 ± 137.4</a:t>
                      </a:r>
                    </a:p>
                  </a:txBody>
                  <a:tcPr marL="4763" marR="4763" marT="4763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489.2 ± 134.5</a:t>
                      </a:r>
                    </a:p>
                  </a:txBody>
                  <a:tcPr marL="4763" marR="4763" marT="4763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497.4 ± 137.5</a:t>
                      </a:r>
                    </a:p>
                  </a:txBody>
                  <a:tcPr marL="4763" marR="4763" marT="4763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465.5 ± 139.0</a:t>
                      </a:r>
                    </a:p>
                  </a:txBody>
                  <a:tcPr marL="4763" marR="4763" marT="4763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486.7 ± 156.7</a:t>
                      </a:r>
                    </a:p>
                  </a:txBody>
                  <a:tcPr marL="4763" marR="4763" marT="4763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59157734"/>
                  </a:ext>
                </a:extLst>
              </a:tr>
              <a:tr h="116979"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L4</a:t>
                      </a:r>
                      <a:endParaRPr lang="en-US" sz="7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ea typeface="Meiryo UI" panose="020B0604030504040204" pitchFamily="34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475.3 ± 120.2</a:t>
                      </a:r>
                    </a:p>
                  </a:txBody>
                  <a:tcPr marL="4763" marR="4763" marT="4763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482.7 ± 123.6</a:t>
                      </a:r>
                    </a:p>
                  </a:txBody>
                  <a:tcPr marL="4763" marR="4763" marT="4763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472.9 ± 134.2</a:t>
                      </a:r>
                    </a:p>
                  </a:txBody>
                  <a:tcPr marL="4763" marR="4763" marT="4763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474.5 ± 119.5</a:t>
                      </a:r>
                    </a:p>
                  </a:txBody>
                  <a:tcPr marL="4763" marR="4763" marT="4763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486.7 ± 147.3</a:t>
                      </a:r>
                    </a:p>
                  </a:txBody>
                  <a:tcPr marL="4763" marR="4763" marT="4763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481.8 ± 135.1</a:t>
                      </a:r>
                    </a:p>
                  </a:txBody>
                  <a:tcPr marL="4763" marR="4763" marT="4763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497.4 ± 111.1</a:t>
                      </a:r>
                    </a:p>
                  </a:txBody>
                  <a:tcPr marL="4763" marR="4763" marT="4763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496.5 ± 154.6</a:t>
                      </a:r>
                    </a:p>
                  </a:txBody>
                  <a:tcPr marL="4763" marR="4763" marT="4763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88274899"/>
                  </a:ext>
                </a:extLst>
              </a:tr>
              <a:tr h="116979"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L5</a:t>
                      </a:r>
                      <a:endParaRPr lang="en-US" sz="7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ea typeface="Meiryo UI" panose="020B0604030504040204" pitchFamily="34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503.9 ± 129.2</a:t>
                      </a:r>
                    </a:p>
                  </a:txBody>
                  <a:tcPr marL="4763" marR="4763" marT="4763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475.3 ±   98.8</a:t>
                      </a:r>
                    </a:p>
                  </a:txBody>
                  <a:tcPr marL="4763" marR="4763" marT="4763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493.3 ± 132.8</a:t>
                      </a:r>
                    </a:p>
                  </a:txBody>
                  <a:tcPr marL="4763" marR="4763" marT="4763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490.0 ±   97.8</a:t>
                      </a:r>
                    </a:p>
                  </a:txBody>
                  <a:tcPr marL="4763" marR="4763" marT="4763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503.1 ± 139.0</a:t>
                      </a:r>
                    </a:p>
                  </a:txBody>
                  <a:tcPr marL="4763" marR="4763" marT="4763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489.2 ± 103.3</a:t>
                      </a:r>
                    </a:p>
                  </a:txBody>
                  <a:tcPr marL="4763" marR="4763" marT="4763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508.8 ± 117.7</a:t>
                      </a:r>
                    </a:p>
                  </a:txBody>
                  <a:tcPr marL="4763" marR="4763" marT="4763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500.6 ± 169.5</a:t>
                      </a:r>
                    </a:p>
                  </a:txBody>
                  <a:tcPr marL="4763" marR="4763" marT="4763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32435668"/>
                  </a:ext>
                </a:extLst>
              </a:tr>
              <a:tr h="111979">
                <a:tc>
                  <a:txBody>
                    <a:bodyPr/>
                    <a:lstStyle/>
                    <a:p>
                      <a:pPr algn="l" fontAlgn="ctr"/>
                      <a:endParaRPr lang="en-US" sz="7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eiryo UI" panose="020B0604030504040204" pitchFamily="34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7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Meiryo UI" panose="020B0604030504040204" pitchFamily="34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7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Meiryo UI" panose="020B0604030504040204" pitchFamily="34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7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Meiryo UI" panose="020B0604030504040204" pitchFamily="34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7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Meiryo UI" panose="020B0604030504040204" pitchFamily="34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7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Meiryo UI" panose="020B0604030504040204" pitchFamily="34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7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Meiryo UI" panose="020B0604030504040204" pitchFamily="34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7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Meiryo UI" panose="020B0604030504040204" pitchFamily="34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7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Meiryo UI" panose="020B0604030504040204" pitchFamily="34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94187854"/>
                  </a:ext>
                </a:extLst>
              </a:tr>
              <a:tr h="111979"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eiryo UI" panose="020B0604030504040204" pitchFamily="34" charset="-128"/>
                          <a:cs typeface="Arial" panose="020B0604020202020204" pitchFamily="34" charset="0"/>
                        </a:rPr>
                        <a:t>24h after</a:t>
                      </a:r>
                    </a:p>
                  </a:txBody>
                  <a:tcPr marL="0" marR="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Meiryo UI" panose="020B0604030504040204" pitchFamily="34" charset="-128"/>
                          <a:cs typeface="Arial" panose="020B0604020202020204" pitchFamily="34" charset="0"/>
                        </a:rPr>
                        <a:t>CTR</a:t>
                      </a:r>
                    </a:p>
                  </a:txBody>
                  <a:tcPr marL="0" marR="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Meiryo UI" panose="020B0604030504040204" pitchFamily="34" charset="-128"/>
                          <a:cs typeface="Arial" panose="020B0604020202020204" pitchFamily="34" charset="0"/>
                        </a:rPr>
                        <a:t>LC</a:t>
                      </a:r>
                    </a:p>
                  </a:txBody>
                  <a:tcPr marL="0" marR="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Meiryo UI" panose="020B0604030504040204" pitchFamily="34" charset="-128"/>
                          <a:cs typeface="Arial" panose="020B0604020202020204" pitchFamily="34" charset="0"/>
                        </a:rPr>
                        <a:t>CTR</a:t>
                      </a:r>
                    </a:p>
                  </a:txBody>
                  <a:tcPr marL="0" marR="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Meiryo UI" panose="020B0604030504040204" pitchFamily="34" charset="-128"/>
                          <a:cs typeface="Arial" panose="020B0604020202020204" pitchFamily="34" charset="0"/>
                        </a:rPr>
                        <a:t>LC</a:t>
                      </a:r>
                    </a:p>
                  </a:txBody>
                  <a:tcPr marL="0" marR="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Meiryo UI" panose="020B0604030504040204" pitchFamily="34" charset="-128"/>
                          <a:cs typeface="Arial" panose="020B0604020202020204" pitchFamily="34" charset="0"/>
                        </a:rPr>
                        <a:t>CTR</a:t>
                      </a:r>
                    </a:p>
                  </a:txBody>
                  <a:tcPr marL="0" marR="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Meiryo UI" panose="020B0604030504040204" pitchFamily="34" charset="-128"/>
                          <a:cs typeface="Arial" panose="020B0604020202020204" pitchFamily="34" charset="0"/>
                        </a:rPr>
                        <a:t>LC</a:t>
                      </a:r>
                    </a:p>
                  </a:txBody>
                  <a:tcPr marL="0" marR="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Meiryo UI" panose="020B0604030504040204" pitchFamily="34" charset="-128"/>
                          <a:cs typeface="Arial" panose="020B0604020202020204" pitchFamily="34" charset="0"/>
                        </a:rPr>
                        <a:t>CTR</a:t>
                      </a:r>
                    </a:p>
                  </a:txBody>
                  <a:tcPr marL="0" marR="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Meiryo UI" panose="020B0604030504040204" pitchFamily="34" charset="-128"/>
                          <a:cs typeface="Arial" panose="020B0604020202020204" pitchFamily="34" charset="0"/>
                        </a:rPr>
                        <a:t>LC</a:t>
                      </a:r>
                    </a:p>
                  </a:txBody>
                  <a:tcPr marL="0" marR="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92034055"/>
                  </a:ext>
                </a:extLst>
              </a:tr>
              <a:tr h="116979"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Th1</a:t>
                      </a:r>
                      <a:endParaRPr lang="en-US" sz="7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ea typeface="Meiryo UI" panose="020B0604030504040204" pitchFamily="34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365.1 ± 112.7</a:t>
                      </a:r>
                    </a:p>
                  </a:txBody>
                  <a:tcPr marL="4763" marR="4763" marT="4763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299.7 ± 104.1</a:t>
                      </a:r>
                    </a:p>
                  </a:txBody>
                  <a:tcPr marL="4763" marR="4763" marT="4763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378.1 ± 138.7</a:t>
                      </a:r>
                    </a:p>
                  </a:txBody>
                  <a:tcPr marL="4763" marR="4763" marT="4763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306.3 ±   50.9</a:t>
                      </a:r>
                    </a:p>
                  </a:txBody>
                  <a:tcPr marL="4763" marR="4763" marT="4763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393.6 ± 124.1</a:t>
                      </a:r>
                    </a:p>
                  </a:txBody>
                  <a:tcPr marL="4763" marR="4763" marT="4763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294.0 ±   88.7</a:t>
                      </a:r>
                    </a:p>
                  </a:txBody>
                  <a:tcPr marL="4763" marR="4763" marT="4763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378.1 ± 129.0</a:t>
                      </a:r>
                    </a:p>
                  </a:txBody>
                  <a:tcPr marL="4763" marR="4763" marT="4763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272.0 ±   88.8</a:t>
                      </a:r>
                    </a:p>
                  </a:txBody>
                  <a:tcPr marL="4763" marR="4763" marT="4763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37887088"/>
                  </a:ext>
                </a:extLst>
              </a:tr>
              <a:tr h="116979"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Th3</a:t>
                      </a:r>
                      <a:endParaRPr lang="en-US" sz="7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ea typeface="Meiryo UI" panose="020B0604030504040204" pitchFamily="34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370.0 ± 145.8</a:t>
                      </a:r>
                    </a:p>
                  </a:txBody>
                  <a:tcPr marL="4763" marR="4763" marT="4763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302.2 ± 112.1</a:t>
                      </a:r>
                    </a:p>
                  </a:txBody>
                  <a:tcPr marL="4763" marR="4763" marT="4763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381.4 ± 122.9</a:t>
                      </a:r>
                    </a:p>
                  </a:txBody>
                  <a:tcPr marL="4763" marR="4763" marT="4763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334.0 ±   90.9</a:t>
                      </a:r>
                    </a:p>
                  </a:txBody>
                  <a:tcPr marL="4763" marR="4763" marT="4763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404.3 ± 124.3</a:t>
                      </a:r>
                    </a:p>
                  </a:txBody>
                  <a:tcPr marL="4763" marR="4763" marT="4763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323.4 ±   99.6</a:t>
                      </a:r>
                    </a:p>
                  </a:txBody>
                  <a:tcPr marL="4763" marR="4763" marT="4763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378.1 ± 163.1</a:t>
                      </a:r>
                    </a:p>
                  </a:txBody>
                  <a:tcPr marL="4763" marR="4763" marT="4763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275.2 ±   83.1</a:t>
                      </a:r>
                    </a:p>
                  </a:txBody>
                  <a:tcPr marL="4763" marR="4763" marT="4763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29778267"/>
                  </a:ext>
                </a:extLst>
              </a:tr>
              <a:tr h="116979"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Th5</a:t>
                      </a:r>
                      <a:endParaRPr lang="en-US" sz="7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ea typeface="Meiryo UI" panose="020B0604030504040204" pitchFamily="34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348.7 ± 137.6</a:t>
                      </a:r>
                    </a:p>
                  </a:txBody>
                  <a:tcPr marL="4763" marR="4763" marT="4763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282.6 ±   91.0</a:t>
                      </a:r>
                    </a:p>
                  </a:txBody>
                  <a:tcPr marL="4763" marR="4763" marT="4763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383.8 ± 156.3</a:t>
                      </a:r>
                    </a:p>
                  </a:txBody>
                  <a:tcPr marL="4763" marR="4763" marT="4763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308.7 ±   73.0</a:t>
                      </a:r>
                    </a:p>
                  </a:txBody>
                  <a:tcPr marL="4763" marR="4763" marT="4763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378.9 ± 134.5</a:t>
                      </a:r>
                    </a:p>
                  </a:txBody>
                  <a:tcPr marL="4763" marR="4763" marT="4763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312.0 ±   77.1</a:t>
                      </a:r>
                    </a:p>
                  </a:txBody>
                  <a:tcPr marL="4763" marR="4763" marT="4763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371.6 ± 150.1</a:t>
                      </a:r>
                    </a:p>
                  </a:txBody>
                  <a:tcPr marL="4763" marR="4763" marT="4763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300.5 ±   85.2</a:t>
                      </a:r>
                    </a:p>
                  </a:txBody>
                  <a:tcPr marL="4763" marR="4763" marT="4763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6466045"/>
                  </a:ext>
                </a:extLst>
              </a:tr>
              <a:tr h="116979"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Th7</a:t>
                      </a:r>
                      <a:endParaRPr lang="en-US" sz="7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ea typeface="Meiryo UI" panose="020B0604030504040204" pitchFamily="34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401.8 ± 133.4</a:t>
                      </a:r>
                    </a:p>
                  </a:txBody>
                  <a:tcPr marL="4763" marR="4763" marT="4763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307.1 ± 116.5</a:t>
                      </a:r>
                    </a:p>
                  </a:txBody>
                  <a:tcPr marL="4763" marR="4763" marT="4763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424.7 ± 147.0</a:t>
                      </a:r>
                    </a:p>
                  </a:txBody>
                  <a:tcPr marL="4763" marR="4763" marT="4763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311.2 ± 100.2</a:t>
                      </a:r>
                    </a:p>
                  </a:txBody>
                  <a:tcPr marL="4763" marR="4763" marT="4763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408.3 ± 112.9</a:t>
                      </a:r>
                    </a:p>
                  </a:txBody>
                  <a:tcPr marL="4763" marR="4763" marT="4763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351.2 ± 124.9</a:t>
                      </a:r>
                    </a:p>
                  </a:txBody>
                  <a:tcPr marL="4763" marR="4763" marT="4763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388.7 ± 105.4</a:t>
                      </a:r>
                    </a:p>
                  </a:txBody>
                  <a:tcPr marL="4763" marR="4763" marT="4763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303.0 ±   89.4</a:t>
                      </a:r>
                    </a:p>
                  </a:txBody>
                  <a:tcPr marL="4763" marR="4763" marT="4763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98814461"/>
                  </a:ext>
                </a:extLst>
              </a:tr>
              <a:tr h="116979"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Th9</a:t>
                      </a:r>
                      <a:endParaRPr lang="en-US" sz="7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ea typeface="Meiryo UI" panose="020B0604030504040204" pitchFamily="34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408.3 ± 131.3</a:t>
                      </a:r>
                    </a:p>
                  </a:txBody>
                  <a:tcPr marL="4763" marR="4763" marT="4763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328.3 ±   73.9</a:t>
                      </a:r>
                    </a:p>
                  </a:txBody>
                  <a:tcPr marL="4763" marR="4763" marT="4763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459.0 ± 148.8</a:t>
                      </a:r>
                    </a:p>
                  </a:txBody>
                  <a:tcPr marL="4763" marR="4763" marT="4763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367.5 ± 123.7</a:t>
                      </a:r>
                    </a:p>
                  </a:txBody>
                  <a:tcPr marL="4763" marR="4763" marT="4763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477.8 ± 147.8</a:t>
                      </a:r>
                    </a:p>
                  </a:txBody>
                  <a:tcPr marL="4763" marR="4763" marT="4763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352.8 ±   70.8 </a:t>
                      </a:r>
                    </a:p>
                  </a:txBody>
                  <a:tcPr marL="4763" marR="4763" marT="4763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450.0 ± 154.0</a:t>
                      </a:r>
                    </a:p>
                  </a:txBody>
                  <a:tcPr marL="4763" marR="4763" marT="4763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335.7 ±   84.1</a:t>
                      </a:r>
                    </a:p>
                  </a:txBody>
                  <a:tcPr marL="4763" marR="4763" marT="4763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9538083"/>
                  </a:ext>
                </a:extLst>
              </a:tr>
              <a:tr h="116979"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Th11</a:t>
                      </a:r>
                      <a:endParaRPr lang="en-US" sz="7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ea typeface="Meiryo UI" panose="020B0604030504040204" pitchFamily="34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443.5 ± 161.6</a:t>
                      </a:r>
                    </a:p>
                  </a:txBody>
                  <a:tcPr marL="4763" marR="4763" marT="4763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303.8 ± 109.2</a:t>
                      </a:r>
                    </a:p>
                  </a:txBody>
                  <a:tcPr marL="4763" marR="4763" marT="4763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483.5 ± 161.5</a:t>
                      </a:r>
                    </a:p>
                  </a:txBody>
                  <a:tcPr marL="4763" marR="4763" marT="4763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395.3 ± 144.4</a:t>
                      </a:r>
                    </a:p>
                  </a:txBody>
                  <a:tcPr marL="4763" marR="4763" marT="4763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480.2 ± 125.6</a:t>
                      </a:r>
                    </a:p>
                  </a:txBody>
                  <a:tcPr marL="4763" marR="4763" marT="4763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376.5 ± 139.8</a:t>
                      </a:r>
                    </a:p>
                  </a:txBody>
                  <a:tcPr marL="4763" marR="4763" marT="4763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421.4 ± 128.9</a:t>
                      </a:r>
                    </a:p>
                  </a:txBody>
                  <a:tcPr marL="4763" marR="4763" marT="4763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294.8 ± 108.0</a:t>
                      </a:r>
                    </a:p>
                  </a:txBody>
                  <a:tcPr marL="4763" marR="4763" marT="4763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54854581"/>
                  </a:ext>
                </a:extLst>
              </a:tr>
              <a:tr h="116979"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L1</a:t>
                      </a:r>
                      <a:endParaRPr lang="en-US" sz="7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ea typeface="Meiryo UI" panose="020B0604030504040204" pitchFamily="34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470.4 ± 110.6</a:t>
                      </a:r>
                    </a:p>
                  </a:txBody>
                  <a:tcPr marL="4763" marR="4763" marT="4763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300.5 ±   93.4</a:t>
                      </a:r>
                    </a:p>
                  </a:txBody>
                  <a:tcPr marL="4763" marR="4763" marT="4763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512.9 ± 143.4</a:t>
                      </a:r>
                    </a:p>
                  </a:txBody>
                  <a:tcPr marL="4763" marR="4763" marT="4763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371.6 ± 117.4</a:t>
                      </a:r>
                    </a:p>
                  </a:txBody>
                  <a:tcPr marL="4763" marR="4763" marT="4763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532.5 ± 159.2</a:t>
                      </a:r>
                    </a:p>
                  </a:txBody>
                  <a:tcPr marL="4763" marR="4763" marT="4763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380.6 ± 185.4</a:t>
                      </a:r>
                    </a:p>
                  </a:txBody>
                  <a:tcPr marL="4763" marR="4763" marT="4763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455.7 ± 150.8</a:t>
                      </a:r>
                    </a:p>
                  </a:txBody>
                  <a:tcPr marL="4763" marR="4763" marT="4763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342.2 ± 142.8</a:t>
                      </a:r>
                    </a:p>
                  </a:txBody>
                  <a:tcPr marL="4763" marR="4763" marT="4763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59603943"/>
                  </a:ext>
                </a:extLst>
              </a:tr>
              <a:tr h="116979"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L2</a:t>
                      </a:r>
                      <a:endParaRPr lang="en-US" sz="7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ea typeface="Meiryo UI" panose="020B0604030504040204" pitchFamily="34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465.5 ± 108.4</a:t>
                      </a:r>
                    </a:p>
                  </a:txBody>
                  <a:tcPr marL="4763" marR="4763" marT="4763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294.0 ± 126.1</a:t>
                      </a:r>
                    </a:p>
                  </a:txBody>
                  <a:tcPr marL="4763" marR="4763" marT="4763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495.7 ± 108.0</a:t>
                      </a:r>
                    </a:p>
                  </a:txBody>
                  <a:tcPr marL="4763" marR="4763" marT="4763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366.7 ± 122.3</a:t>
                      </a:r>
                    </a:p>
                  </a:txBody>
                  <a:tcPr marL="4763" marR="4763" marT="4763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507.2 ± 123.9</a:t>
                      </a:r>
                    </a:p>
                  </a:txBody>
                  <a:tcPr marL="4763" marR="4763" marT="4763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370.0 ± 155.1</a:t>
                      </a:r>
                    </a:p>
                  </a:txBody>
                  <a:tcPr marL="4763" marR="4763" marT="4763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448.4 ± 133.4</a:t>
                      </a:r>
                    </a:p>
                  </a:txBody>
                  <a:tcPr marL="4763" marR="4763" marT="4763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313.6 ± 124.3</a:t>
                      </a:r>
                    </a:p>
                  </a:txBody>
                  <a:tcPr marL="4763" marR="4763" marT="4763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00642872"/>
                  </a:ext>
                </a:extLst>
              </a:tr>
              <a:tr h="116979"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L3</a:t>
                      </a:r>
                      <a:endParaRPr lang="en-US" sz="7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ea typeface="Meiryo UI" panose="020B0604030504040204" pitchFamily="34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460.6 ± 105.6</a:t>
                      </a:r>
                    </a:p>
                  </a:txBody>
                  <a:tcPr marL="4763" marR="4763" marT="4763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322.6 ± 140.7</a:t>
                      </a:r>
                    </a:p>
                  </a:txBody>
                  <a:tcPr marL="4763" marR="4763" marT="4763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488.4 ± 141.5</a:t>
                      </a:r>
                    </a:p>
                  </a:txBody>
                  <a:tcPr marL="4763" marR="4763" marT="4763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361.8 ± 122.6</a:t>
                      </a:r>
                    </a:p>
                  </a:txBody>
                  <a:tcPr marL="4763" marR="4763" marT="4763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495.7 ± 111.6</a:t>
                      </a:r>
                    </a:p>
                  </a:txBody>
                  <a:tcPr marL="4763" marR="4763" marT="4763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341.4 ± 133.6</a:t>
                      </a:r>
                    </a:p>
                  </a:txBody>
                  <a:tcPr marL="4763" marR="4763" marT="4763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467.1 ± 125.9</a:t>
                      </a:r>
                    </a:p>
                  </a:txBody>
                  <a:tcPr marL="4763" marR="4763" marT="4763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335.7 ± 134.2</a:t>
                      </a:r>
                    </a:p>
                  </a:txBody>
                  <a:tcPr marL="4763" marR="4763" marT="4763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19627156"/>
                  </a:ext>
                </a:extLst>
              </a:tr>
              <a:tr h="116979"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L4</a:t>
                      </a:r>
                      <a:endParaRPr lang="en-US" sz="7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ea typeface="Meiryo UI" panose="020B0604030504040204" pitchFamily="34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508.0 ± 123.2</a:t>
                      </a:r>
                    </a:p>
                  </a:txBody>
                  <a:tcPr marL="4763" marR="4763" marT="4763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346.3 ± 146.2</a:t>
                      </a:r>
                    </a:p>
                  </a:txBody>
                  <a:tcPr marL="4763" marR="4763" marT="4763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475.3 ± 138.8</a:t>
                      </a:r>
                    </a:p>
                  </a:txBody>
                  <a:tcPr marL="4763" marR="4763" marT="4763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314.4 ± 113.6</a:t>
                      </a:r>
                    </a:p>
                  </a:txBody>
                  <a:tcPr marL="4763" marR="4763" marT="4763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489.2 ± 142.0</a:t>
                      </a:r>
                    </a:p>
                  </a:txBody>
                  <a:tcPr marL="4763" marR="4763" marT="4763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346.3 ± 129.0</a:t>
                      </a:r>
                    </a:p>
                  </a:txBody>
                  <a:tcPr marL="4763" marR="4763" marT="4763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497.4 ± 141.8</a:t>
                      </a:r>
                    </a:p>
                  </a:txBody>
                  <a:tcPr marL="4763" marR="4763" marT="4763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363.4 ± 155.3</a:t>
                      </a:r>
                    </a:p>
                  </a:txBody>
                  <a:tcPr marL="4763" marR="4763" marT="4763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07872925"/>
                  </a:ext>
                </a:extLst>
              </a:tr>
              <a:tr h="116979"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L5</a:t>
                      </a:r>
                      <a:endParaRPr lang="en-US" sz="7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ea typeface="Meiryo UI" panose="020B0604030504040204" pitchFamily="34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480.2 ± 104.7</a:t>
                      </a:r>
                    </a:p>
                  </a:txBody>
                  <a:tcPr marL="4763" marR="4763" marT="4763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389.6 ± 128.7</a:t>
                      </a:r>
                    </a:p>
                  </a:txBody>
                  <a:tcPr marL="4763" marR="4763" marT="4763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473.7 ± 127.3</a:t>
                      </a:r>
                    </a:p>
                  </a:txBody>
                  <a:tcPr marL="4763" marR="4763" marT="4763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348.7 ± 122.9</a:t>
                      </a:r>
                    </a:p>
                  </a:txBody>
                  <a:tcPr marL="4763" marR="4763" marT="4763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486.7 ± 147.0</a:t>
                      </a:r>
                    </a:p>
                  </a:txBody>
                  <a:tcPr marL="4763" marR="4763" marT="4763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364.2 ± 133.4</a:t>
                      </a:r>
                    </a:p>
                  </a:txBody>
                  <a:tcPr marL="4763" marR="4763" marT="4763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496.5 ± 122.4</a:t>
                      </a:r>
                    </a:p>
                  </a:txBody>
                  <a:tcPr marL="4763" marR="4763" marT="4763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358.5 ± 130.2</a:t>
                      </a:r>
                    </a:p>
                  </a:txBody>
                  <a:tcPr marL="4763" marR="4763" marT="4763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05043556"/>
                  </a:ext>
                </a:extLst>
              </a:tr>
              <a:tr h="111979">
                <a:tc>
                  <a:txBody>
                    <a:bodyPr/>
                    <a:lstStyle/>
                    <a:p>
                      <a:pPr algn="l" fontAlgn="ctr"/>
                      <a:endParaRPr lang="en-US" sz="7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eiryo UI" panose="020B0604030504040204" pitchFamily="34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7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Meiryo UI" panose="020B0604030504040204" pitchFamily="34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7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Meiryo UI" panose="020B0604030504040204" pitchFamily="34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7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Meiryo UI" panose="020B0604030504040204" pitchFamily="34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7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Meiryo UI" panose="020B0604030504040204" pitchFamily="34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7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Meiryo UI" panose="020B0604030504040204" pitchFamily="34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7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Meiryo UI" panose="020B0604030504040204" pitchFamily="34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7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Meiryo UI" panose="020B0604030504040204" pitchFamily="34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7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Meiryo UI" panose="020B0604030504040204" pitchFamily="34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50702741"/>
                  </a:ext>
                </a:extLst>
              </a:tr>
              <a:tr h="111979"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eiryo UI" panose="020B0604030504040204" pitchFamily="34" charset="-128"/>
                          <a:cs typeface="Arial" panose="020B0604020202020204" pitchFamily="34" charset="0"/>
                        </a:rPr>
                        <a:t>48h</a:t>
                      </a:r>
                      <a:r>
                        <a:rPr lang="en-US" sz="700" b="1" i="0" u="none" strike="noStrike" baseline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eiryo UI" panose="020B0604030504040204" pitchFamily="34" charset="-128"/>
                          <a:cs typeface="Arial" panose="020B0604020202020204" pitchFamily="34" charset="0"/>
                        </a:rPr>
                        <a:t> after</a:t>
                      </a:r>
                      <a:endParaRPr lang="en-US" sz="7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eiryo UI" panose="020B0604030504040204" pitchFamily="34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Meiryo UI" panose="020B0604030504040204" pitchFamily="34" charset="-128"/>
                          <a:cs typeface="Arial" panose="020B0604020202020204" pitchFamily="34" charset="0"/>
                        </a:rPr>
                        <a:t>CTR</a:t>
                      </a:r>
                    </a:p>
                  </a:txBody>
                  <a:tcPr marL="0" marR="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Meiryo UI" panose="020B0604030504040204" pitchFamily="34" charset="-128"/>
                          <a:cs typeface="Arial" panose="020B0604020202020204" pitchFamily="34" charset="0"/>
                        </a:rPr>
                        <a:t>LC</a:t>
                      </a:r>
                    </a:p>
                  </a:txBody>
                  <a:tcPr marL="0" marR="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Meiryo UI" panose="020B0604030504040204" pitchFamily="34" charset="-128"/>
                          <a:cs typeface="Arial" panose="020B0604020202020204" pitchFamily="34" charset="0"/>
                        </a:rPr>
                        <a:t>CTR</a:t>
                      </a:r>
                    </a:p>
                  </a:txBody>
                  <a:tcPr marL="0" marR="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Meiryo UI" panose="020B0604030504040204" pitchFamily="34" charset="-128"/>
                          <a:cs typeface="Arial" panose="020B0604020202020204" pitchFamily="34" charset="0"/>
                        </a:rPr>
                        <a:t>LC</a:t>
                      </a:r>
                    </a:p>
                  </a:txBody>
                  <a:tcPr marL="0" marR="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Meiryo UI" panose="020B0604030504040204" pitchFamily="34" charset="-128"/>
                          <a:cs typeface="Arial" panose="020B0604020202020204" pitchFamily="34" charset="0"/>
                        </a:rPr>
                        <a:t>CTR</a:t>
                      </a:r>
                    </a:p>
                  </a:txBody>
                  <a:tcPr marL="0" marR="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Meiryo UI" panose="020B0604030504040204" pitchFamily="34" charset="-128"/>
                          <a:cs typeface="Arial" panose="020B0604020202020204" pitchFamily="34" charset="0"/>
                        </a:rPr>
                        <a:t>LC</a:t>
                      </a:r>
                    </a:p>
                  </a:txBody>
                  <a:tcPr marL="0" marR="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Meiryo UI" panose="020B0604030504040204" pitchFamily="34" charset="-128"/>
                          <a:cs typeface="Arial" panose="020B0604020202020204" pitchFamily="34" charset="0"/>
                        </a:rPr>
                        <a:t>CTR</a:t>
                      </a:r>
                    </a:p>
                  </a:txBody>
                  <a:tcPr marL="0" marR="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Meiryo UI" panose="020B0604030504040204" pitchFamily="34" charset="-128"/>
                          <a:cs typeface="Arial" panose="020B0604020202020204" pitchFamily="34" charset="0"/>
                        </a:rPr>
                        <a:t>LC</a:t>
                      </a:r>
                    </a:p>
                  </a:txBody>
                  <a:tcPr marL="0" marR="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34016754"/>
                  </a:ext>
                </a:extLst>
              </a:tr>
              <a:tr h="116979"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Th1</a:t>
                      </a:r>
                      <a:endParaRPr lang="en-US" sz="7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ea typeface="Meiryo UI" panose="020B0604030504040204" pitchFamily="34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378.1 ± 135.1</a:t>
                      </a:r>
                    </a:p>
                  </a:txBody>
                  <a:tcPr marL="4763" marR="4763" marT="4763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321.0 ± 126.1</a:t>
                      </a:r>
                    </a:p>
                  </a:txBody>
                  <a:tcPr marL="4763" marR="4763" marT="4763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387.9 ± 116.5</a:t>
                      </a:r>
                    </a:p>
                  </a:txBody>
                  <a:tcPr marL="4763" marR="4763" marT="4763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334.0 ± 140.5</a:t>
                      </a:r>
                    </a:p>
                  </a:txBody>
                  <a:tcPr marL="4763" marR="4763" marT="4763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411.6 ± 128.7</a:t>
                      </a:r>
                    </a:p>
                  </a:txBody>
                  <a:tcPr marL="4763" marR="4763" marT="4763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339.7 ± 149.7</a:t>
                      </a:r>
                    </a:p>
                  </a:txBody>
                  <a:tcPr marL="4763" marR="4763" marT="4763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364.2 ± 119.4</a:t>
                      </a:r>
                    </a:p>
                  </a:txBody>
                  <a:tcPr marL="4763" marR="4763" marT="4763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319.3 ± 122.5</a:t>
                      </a:r>
                    </a:p>
                  </a:txBody>
                  <a:tcPr marL="4763" marR="4763" marT="4763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24682825"/>
                  </a:ext>
                </a:extLst>
              </a:tr>
              <a:tr h="116979"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Th3</a:t>
                      </a:r>
                      <a:endParaRPr lang="en-US" sz="7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ea typeface="Meiryo UI" panose="020B0604030504040204" pitchFamily="34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369.1 ± 129.0</a:t>
                      </a:r>
                    </a:p>
                  </a:txBody>
                  <a:tcPr marL="4763" marR="4763" marT="4763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352.0 ± 135.0</a:t>
                      </a:r>
                    </a:p>
                  </a:txBody>
                  <a:tcPr marL="4763" marR="4763" marT="4763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423.9 ± 159.7</a:t>
                      </a:r>
                    </a:p>
                  </a:txBody>
                  <a:tcPr marL="4763" marR="4763" marT="4763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366.7 ± 140.9</a:t>
                      </a:r>
                    </a:p>
                  </a:txBody>
                  <a:tcPr marL="4763" marR="4763" marT="4763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411.6 ± 126.6</a:t>
                      </a:r>
                    </a:p>
                  </a:txBody>
                  <a:tcPr marL="4763" marR="4763" marT="4763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370.8 ± 170.5</a:t>
                      </a:r>
                    </a:p>
                  </a:txBody>
                  <a:tcPr marL="4763" marR="4763" marT="4763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365.1 ± 127.2</a:t>
                      </a:r>
                    </a:p>
                  </a:txBody>
                  <a:tcPr marL="4763" marR="4763" marT="4763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303.0 ± 118.6</a:t>
                      </a:r>
                    </a:p>
                  </a:txBody>
                  <a:tcPr marL="4763" marR="4763" marT="4763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50520277"/>
                  </a:ext>
                </a:extLst>
              </a:tr>
              <a:tr h="116979"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Th5</a:t>
                      </a:r>
                      <a:endParaRPr lang="en-US" sz="7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ea typeface="Meiryo UI" panose="020B0604030504040204" pitchFamily="34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370.8 ± 133.3</a:t>
                      </a:r>
                    </a:p>
                  </a:txBody>
                  <a:tcPr marL="4763" marR="4763" marT="4763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347.1 ± 115.6</a:t>
                      </a:r>
                    </a:p>
                  </a:txBody>
                  <a:tcPr marL="4763" marR="4763" marT="4763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396.9 ± 146.6</a:t>
                      </a:r>
                    </a:p>
                  </a:txBody>
                  <a:tcPr marL="4763" marR="4763" marT="4763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378.9 ± 142.3</a:t>
                      </a:r>
                    </a:p>
                  </a:txBody>
                  <a:tcPr marL="4763" marR="4763" marT="4763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399.4 ± 159.1</a:t>
                      </a:r>
                    </a:p>
                  </a:txBody>
                  <a:tcPr marL="4763" marR="4763" marT="4763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387.1 ± 145.9</a:t>
                      </a:r>
                    </a:p>
                  </a:txBody>
                  <a:tcPr marL="4763" marR="4763" marT="4763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348.7 ± 114.6</a:t>
                      </a:r>
                    </a:p>
                  </a:txBody>
                  <a:tcPr marL="4763" marR="4763" marT="4763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338.1 ± 112.4</a:t>
                      </a:r>
                    </a:p>
                  </a:txBody>
                  <a:tcPr marL="4763" marR="4763" marT="4763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65863030"/>
                  </a:ext>
                </a:extLst>
              </a:tr>
              <a:tr h="116979"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Th7</a:t>
                      </a:r>
                      <a:endParaRPr lang="en-US" sz="7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ea typeface="Meiryo UI" panose="020B0604030504040204" pitchFamily="34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393.6 ± 104.6</a:t>
                      </a:r>
                    </a:p>
                  </a:txBody>
                  <a:tcPr marL="4763" marR="4763" marT="4763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365.9 ± 157.5</a:t>
                      </a:r>
                    </a:p>
                  </a:txBody>
                  <a:tcPr marL="4763" marR="4763" marT="4763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399.4 ± 134.0</a:t>
                      </a:r>
                    </a:p>
                  </a:txBody>
                  <a:tcPr marL="4763" marR="4763" marT="4763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379.8 ± 127.3</a:t>
                      </a:r>
                    </a:p>
                  </a:txBody>
                  <a:tcPr marL="4763" marR="4763" marT="4763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398.5 ± 122.2</a:t>
                      </a:r>
                    </a:p>
                  </a:txBody>
                  <a:tcPr marL="4763" marR="4763" marT="4763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392.8 ± 145.3</a:t>
                      </a:r>
                    </a:p>
                  </a:txBody>
                  <a:tcPr marL="4763" marR="4763" marT="4763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409.2 ± 145.4</a:t>
                      </a:r>
                    </a:p>
                  </a:txBody>
                  <a:tcPr marL="4763" marR="4763" marT="4763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370.0 ± 163.9</a:t>
                      </a:r>
                    </a:p>
                  </a:txBody>
                  <a:tcPr marL="4763" marR="4763" marT="4763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41924696"/>
                  </a:ext>
                </a:extLst>
              </a:tr>
              <a:tr h="116979"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Th9</a:t>
                      </a:r>
                      <a:endParaRPr lang="en-US" sz="7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ea typeface="Meiryo UI" panose="020B0604030504040204" pitchFamily="34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410.0 ± 113.9</a:t>
                      </a:r>
                    </a:p>
                  </a:txBody>
                  <a:tcPr marL="4763" marR="4763" marT="4763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384.7 ± 128.3</a:t>
                      </a:r>
                    </a:p>
                  </a:txBody>
                  <a:tcPr marL="4763" marR="4763" marT="4763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464.7 ± 151.2</a:t>
                      </a:r>
                    </a:p>
                  </a:txBody>
                  <a:tcPr marL="4763" marR="4763" marT="4763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426.3 ± 165.4</a:t>
                      </a:r>
                    </a:p>
                  </a:txBody>
                  <a:tcPr marL="4763" marR="4763" marT="4763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480.2 ± 158.0</a:t>
                      </a:r>
                    </a:p>
                  </a:txBody>
                  <a:tcPr marL="4763" marR="4763" marT="4763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421.4 ± 128.3</a:t>
                      </a:r>
                    </a:p>
                  </a:txBody>
                  <a:tcPr marL="4763" marR="4763" marT="4763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415.7 ± 140.6</a:t>
                      </a:r>
                    </a:p>
                  </a:txBody>
                  <a:tcPr marL="4763" marR="4763" marT="4763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418.1 ± 141.4</a:t>
                      </a:r>
                    </a:p>
                  </a:txBody>
                  <a:tcPr marL="4763" marR="4763" marT="4763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23434788"/>
                  </a:ext>
                </a:extLst>
              </a:tr>
              <a:tr h="116979"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Th11</a:t>
                      </a:r>
                      <a:endParaRPr lang="en-US" sz="7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ea typeface="Meiryo UI" panose="020B0604030504040204" pitchFamily="34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437.7 ± 122.4</a:t>
                      </a:r>
                    </a:p>
                  </a:txBody>
                  <a:tcPr marL="4763" marR="4763" marT="4763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361.8 ±   98.2</a:t>
                      </a:r>
                    </a:p>
                  </a:txBody>
                  <a:tcPr marL="4763" marR="4763" marT="4763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490.0 ± 162.6</a:t>
                      </a:r>
                    </a:p>
                  </a:txBody>
                  <a:tcPr marL="4763" marR="4763" marT="4763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432.0 ± 110.4</a:t>
                      </a:r>
                    </a:p>
                  </a:txBody>
                  <a:tcPr marL="4763" marR="4763" marT="4763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471.2 ± 141.6</a:t>
                      </a:r>
                    </a:p>
                  </a:txBody>
                  <a:tcPr marL="4763" marR="4763" marT="4763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445.1 ± 157.3</a:t>
                      </a:r>
                    </a:p>
                  </a:txBody>
                  <a:tcPr marL="4763" marR="4763" marT="4763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404.3 ± 134.4</a:t>
                      </a:r>
                    </a:p>
                  </a:txBody>
                  <a:tcPr marL="4763" marR="4763" marT="4763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375.7 ± 146.9</a:t>
                      </a:r>
                    </a:p>
                  </a:txBody>
                  <a:tcPr marL="4763" marR="4763" marT="4763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12522605"/>
                  </a:ext>
                </a:extLst>
              </a:tr>
              <a:tr h="116979"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L1</a:t>
                      </a:r>
                      <a:endParaRPr lang="en-US" sz="7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ea typeface="Meiryo UI" panose="020B0604030504040204" pitchFamily="34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460.6 ± 119.7</a:t>
                      </a:r>
                    </a:p>
                  </a:txBody>
                  <a:tcPr marL="4763" marR="4763" marT="4763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392.8 ± 180.1</a:t>
                      </a:r>
                    </a:p>
                  </a:txBody>
                  <a:tcPr marL="4763" marR="4763" marT="4763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537.4 ± 125.3</a:t>
                      </a:r>
                    </a:p>
                  </a:txBody>
                  <a:tcPr marL="4763" marR="4763" marT="4763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463.1 ± 157.9</a:t>
                      </a:r>
                    </a:p>
                  </a:txBody>
                  <a:tcPr marL="4763" marR="4763" marT="4763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557.8 ± 153.0</a:t>
                      </a:r>
                    </a:p>
                  </a:txBody>
                  <a:tcPr marL="4763" marR="4763" marT="4763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468.0 ± 203.8</a:t>
                      </a:r>
                    </a:p>
                  </a:txBody>
                  <a:tcPr marL="4763" marR="4763" marT="4763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453.3 ± 112.2</a:t>
                      </a:r>
                    </a:p>
                  </a:txBody>
                  <a:tcPr marL="4763" marR="4763" marT="4763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403.4 ± 143.4</a:t>
                      </a:r>
                    </a:p>
                  </a:txBody>
                  <a:tcPr marL="4763" marR="4763" marT="4763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80936292"/>
                  </a:ext>
                </a:extLst>
              </a:tr>
              <a:tr h="116979"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L2</a:t>
                      </a:r>
                      <a:endParaRPr lang="en-US" sz="7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ea typeface="Meiryo UI" panose="020B0604030504040204" pitchFamily="34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455.7 ±   94.3</a:t>
                      </a:r>
                    </a:p>
                  </a:txBody>
                  <a:tcPr marL="4763" marR="4763" marT="4763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398.5 ± 188.1</a:t>
                      </a:r>
                    </a:p>
                  </a:txBody>
                  <a:tcPr marL="4763" marR="4763" marT="4763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542.3 ± 119.2</a:t>
                      </a:r>
                    </a:p>
                  </a:txBody>
                  <a:tcPr marL="4763" marR="4763" marT="4763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459.8 ± 177.9</a:t>
                      </a:r>
                    </a:p>
                  </a:txBody>
                  <a:tcPr marL="4763" marR="4763" marT="4763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529.2 ± 126.9</a:t>
                      </a:r>
                    </a:p>
                  </a:txBody>
                  <a:tcPr marL="4763" marR="4763" marT="4763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428.8 ± 141.6</a:t>
                      </a:r>
                    </a:p>
                  </a:txBody>
                  <a:tcPr marL="4763" marR="4763" marT="4763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440.2 ± 123.2</a:t>
                      </a:r>
                    </a:p>
                  </a:txBody>
                  <a:tcPr marL="4763" marR="4763" marT="4763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398.5 ± 161.4</a:t>
                      </a:r>
                    </a:p>
                  </a:txBody>
                  <a:tcPr marL="4763" marR="4763" marT="4763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39133508"/>
                  </a:ext>
                </a:extLst>
              </a:tr>
              <a:tr h="116979"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L3</a:t>
                      </a:r>
                      <a:endParaRPr lang="en-US" sz="7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ea typeface="Meiryo UI" panose="020B0604030504040204" pitchFamily="34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463.9 ± 126.2</a:t>
                      </a:r>
                    </a:p>
                  </a:txBody>
                  <a:tcPr marL="4763" marR="4763" marT="4763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393.6 ± 160.3</a:t>
                      </a:r>
                    </a:p>
                  </a:txBody>
                  <a:tcPr marL="4763" marR="4763" marT="4763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481.8 ± 128.8</a:t>
                      </a:r>
                    </a:p>
                  </a:txBody>
                  <a:tcPr marL="4763" marR="4763" marT="4763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433.7 ± 155.1</a:t>
                      </a:r>
                    </a:p>
                  </a:txBody>
                  <a:tcPr marL="4763" marR="4763" marT="4763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511.2 ± 119.6</a:t>
                      </a:r>
                    </a:p>
                  </a:txBody>
                  <a:tcPr marL="4763" marR="4763" marT="4763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461.4 ± 163.6</a:t>
                      </a:r>
                    </a:p>
                  </a:txBody>
                  <a:tcPr marL="4763" marR="4763" marT="4763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498.2 ± 130.1</a:t>
                      </a:r>
                    </a:p>
                  </a:txBody>
                  <a:tcPr marL="4763" marR="4763" marT="4763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435.3 ± 188.8</a:t>
                      </a:r>
                    </a:p>
                  </a:txBody>
                  <a:tcPr marL="4763" marR="4763" marT="4763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52914965"/>
                  </a:ext>
                </a:extLst>
              </a:tr>
              <a:tr h="116979"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L4</a:t>
                      </a:r>
                      <a:endParaRPr lang="en-US" sz="7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ea typeface="Meiryo UI" panose="020B0604030504040204" pitchFamily="34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512.1 ± 107.2</a:t>
                      </a:r>
                    </a:p>
                  </a:txBody>
                  <a:tcPr marL="4763" marR="4763" marT="4763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406.7 ± 201.3</a:t>
                      </a:r>
                    </a:p>
                  </a:txBody>
                  <a:tcPr marL="4763" marR="4763" marT="4763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497.4 ± 133.4</a:t>
                      </a:r>
                    </a:p>
                  </a:txBody>
                  <a:tcPr marL="4763" marR="4763" marT="4763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411.6 ± 126.2</a:t>
                      </a:r>
                    </a:p>
                  </a:txBody>
                  <a:tcPr marL="4763" marR="4763" marT="4763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519.4 ± 168.5</a:t>
                      </a:r>
                    </a:p>
                  </a:txBody>
                  <a:tcPr marL="4763" marR="4763" marT="4763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435.3 ± 136.4</a:t>
                      </a:r>
                    </a:p>
                  </a:txBody>
                  <a:tcPr marL="4763" marR="4763" marT="4763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532.5 ± 136.1</a:t>
                      </a:r>
                    </a:p>
                  </a:txBody>
                  <a:tcPr marL="4763" marR="4763" marT="4763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441.8 ± 164.1</a:t>
                      </a:r>
                    </a:p>
                  </a:txBody>
                  <a:tcPr marL="4763" marR="4763" marT="4763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02296598"/>
                  </a:ext>
                </a:extLst>
              </a:tr>
              <a:tr h="116979"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L5</a:t>
                      </a:r>
                      <a:endParaRPr lang="en-US" sz="7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ea typeface="Meiryo UI" panose="020B0604030504040204" pitchFamily="34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494.9 ± 140.9</a:t>
                      </a:r>
                    </a:p>
                  </a:txBody>
                  <a:tcPr marL="4763" marR="4763" marT="4763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419.8 ± 136.6</a:t>
                      </a:r>
                    </a:p>
                  </a:txBody>
                  <a:tcPr marL="4763" marR="4763" marT="4763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504.7 ± 125.8</a:t>
                      </a:r>
                    </a:p>
                  </a:txBody>
                  <a:tcPr marL="4763" marR="4763" marT="4763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443.5 ± 117.2</a:t>
                      </a:r>
                    </a:p>
                  </a:txBody>
                  <a:tcPr marL="4763" marR="4763" marT="4763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512.1 ± 123.3</a:t>
                      </a:r>
                    </a:p>
                  </a:txBody>
                  <a:tcPr marL="4763" marR="4763" marT="4763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443.5 ± 153.7</a:t>
                      </a:r>
                    </a:p>
                  </a:txBody>
                  <a:tcPr marL="4763" marR="4763" marT="4763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530.0 ± 103.9</a:t>
                      </a:r>
                    </a:p>
                  </a:txBody>
                  <a:tcPr marL="4763" marR="4763" marT="4763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402.6 ± 152.8</a:t>
                      </a:r>
                    </a:p>
                  </a:txBody>
                  <a:tcPr marL="4763" marR="4763" marT="4763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55327936"/>
                  </a:ext>
                </a:extLst>
              </a:tr>
            </a:tbl>
          </a:graphicData>
        </a:graphic>
      </p:graphicFrame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B46A784A-31F7-457C-9C0F-7F436518F9AA}"/>
              </a:ext>
            </a:extLst>
          </p:cNvPr>
          <p:cNvSpPr/>
          <p:nvPr/>
        </p:nvSpPr>
        <p:spPr>
          <a:xfrm>
            <a:off x="142875" y="898530"/>
            <a:ext cx="6007352" cy="29221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" tIns="18000" rIns="18000" bIns="18000" rtlCol="0" anchor="ctr"/>
          <a:lstStyle/>
          <a:p>
            <a:r>
              <a:rPr kumimoji="1" lang="en-US" altLang="ja-JP" sz="1100" b="1" dirty="0">
                <a:solidFill>
                  <a:schemeClr val="tx1"/>
                </a:solidFill>
                <a:latin typeface="Arial" panose="020B0604020202020204" pitchFamily="34" charset="0"/>
                <a:ea typeface="Meiryo UI" panose="020B0604030504040204" pitchFamily="50" charset="-128"/>
                <a:cs typeface="Arial" panose="020B0604020202020204" pitchFamily="34" charset="0"/>
              </a:rPr>
              <a:t>Supplementary Table 2. PPT values obtained in Figs. 4 and 5 (Experiment </a:t>
            </a:r>
            <a:r>
              <a:rPr lang="en-US" altLang="ja-JP" sz="1100" b="1" dirty="0">
                <a:solidFill>
                  <a:schemeClr val="tx1"/>
                </a:solidFill>
                <a:latin typeface="Arial" panose="020B0604020202020204" pitchFamily="34" charset="0"/>
                <a:ea typeface="Meiryo UI" panose="020B0604030504040204" pitchFamily="50" charset="-128"/>
                <a:cs typeface="Arial" panose="020B0604020202020204" pitchFamily="34" charset="0"/>
              </a:rPr>
              <a:t>2)</a:t>
            </a:r>
            <a:r>
              <a:rPr kumimoji="1" lang="en-US" altLang="ja-JP" sz="1100" b="1" dirty="0">
                <a:solidFill>
                  <a:schemeClr val="tx1"/>
                </a:solidFill>
                <a:latin typeface="Arial" panose="020B0604020202020204" pitchFamily="34" charset="0"/>
                <a:ea typeface="Meiryo UI" panose="020B0604030504040204" pitchFamily="50" charset="-128"/>
                <a:cs typeface="Arial" panose="020B0604020202020204" pitchFamily="34" charset="0"/>
              </a:rPr>
              <a:t>.</a:t>
            </a:r>
            <a:endParaRPr kumimoji="1" lang="ja-JP" altLang="en-US" sz="1100" b="1" dirty="0">
              <a:solidFill>
                <a:schemeClr val="tx1"/>
              </a:solidFill>
              <a:latin typeface="Arial" panose="020B0604020202020204" pitchFamily="34" charset="0"/>
              <a:ea typeface="Meiryo UI" panose="020B0604030504040204" pitchFamily="50" charset="-128"/>
              <a:cs typeface="Arial" panose="020B0604020202020204" pitchFamily="34" charset="0"/>
            </a:endParaRPr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B46A784A-31F7-457C-9C0F-7F436518F9AA}"/>
              </a:ext>
            </a:extLst>
          </p:cNvPr>
          <p:cNvSpPr/>
          <p:nvPr/>
        </p:nvSpPr>
        <p:spPr>
          <a:xfrm>
            <a:off x="142874" y="6096910"/>
            <a:ext cx="6561175" cy="29221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" tIns="18000" rIns="18000" bIns="18000" rtlCol="0" anchor="ctr"/>
          <a:lstStyle/>
          <a:p>
            <a:r>
              <a:rPr kumimoji="1" lang="en-US" altLang="ja-JP" sz="1100" dirty="0">
                <a:solidFill>
                  <a:schemeClr val="tx1"/>
                </a:solidFill>
                <a:latin typeface="Arial" panose="020B0604020202020204" pitchFamily="34" charset="0"/>
                <a:ea typeface="Meiryo UI" panose="020B0604030504040204" pitchFamily="50" charset="-128"/>
                <a:cs typeface="Arial" panose="020B0604020202020204" pitchFamily="34" charset="0"/>
              </a:rPr>
              <a:t>PPTs in kPa are represented as mean ± SD (n = 12 participants each in the CTR and LC groups).</a:t>
            </a:r>
            <a:endParaRPr kumimoji="1" lang="ja-JP" altLang="en-US" sz="1100" dirty="0">
              <a:solidFill>
                <a:schemeClr val="tx1"/>
              </a:solidFill>
              <a:latin typeface="Arial" panose="020B0604020202020204" pitchFamily="34" charset="0"/>
              <a:ea typeface="Meiryo UI" panose="020B0604030504040204" pitchFamily="50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23216"/>
      </p:ext>
    </p:extLst>
  </p:cSld>
  <p:clrMapOvr>
    <a:masterClrMapping/>
  </p:clrMapOvr>
</p:sld>
</file>

<file path=ppt/theme/theme1.xml><?xml version="1.0" encoding="utf-8"?>
<a:theme xmlns:a="http://schemas.openxmlformats.org/drawingml/2006/main" name="1_標準デザイン">
  <a:themeElements>
    <a:clrScheme name="標準デザイン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標準デザイン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lnDef>
      <a:spPr>
        <a:ln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>
    <a:extraClrScheme>
      <a:clrScheme name="標準デザイン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​​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43213</TotalTime>
  <Words>908</Words>
  <Application>Microsoft Office PowerPoint</Application>
  <PresentationFormat>A4 210 x 297 mm</PresentationFormat>
  <Paragraphs>331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1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3" baseType="lpstr">
      <vt:lpstr>Arial</vt:lpstr>
      <vt:lpstr>1_標準デザイン</vt:lpstr>
      <vt:lpstr>PowerPoint プレゼンテーション</vt:lpstr>
    </vt:vector>
  </TitlesOfParts>
  <Company>Nagoya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スライド 1</dc:title>
  <dc:creator>Toru TAGUCHI</dc:creator>
  <cp:lastModifiedBy>田口　徹</cp:lastModifiedBy>
  <cp:revision>1454</cp:revision>
  <cp:lastPrinted>2022-06-19T02:54:35Z</cp:lastPrinted>
  <dcterms:created xsi:type="dcterms:W3CDTF">2011-09-29T08:13:12Z</dcterms:created>
  <dcterms:modified xsi:type="dcterms:W3CDTF">2022-07-12T07:16:22Z</dcterms:modified>
</cp:coreProperties>
</file>