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5642" autoAdjust="0"/>
  </p:normalViewPr>
  <p:slideViewPr>
    <p:cSldViewPr>
      <p:cViewPr varScale="1">
        <p:scale>
          <a:sx n="89" d="100"/>
          <a:sy n="89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3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DC4A084-046D-45E4-9DE6-A1D2092952CB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8AEB4B8-94CF-47FF-B094-AB4F30A532E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289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rtl="0" fontAlgn="base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The blot used for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(lanes 2-7). Please note that the molecular weight of the reference gene tubulin is higher than that of the tested protein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therefore the blot was cropped and re arranged. B. The blot used for tubulin (first 6 lanes). All calculations of the relative levels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 tubulin as references were conducted on results from the same experiments. C. The original blot used to form Fig 4B.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EB4B8-94CF-47FF-B094-AB4F30A532E4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97361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7584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51371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54974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6741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010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935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8642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31488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058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7645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39935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1BE64-8BEE-4AD6-8D78-7EA08D934683}" type="datetimeFigureOut">
              <a:rPr lang="he-IL" smtClean="0"/>
              <a:t>ז'/אייר/תשפ"ב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9FFDB-4367-4F04-848A-7CF6E64093B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7016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Supplemented figures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92626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35916" y="132357"/>
            <a:ext cx="23038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S. Fig </a:t>
            </a:r>
            <a:r>
              <a: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he-IL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780928"/>
            <a:ext cx="571717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/>
              <a:t>A                                                                                 </a:t>
            </a:r>
            <a:r>
              <a:rPr lang="en-US" dirty="0" smtClean="0"/>
              <a:t>          </a:t>
            </a:r>
            <a:r>
              <a:rPr lang="en-US" dirty="0"/>
              <a:t>B</a:t>
            </a:r>
            <a:endParaRPr lang="he-IL" dirty="0"/>
          </a:p>
        </p:txBody>
      </p:sp>
      <p:grpSp>
        <p:nvGrpSpPr>
          <p:cNvPr id="4" name="קבוצה 3"/>
          <p:cNvGrpSpPr/>
          <p:nvPr/>
        </p:nvGrpSpPr>
        <p:grpSpPr>
          <a:xfrm>
            <a:off x="4711986" y="4005064"/>
            <a:ext cx="4312482" cy="2519362"/>
            <a:chOff x="43494" y="2647593"/>
            <a:chExt cx="4312482" cy="2519362"/>
          </a:xfrm>
        </p:grpSpPr>
        <p:sp>
          <p:nvSpPr>
            <p:cNvPr id="3" name="TextBox 2"/>
            <p:cNvSpPr txBox="1"/>
            <p:nvPr/>
          </p:nvSpPr>
          <p:spPr>
            <a:xfrm>
              <a:off x="43494" y="3466189"/>
              <a:ext cx="1040221" cy="92333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dirty="0" smtClean="0"/>
                <a:t>Vimentin</a:t>
              </a:r>
            </a:p>
            <a:p>
              <a:endParaRPr lang="en-US" dirty="0" smtClean="0"/>
            </a:p>
            <a:p>
              <a:r>
                <a:rPr lang="en-US" dirty="0" smtClean="0"/>
                <a:t>tubulin</a:t>
              </a:r>
              <a:endParaRPr lang="he-IL" dirty="0"/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889" y="2647593"/>
              <a:ext cx="3240087" cy="2519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>
            <a:off x="-99083" y="4959025"/>
            <a:ext cx="87568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Tubulin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3" t="25672" r="23562" b="29018"/>
          <a:stretch/>
        </p:blipFill>
        <p:spPr bwMode="auto">
          <a:xfrm>
            <a:off x="761752" y="4077072"/>
            <a:ext cx="3537351" cy="234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300192" y="3513202"/>
            <a:ext cx="1909497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>
              <a:lnSpc>
                <a:spcPts val="1200"/>
              </a:lnSpc>
            </a:pPr>
            <a:r>
              <a:rPr lang="en-US" sz="1200" dirty="0" smtClean="0"/>
              <a:t>24h  </a:t>
            </a:r>
            <a:r>
              <a:rPr lang="en-US" sz="1200" dirty="0" err="1" smtClean="0"/>
              <a:t>24h</a:t>
            </a:r>
            <a:r>
              <a:rPr lang="en-US" sz="1200" dirty="0" smtClean="0"/>
              <a:t>  </a:t>
            </a:r>
            <a:r>
              <a:rPr lang="en-US" sz="1200" dirty="0" err="1" smtClean="0"/>
              <a:t>24h</a:t>
            </a:r>
            <a:r>
              <a:rPr lang="en-US" sz="1200" dirty="0" smtClean="0"/>
              <a:t> 48h  </a:t>
            </a:r>
            <a:r>
              <a:rPr lang="en-US" sz="1200" dirty="0" err="1" smtClean="0"/>
              <a:t>48h</a:t>
            </a:r>
            <a:r>
              <a:rPr lang="en-US" sz="1200" dirty="0" smtClean="0"/>
              <a:t> </a:t>
            </a:r>
            <a:r>
              <a:rPr lang="en-US" sz="1200" dirty="0" err="1" smtClean="0"/>
              <a:t>48h</a:t>
            </a:r>
            <a:endParaRPr lang="en-US" sz="1200" dirty="0" smtClean="0"/>
          </a:p>
          <a:p>
            <a:pPr algn="l" rtl="0">
              <a:lnSpc>
                <a:spcPts val="1200"/>
              </a:lnSpc>
            </a:pPr>
            <a:r>
              <a:rPr lang="en-US" sz="1200" dirty="0" smtClean="0"/>
              <a:t> c</a:t>
            </a:r>
            <a:r>
              <a:rPr lang="en-US" dirty="0" smtClean="0"/>
              <a:t>    </a:t>
            </a:r>
            <a:r>
              <a:rPr lang="en-US" sz="1200" dirty="0" err="1" smtClean="0"/>
              <a:t>exo</a:t>
            </a:r>
            <a:r>
              <a:rPr lang="en-US" sz="1200" dirty="0" smtClean="0"/>
              <a:t>  </a:t>
            </a:r>
            <a:r>
              <a:rPr lang="en-US" sz="1200" dirty="0" err="1" smtClean="0"/>
              <a:t>exo</a:t>
            </a:r>
            <a:r>
              <a:rPr lang="en-US" sz="1200" dirty="0" smtClean="0"/>
              <a:t>    c     </a:t>
            </a:r>
            <a:r>
              <a:rPr lang="en-US" sz="1200" dirty="0" err="1" smtClean="0"/>
              <a:t>exo</a:t>
            </a:r>
            <a:r>
              <a:rPr lang="en-US" sz="1200" dirty="0" smtClean="0"/>
              <a:t>  </a:t>
            </a:r>
            <a:r>
              <a:rPr lang="en-US" sz="1200" dirty="0" err="1" smtClean="0"/>
              <a:t>exo</a:t>
            </a:r>
            <a:endParaRPr lang="en-US" sz="1200" dirty="0" smtClean="0"/>
          </a:p>
          <a:p>
            <a:pPr algn="l" rtl="0">
              <a:lnSpc>
                <a:spcPts val="1200"/>
              </a:lnSpc>
            </a:pPr>
            <a:r>
              <a:rPr lang="en-US" sz="1200" dirty="0" smtClean="0"/>
              <a:t>                 GRN                </a:t>
            </a:r>
            <a:r>
              <a:rPr lang="en-US" sz="1200" dirty="0" err="1" smtClean="0"/>
              <a:t>GRN</a:t>
            </a:r>
            <a:endParaRPr lang="he-IL" sz="1200" dirty="0"/>
          </a:p>
          <a:p>
            <a:pPr algn="l" rtl="0">
              <a:lnSpc>
                <a:spcPts val="1200"/>
              </a:lnSpc>
            </a:pPr>
            <a:endParaRPr lang="he-IL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1575678" y="3592670"/>
            <a:ext cx="1909497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>
              <a:lnSpc>
                <a:spcPts val="1200"/>
              </a:lnSpc>
            </a:pPr>
            <a:r>
              <a:rPr lang="en-US" sz="1200" dirty="0" smtClean="0"/>
              <a:t>24h  </a:t>
            </a:r>
            <a:r>
              <a:rPr lang="en-US" sz="1200" dirty="0" err="1" smtClean="0"/>
              <a:t>24h</a:t>
            </a:r>
            <a:r>
              <a:rPr lang="en-US" sz="1200" dirty="0" smtClean="0"/>
              <a:t>  </a:t>
            </a:r>
            <a:r>
              <a:rPr lang="en-US" sz="1200" dirty="0" err="1" smtClean="0"/>
              <a:t>24h</a:t>
            </a:r>
            <a:r>
              <a:rPr lang="en-US" sz="1200" dirty="0" smtClean="0"/>
              <a:t> 48h  </a:t>
            </a:r>
            <a:r>
              <a:rPr lang="en-US" sz="1200" dirty="0" err="1" smtClean="0"/>
              <a:t>48h</a:t>
            </a:r>
            <a:r>
              <a:rPr lang="en-US" sz="1200" dirty="0" smtClean="0"/>
              <a:t> </a:t>
            </a:r>
            <a:r>
              <a:rPr lang="en-US" sz="1200" dirty="0" err="1" smtClean="0"/>
              <a:t>48h</a:t>
            </a:r>
            <a:endParaRPr lang="en-US" sz="1200" dirty="0" smtClean="0"/>
          </a:p>
          <a:p>
            <a:pPr algn="l" rtl="0">
              <a:lnSpc>
                <a:spcPts val="1200"/>
              </a:lnSpc>
            </a:pPr>
            <a:r>
              <a:rPr lang="en-US" sz="1200" dirty="0" smtClean="0"/>
              <a:t> c</a:t>
            </a:r>
            <a:r>
              <a:rPr lang="en-US" dirty="0" smtClean="0"/>
              <a:t>    </a:t>
            </a:r>
            <a:r>
              <a:rPr lang="en-US" sz="1200" dirty="0" err="1" smtClean="0"/>
              <a:t>exo</a:t>
            </a:r>
            <a:r>
              <a:rPr lang="en-US" sz="1200" dirty="0" smtClean="0"/>
              <a:t>  </a:t>
            </a:r>
            <a:r>
              <a:rPr lang="en-US" sz="1200" dirty="0" err="1" smtClean="0"/>
              <a:t>exo</a:t>
            </a:r>
            <a:r>
              <a:rPr lang="en-US" sz="1200" dirty="0" smtClean="0"/>
              <a:t>    c     </a:t>
            </a:r>
            <a:r>
              <a:rPr lang="en-US" sz="1200" dirty="0" err="1" smtClean="0"/>
              <a:t>exo</a:t>
            </a:r>
            <a:r>
              <a:rPr lang="en-US" sz="1200" dirty="0" smtClean="0"/>
              <a:t>  </a:t>
            </a:r>
            <a:r>
              <a:rPr lang="en-US" sz="1200" dirty="0" err="1" smtClean="0"/>
              <a:t>exo</a:t>
            </a:r>
            <a:endParaRPr lang="en-US" sz="1200" dirty="0" smtClean="0"/>
          </a:p>
          <a:p>
            <a:pPr algn="l" rtl="0">
              <a:lnSpc>
                <a:spcPts val="1200"/>
              </a:lnSpc>
            </a:pPr>
            <a:r>
              <a:rPr lang="en-US" sz="1200" dirty="0" smtClean="0"/>
              <a:t>                 GRN                </a:t>
            </a:r>
            <a:r>
              <a:rPr lang="en-US" sz="1200" dirty="0" err="1" smtClean="0"/>
              <a:t>GRN</a:t>
            </a:r>
            <a:endParaRPr lang="he-IL" sz="1200" dirty="0"/>
          </a:p>
          <a:p>
            <a:pPr algn="l" rtl="0">
              <a:lnSpc>
                <a:spcPts val="1200"/>
              </a:lnSpc>
            </a:pPr>
            <a:endParaRPr lang="he-IL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-17189" y="5182867"/>
            <a:ext cx="76655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err="1" smtClean="0">
                <a:latin typeface="Symbol" panose="05050102010706020507" pitchFamily="18" charset="2"/>
              </a:rPr>
              <a:t>a</a:t>
            </a:r>
            <a:r>
              <a:rPr lang="en-US" dirty="0" err="1" smtClean="0"/>
              <a:t>SMA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76428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4" t="5454"/>
          <a:stretch/>
        </p:blipFill>
        <p:spPr bwMode="auto">
          <a:xfrm>
            <a:off x="2549746" y="806823"/>
            <a:ext cx="5946554" cy="556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מלבן 2"/>
          <p:cNvSpPr/>
          <p:nvPr/>
        </p:nvSpPr>
        <p:spPr>
          <a:xfrm>
            <a:off x="179512" y="260648"/>
            <a:ext cx="27238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S. Fig 2A</a:t>
            </a:r>
            <a:endParaRPr lang="he-IL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8684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6"/>
          <a:stretch/>
        </p:blipFill>
        <p:spPr bwMode="auto">
          <a:xfrm>
            <a:off x="2560319" y="514350"/>
            <a:ext cx="5921693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מלבן 2"/>
          <p:cNvSpPr/>
          <p:nvPr/>
        </p:nvSpPr>
        <p:spPr>
          <a:xfrm>
            <a:off x="195542" y="260648"/>
            <a:ext cx="26917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S. Fig 2B</a:t>
            </a:r>
            <a:endParaRPr lang="he-IL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8258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5" t="11177"/>
          <a:stretch/>
        </p:blipFill>
        <p:spPr bwMode="auto">
          <a:xfrm>
            <a:off x="2474259" y="1151068"/>
            <a:ext cx="6007754" cy="521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מלבן 2"/>
          <p:cNvSpPr/>
          <p:nvPr/>
        </p:nvSpPr>
        <p:spPr>
          <a:xfrm>
            <a:off x="205961" y="260648"/>
            <a:ext cx="2670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S. Fig 2C</a:t>
            </a:r>
            <a:endParaRPr lang="he-IL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9893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5"/>
          <a:stretch/>
        </p:blipFill>
        <p:spPr bwMode="auto">
          <a:xfrm>
            <a:off x="2506532" y="500063"/>
            <a:ext cx="5994531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מלבן 2"/>
          <p:cNvSpPr/>
          <p:nvPr/>
        </p:nvSpPr>
        <p:spPr>
          <a:xfrm>
            <a:off x="171496" y="260648"/>
            <a:ext cx="27398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S. Fig 2D</a:t>
            </a:r>
            <a:endParaRPr lang="he-IL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17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6" t="4319"/>
          <a:stretch/>
        </p:blipFill>
        <p:spPr bwMode="auto">
          <a:xfrm>
            <a:off x="2689412" y="753035"/>
            <a:ext cx="5787838" cy="560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מלבן 2"/>
          <p:cNvSpPr/>
          <p:nvPr/>
        </p:nvSpPr>
        <p:spPr>
          <a:xfrm>
            <a:off x="220388" y="260648"/>
            <a:ext cx="2642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S. Fig 2E</a:t>
            </a:r>
            <a:endParaRPr lang="he-IL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8825995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151</Words>
  <Application>Microsoft Office PowerPoint</Application>
  <PresentationFormat>‫הצגה על המסך (4:3)</PresentationFormat>
  <Paragraphs>21</Paragraphs>
  <Slides>7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8" baseType="lpstr">
      <vt:lpstr>ערכת נושא Office</vt:lpstr>
      <vt:lpstr>Supplemented figures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Supplemented figures</dc:title>
  <dc:creator>user</dc:creator>
  <cp:lastModifiedBy>user</cp:lastModifiedBy>
  <cp:revision>11</cp:revision>
  <dcterms:created xsi:type="dcterms:W3CDTF">2022-05-02T04:53:29Z</dcterms:created>
  <dcterms:modified xsi:type="dcterms:W3CDTF">2022-05-08T08:37:11Z</dcterms:modified>
</cp:coreProperties>
</file>