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8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8786D-3E55-4823-9925-BB5A6A5A0162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20236-BAFA-4EFC-BC06-2F87A0243F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8057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589CD-6FC9-AC67-771E-334BFB54EC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4217EC-5FD3-703D-E87A-FF1AE6722F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84BC5-6653-32A5-7C94-DD452B2F4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5CC2-A293-414F-89DE-46D6E26BBD50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8DB2A-3401-0E99-8951-CED59F76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FA2B5-4252-DD00-9319-99D5D712B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F768-4659-48A8-B47F-D81C751C69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5401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4E9F2-E5C9-DD4E-4B49-DC90EE3DC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CB8085-3FA8-2108-C71F-1E77DADCF6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849BE-2E1F-CB30-025B-E7BBDC206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5CC2-A293-414F-89DE-46D6E26BBD50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656CC-66CB-6357-D256-9E926484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CDE67-2A1E-F3A9-8B67-22077B3A0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F768-4659-48A8-B47F-D81C751C69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959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A02C98-02F5-6843-3971-C49716DFC2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89546E-E84F-AB6A-C65C-23CAB600F5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1430F-330E-405A-F512-D2B572A0B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5CC2-A293-414F-89DE-46D6E26BBD50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49A99-7433-0CFB-4FE2-71CFB6651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286E0-4043-6483-4B81-8AE91A025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F768-4659-48A8-B47F-D81C751C69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7286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D6823-BA13-98BF-B946-91A8B9EEF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EE552-9262-3446-DBE0-863D67FA1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17246-92B0-6AA1-5E20-D5920661B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5CC2-A293-414F-89DE-46D6E26BBD50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2841F-D3E5-4FCE-F63A-9D29ABA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84DF1-912D-1222-7BC9-AEE93512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F768-4659-48A8-B47F-D81C751C69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0412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A2B00-D561-1D78-8A68-634297C9F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A24653-1172-C2A0-CE0D-60F12DAA3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64B70-59CE-5B27-110E-5F89EFC4F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5CC2-A293-414F-89DE-46D6E26BBD50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5CA00-CFD0-A89B-7418-D5C9FF6CF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E4405-189B-F85B-359D-F2305111B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F768-4659-48A8-B47F-D81C751C69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5831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CA4E8-0FE3-BC70-DA55-C721856C1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5F63D-2C2D-DD91-A319-8772ACF441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51E65-6EC8-8A07-787B-3D3EA5417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E45F30-9687-56C1-6BAF-B3A504D44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5CC2-A293-414F-89DE-46D6E26BBD50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35E1ED-E0D5-D365-380B-CA4A5A23A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82F08D-6974-B65C-55B1-E5B093F4C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F768-4659-48A8-B47F-D81C751C69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142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B6B62-6F77-69AA-7F8C-814C84EA9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21882-7496-A64A-2540-702D139F4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40B6C-A33E-19BB-DCC0-1DC76087B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D9786-5028-DA1E-85CB-7BF03A73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C69F71-F7A3-E1A6-E2D1-9E31CB87F4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C27E00-0A8C-4546-BBBF-B5ECB00F1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5CC2-A293-414F-89DE-46D6E26BBD50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7CF38-1EEA-2EEB-C56D-FF9E9AD0E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C5F879-384B-1060-102F-6429A0E80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F768-4659-48A8-B47F-D81C751C69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4954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02DF2-4D40-856B-10A4-2E6B73E9B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A93583-C94D-15F4-FC90-A4D0A7EEB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5CC2-A293-414F-89DE-46D6E26BBD50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4655B8-F2A4-D42D-6EEF-A2ACC03F3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36521D-D6FF-206B-B1F9-C8EC073CF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F768-4659-48A8-B47F-D81C751C69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625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50D97F-52F5-0719-929B-EFB1054D4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5CC2-A293-414F-89DE-46D6E26BBD50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22FD67-DADB-B10B-EED0-23A061142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B47437-A045-969B-C4B2-CA39F4A95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F768-4659-48A8-B47F-D81C751C69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712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D5A44-BB50-1ED6-B593-69B6BA6E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0B3B8-95BF-AB33-524A-9F3FE9B33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314699-A9D5-9E9A-7C07-3FE279BA44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C069E-97DF-358E-0A27-2FA6D1EC5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5CC2-A293-414F-89DE-46D6E26BBD50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FC3C88-250A-73DE-FAC8-14FAE2B8F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F221C8-36D6-FEA0-30CA-63EE3C59A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F768-4659-48A8-B47F-D81C751C69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45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C415C-09FA-7BEE-D3AF-40DC0726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079555-1081-38B1-480E-6368C44ECA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7E84B6-961E-DA64-EBC1-353B6BDBDF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BE43D1-B73F-4BDD-154C-36E778837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F5CC2-A293-414F-89DE-46D6E26BBD50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AE3AD8-7085-9DA7-DB67-20FE8A58F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C8F6C3-FE4B-72BF-AE86-22A64BD91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F768-4659-48A8-B47F-D81C751C69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3501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58364D-6B89-A938-C1FA-452023989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B526D-2D0F-8CD2-839C-41D14FCE9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934CA-5ED4-4FB3-522B-2AC07C0F64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F5CC2-A293-414F-89DE-46D6E26BBD50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D19EB-AFE0-50B6-4140-28A461955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C0F44-323C-3AE0-B19A-FEFD2D9E26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CF768-4659-48A8-B47F-D81C751C69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829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129404-16BD-D005-C2E5-A75F41C3B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46" y="1341433"/>
            <a:ext cx="12028791" cy="32444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31AE2A-C39C-BABF-BCEE-DA5A5D54F6BC}"/>
              </a:ext>
            </a:extLst>
          </p:cNvPr>
          <p:cNvSpPr txBox="1"/>
          <p:nvPr/>
        </p:nvSpPr>
        <p:spPr>
          <a:xfrm>
            <a:off x="555913" y="231109"/>
            <a:ext cx="1141053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N" sz="1500" b="0" i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</a:t>
            </a:r>
            <a:r>
              <a:rPr lang="en-IN" sz="15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S1: PCR products amplified by CsMITE marker id MITE_T_22744|Scaffold2613|806881|806993|GGCC|35|F1970_ID=TEA030417 showing 4 alleles in 6% PAGE gel.</a:t>
            </a:r>
            <a:endParaRPr lang="en-IN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803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38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megha rohila</dc:creator>
  <cp:lastModifiedBy>megha rohila</cp:lastModifiedBy>
  <cp:revision>21</cp:revision>
  <dcterms:created xsi:type="dcterms:W3CDTF">2022-08-12T05:23:21Z</dcterms:created>
  <dcterms:modified xsi:type="dcterms:W3CDTF">2022-09-17T07:24:37Z</dcterms:modified>
</cp:coreProperties>
</file>