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1736A-6398-6C98-E259-4F208C003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D657ED-16B1-6463-0DF3-36E25FE4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51BE8-6569-01AE-A886-3343FBE0E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DB515-12E8-316A-E19E-AC34BD942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5C676-A2A6-AAE6-FE1D-258A87ADB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8305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F75AA-4553-957B-2660-BBBBB02A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BA909-8DDF-6E1E-5E9D-5ED4B689E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FF802-E036-3C1A-2B66-D2B4C693A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2D345-6A60-61C1-1D99-A42B747F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44F6A-E582-80C8-AFD3-C84FC5E85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337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24BF4-5280-B76D-B810-CC30828EA0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9A16FA-B2BF-6435-6598-F0A194FB9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A10D9-B510-FB51-9502-1D7AD788C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13D56-76BD-75CA-67CE-659B07ED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2D6B6-EE46-1F1B-51C9-33FA71A9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648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ACE21-CEC2-D3D7-B492-F6B78BB3F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67248-9487-A169-840A-524E86A9A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1F2D5-CB36-0FC4-DBF2-68AA197A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DE18B-5DEC-F428-E2BA-0C1B6AF74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85902-3DB4-2233-A52A-A1FDDD8F6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035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6AC91-5DE4-2748-01E2-9A7E17E42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357869-7323-9843-A11B-7CBB44737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198C6-1660-5E8D-940B-4B29615C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5EAE5-D822-89DB-18CD-CAD9B437E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F55A4-5931-0356-FF9B-39BAE642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6461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8917-C262-B5BC-FECB-C8D4FE4A5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79CAF-C99A-6B14-0BEB-0B431B451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D760C0-6D89-F655-9BDD-98C38A9A2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A4A4F6-23B3-E80A-7B4E-769BB29B3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463EA-476D-F611-4022-AB9583FD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EE4D49-9305-51B5-3C09-C93EA2190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4738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90AA4-BB46-0152-E70F-DA43316BA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F5CCA-09FA-DCEB-B163-05C6812DA0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DB019-4A3E-0B3E-BC5C-FF08215BA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29A785-E865-3D40-42A3-3DAEFF352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59942D-22CA-825C-377D-70EC60D306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8F3089-152B-057F-4186-7C3142167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C7D48F-A63E-C1F3-6011-CF095BB54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2E1DD8-CF42-7AFC-CB1B-80526BE57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1118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2A8DE-9A82-C312-6744-DA647762B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390903-DE64-14AC-B0BF-074544BBD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203995-6453-CB34-6014-0730B7E96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884EB4-CAF4-1A22-F437-EB1F64528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034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EF91CF-8D03-7617-48A2-A89B8C6B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D33F5E-7AC1-6141-383F-1F106A77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13AB9-6A38-7290-7835-50DCCF910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850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36D-E788-B44B-5196-873C34EEF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3126B-D6F1-E038-85BD-3E4178BD6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C0440-FDC8-E820-0843-96C75C796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1CC5C-4763-0A29-7D0C-3F413B907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9E37D-1D57-6A27-6BB4-4A4CF273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E13A4-446A-56E2-9D48-F74703851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5466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5D813-973A-2434-688C-EDD5573A9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1D97ED-0A45-1CD5-81DF-6A3B500045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5C4B0-1F33-C275-1671-A78CC87B4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6206E-475E-F12B-B2F7-8D430520F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9043F-F610-9FCB-B344-200FFC93C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1E942-5A2E-5091-EE39-7194722E8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083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16919B-0A76-CD7A-F9F6-2E59C37A0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F05D0-BF74-4182-509C-9EF7E10F1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D5C76-DC21-6059-9E1D-855255A403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50CCC-B49B-4369-BEA1-0BC24B97D5A6}" type="datetimeFigureOut">
              <a:rPr lang="en-IN" smtClean="0"/>
              <a:t>17-09-2022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D2295-30E7-2243-A945-F22FAC5B6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EC76C-A941-6CA9-5C68-1241D8B20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04BE-0526-4B3F-BEA4-CF9DAB5C0F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231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ADAE39-558D-4BEF-52E3-F08E96506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" y="1508373"/>
            <a:ext cx="11900423" cy="33043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0E5C31-C0C1-671D-D378-0B3AAE4F70C2}"/>
              </a:ext>
            </a:extLst>
          </p:cNvPr>
          <p:cNvSpPr txBox="1"/>
          <p:nvPr/>
        </p:nvSpPr>
        <p:spPr>
          <a:xfrm>
            <a:off x="595745" y="501226"/>
            <a:ext cx="1130531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S2: PCR products amplified by a </a:t>
            </a:r>
            <a:r>
              <a:rPr lang="en-US" sz="15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CsILP</a:t>
            </a:r>
            <a:r>
              <a:rPr lang="en-US" sz="15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marker named CSAPIP1038 showing 6 alleles in 6 % PAGE gel.</a:t>
            </a:r>
            <a:endParaRPr lang="en-IN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767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megha rohila</dc:creator>
  <cp:lastModifiedBy>megha rohila</cp:lastModifiedBy>
  <cp:revision>10</cp:revision>
  <dcterms:created xsi:type="dcterms:W3CDTF">2022-08-12T06:08:07Z</dcterms:created>
  <dcterms:modified xsi:type="dcterms:W3CDTF">2022-09-17T07:25:01Z</dcterms:modified>
</cp:coreProperties>
</file>