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604" autoAdjust="0"/>
  </p:normalViewPr>
  <p:slideViewPr>
    <p:cSldViewPr snapToGrid="0">
      <p:cViewPr varScale="1">
        <p:scale>
          <a:sx n="99" d="100"/>
          <a:sy n="99" d="100"/>
        </p:scale>
        <p:origin x="19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EB4F1-4CB4-491A-A6C2-D7A6D3E42BD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41AC3-057E-4021-8349-88FCC7373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38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3: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Venn diagrams displaying the overlapping and intersecting differentially expressed mRNAs, miRNAs and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lncRNAs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the 24 h and 72 h time-points. Venn diagrams were generated on interactiVenn.net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41AC3-057E-4021-8349-88FCC7373F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57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3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9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8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182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3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632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258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5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18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1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F3981-6304-4148-9113-D8F252AC8A72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1D70E-EBC3-480F-AD00-B2665D465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0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C0F72434-F86C-4E2F-98D8-5D2DA7D4950C}"/>
              </a:ext>
            </a:extLst>
          </p:cNvPr>
          <p:cNvSpPr txBox="1"/>
          <p:nvPr/>
        </p:nvSpPr>
        <p:spPr>
          <a:xfrm>
            <a:off x="75501" y="142229"/>
            <a:ext cx="3210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mRNA_24 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77D0C8C-D959-4DB5-8CA9-D802355BDF70}"/>
              </a:ext>
            </a:extLst>
          </p:cNvPr>
          <p:cNvSpPr txBox="1"/>
          <p:nvPr/>
        </p:nvSpPr>
        <p:spPr>
          <a:xfrm>
            <a:off x="123605" y="3417324"/>
            <a:ext cx="27585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mRNA_72 h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44C7E11-BE0D-4323-AAF3-CEA8D3FC7C40}"/>
              </a:ext>
            </a:extLst>
          </p:cNvPr>
          <p:cNvSpPr txBox="1"/>
          <p:nvPr/>
        </p:nvSpPr>
        <p:spPr>
          <a:xfrm>
            <a:off x="3136307" y="145794"/>
            <a:ext cx="3210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miRNA_24 h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9D7FF42-EE9D-47CC-B523-6E0D4D12E310}"/>
              </a:ext>
            </a:extLst>
          </p:cNvPr>
          <p:cNvSpPr txBox="1"/>
          <p:nvPr/>
        </p:nvSpPr>
        <p:spPr>
          <a:xfrm>
            <a:off x="3077931" y="3418722"/>
            <a:ext cx="27585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miRNA_72 h</a:t>
            </a: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40550DC7-0208-4B81-98A5-EEFCC7CF5B16}"/>
              </a:ext>
            </a:extLst>
          </p:cNvPr>
          <p:cNvCxnSpPr/>
          <p:nvPr/>
        </p:nvCxnSpPr>
        <p:spPr>
          <a:xfrm>
            <a:off x="6038081" y="179352"/>
            <a:ext cx="0" cy="6569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F3D210BB-83BC-4F5D-A502-688ED35D352F}"/>
              </a:ext>
            </a:extLst>
          </p:cNvPr>
          <p:cNvCxnSpPr/>
          <p:nvPr/>
        </p:nvCxnSpPr>
        <p:spPr>
          <a:xfrm>
            <a:off x="3067298" y="194345"/>
            <a:ext cx="0" cy="6569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F4274228-F69A-471C-959C-EC583A5A3B06}"/>
              </a:ext>
            </a:extLst>
          </p:cNvPr>
          <p:cNvSpPr txBox="1"/>
          <p:nvPr/>
        </p:nvSpPr>
        <p:spPr>
          <a:xfrm>
            <a:off x="6143739" y="142229"/>
            <a:ext cx="3210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lncRNA_24 h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C1476545-78A3-4E16-8081-07AD31E0E3C4}"/>
              </a:ext>
            </a:extLst>
          </p:cNvPr>
          <p:cNvSpPr txBox="1"/>
          <p:nvPr/>
        </p:nvSpPr>
        <p:spPr>
          <a:xfrm>
            <a:off x="6056026" y="3393555"/>
            <a:ext cx="27585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lncRNA_72 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8862A1-E82B-4357-8447-CD6CA03AFDCE}"/>
              </a:ext>
            </a:extLst>
          </p:cNvPr>
          <p:cNvGrpSpPr/>
          <p:nvPr/>
        </p:nvGrpSpPr>
        <p:grpSpPr>
          <a:xfrm>
            <a:off x="33557" y="411063"/>
            <a:ext cx="3099226" cy="2937521"/>
            <a:chOff x="127451" y="480050"/>
            <a:chExt cx="3005331" cy="2868532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7C6A2E3A-6F18-4432-97BD-B498BDF69AD5}"/>
                </a:ext>
              </a:extLst>
            </p:cNvPr>
            <p:cNvGrpSpPr/>
            <p:nvPr/>
          </p:nvGrpSpPr>
          <p:grpSpPr>
            <a:xfrm>
              <a:off x="127451" y="480050"/>
              <a:ext cx="3005331" cy="2868532"/>
              <a:chOff x="3094785" y="431547"/>
              <a:chExt cx="3005331" cy="2868532"/>
            </a:xfrm>
          </p:grpSpPr>
          <p:pic>
            <p:nvPicPr>
              <p:cNvPr id="171" name="Picture 170">
                <a:extLst>
                  <a:ext uri="{FF2B5EF4-FFF2-40B4-BE49-F238E27FC236}">
                    <a16:creationId xmlns:a16="http://schemas.microsoft.com/office/drawing/2014/main" id="{A8CC7509-36C4-45C2-96C2-1DE8E5A308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2847" y="509243"/>
                <a:ext cx="2860174" cy="2790836"/>
              </a:xfrm>
              <a:prstGeom prst="rect">
                <a:avLst/>
              </a:prstGeom>
            </p:spPr>
          </p:pic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C2FDD5C4-1E22-452C-9833-0236D448F42F}"/>
                  </a:ext>
                </a:extLst>
              </p:cNvPr>
              <p:cNvSpPr txBox="1"/>
              <p:nvPr/>
            </p:nvSpPr>
            <p:spPr>
              <a:xfrm>
                <a:off x="4386517" y="1904661"/>
                <a:ext cx="3573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93</a:t>
                </a: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B2E4A982-250F-4904-ACA2-3DF832BA8EB5}"/>
                  </a:ext>
                </a:extLst>
              </p:cNvPr>
              <p:cNvSpPr txBox="1"/>
              <p:nvPr/>
            </p:nvSpPr>
            <p:spPr>
              <a:xfrm rot="19821553">
                <a:off x="4880352" y="1760406"/>
                <a:ext cx="357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54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5AC40F57-7F5E-4DC4-A7BE-8E42F2A9E9D3}"/>
                  </a:ext>
                </a:extLst>
              </p:cNvPr>
              <p:cNvSpPr txBox="1"/>
              <p:nvPr/>
            </p:nvSpPr>
            <p:spPr>
              <a:xfrm>
                <a:off x="4870039" y="1993122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E9851F77-DCD3-49B4-9732-90AAEC41F732}"/>
                  </a:ext>
                </a:extLst>
              </p:cNvPr>
              <p:cNvSpPr txBox="1"/>
              <p:nvPr/>
            </p:nvSpPr>
            <p:spPr>
              <a:xfrm>
                <a:off x="3776002" y="2788725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96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FD25DD64-976C-4DE5-9A52-B13115CD8270}"/>
                  </a:ext>
                </a:extLst>
              </p:cNvPr>
              <p:cNvSpPr txBox="1"/>
              <p:nvPr/>
            </p:nvSpPr>
            <p:spPr>
              <a:xfrm>
                <a:off x="3939523" y="2053699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3962F451-F18C-45A8-A33B-ADCA3E5E6B7A}"/>
                  </a:ext>
                </a:extLst>
              </p:cNvPr>
              <p:cNvSpPr txBox="1"/>
              <p:nvPr/>
            </p:nvSpPr>
            <p:spPr>
              <a:xfrm>
                <a:off x="3475439" y="1621425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15A50B9B-9BB8-4B2C-8DB7-C37ADD93798F}"/>
                  </a:ext>
                </a:extLst>
              </p:cNvPr>
              <p:cNvSpPr txBox="1"/>
              <p:nvPr/>
            </p:nvSpPr>
            <p:spPr>
              <a:xfrm>
                <a:off x="4129819" y="1589870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488A209D-5AB6-4046-9005-8ADFDDA37AAA}"/>
                  </a:ext>
                </a:extLst>
              </p:cNvPr>
              <p:cNvSpPr txBox="1"/>
              <p:nvPr/>
            </p:nvSpPr>
            <p:spPr>
              <a:xfrm rot="696359">
                <a:off x="3999647" y="1429041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0428709B-F6CB-44A4-8F90-CC6B5EB8B440}"/>
                  </a:ext>
                </a:extLst>
              </p:cNvPr>
              <p:cNvSpPr txBox="1"/>
              <p:nvPr/>
            </p:nvSpPr>
            <p:spPr>
              <a:xfrm>
                <a:off x="4622795" y="1536811"/>
                <a:ext cx="4167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</a:t>
                </a:r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F164DEA1-EAB5-4FDA-B221-217D13BC0337}"/>
                  </a:ext>
                </a:extLst>
              </p:cNvPr>
              <p:cNvSpPr txBox="1"/>
              <p:nvPr/>
            </p:nvSpPr>
            <p:spPr>
              <a:xfrm>
                <a:off x="4437333" y="807338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135AFA0A-1A10-44FB-83AE-23B0516DF192}"/>
                  </a:ext>
                </a:extLst>
              </p:cNvPr>
              <p:cNvSpPr txBox="1"/>
              <p:nvPr/>
            </p:nvSpPr>
            <p:spPr>
              <a:xfrm rot="3661603">
                <a:off x="4704665" y="1339925"/>
                <a:ext cx="4114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CC49975C-B69C-4B6C-B130-DD419A6A91F9}"/>
                  </a:ext>
                </a:extLst>
              </p:cNvPr>
              <p:cNvSpPr txBox="1"/>
              <p:nvPr/>
            </p:nvSpPr>
            <p:spPr>
              <a:xfrm>
                <a:off x="4801509" y="1426067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D7E27CD0-B15F-4068-B29A-D0104F678890}"/>
                  </a:ext>
                </a:extLst>
              </p:cNvPr>
              <p:cNvSpPr txBox="1"/>
              <p:nvPr/>
            </p:nvSpPr>
            <p:spPr>
              <a:xfrm rot="19379888">
                <a:off x="5071131" y="1927353"/>
                <a:ext cx="3432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910F4DCA-8344-49EE-A3A0-DA7728CFBC9C}"/>
                  </a:ext>
                </a:extLst>
              </p:cNvPr>
              <p:cNvSpPr txBox="1"/>
              <p:nvPr/>
            </p:nvSpPr>
            <p:spPr>
              <a:xfrm>
                <a:off x="4998747" y="2030566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CBF6F312-1885-4132-87C3-58D4CDE6E5C1}"/>
                  </a:ext>
                </a:extLst>
              </p:cNvPr>
              <p:cNvSpPr txBox="1"/>
              <p:nvPr/>
            </p:nvSpPr>
            <p:spPr>
              <a:xfrm>
                <a:off x="5057029" y="2684342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46</a:t>
                </a:r>
              </a:p>
            </p:txBody>
          </p:sp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D2270524-CEA5-4979-974B-B7FC49F497D5}"/>
                  </a:ext>
                </a:extLst>
              </p:cNvPr>
              <p:cNvSpPr txBox="1"/>
              <p:nvPr/>
            </p:nvSpPr>
            <p:spPr>
              <a:xfrm>
                <a:off x="5339047" y="1488598"/>
                <a:ext cx="3568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</a:t>
                </a: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14EB87FD-3CB2-4042-A843-6D9B48D56551}"/>
                  </a:ext>
                </a:extLst>
              </p:cNvPr>
              <p:cNvSpPr txBox="1"/>
              <p:nvPr/>
            </p:nvSpPr>
            <p:spPr>
              <a:xfrm>
                <a:off x="4784445" y="431547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DF1D2EB-AA7A-485B-95D4-A8A4ACB76193}"/>
                  </a:ext>
                </a:extLst>
              </p:cNvPr>
              <p:cNvSpPr txBox="1"/>
              <p:nvPr/>
            </p:nvSpPr>
            <p:spPr>
              <a:xfrm>
                <a:off x="5207256" y="990612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600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35C2DF20-4B63-44A3-BCB0-B6D83898A2CD}"/>
                  </a:ext>
                </a:extLst>
              </p:cNvPr>
              <p:cNvSpPr txBox="1"/>
              <p:nvPr/>
            </p:nvSpPr>
            <p:spPr>
              <a:xfrm>
                <a:off x="5439228" y="2303481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600" dirty="0" err="1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CC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797CA83F-02D0-4418-9297-C2765023A571}"/>
                  </a:ext>
                </a:extLst>
              </p:cNvPr>
              <p:cNvSpPr txBox="1"/>
              <p:nvPr/>
            </p:nvSpPr>
            <p:spPr>
              <a:xfrm>
                <a:off x="3094785" y="2428148"/>
                <a:ext cx="7942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8" name="TextBox 217">
                <a:extLst>
                  <a:ext uri="{FF2B5EF4-FFF2-40B4-BE49-F238E27FC236}">
                    <a16:creationId xmlns:a16="http://schemas.microsoft.com/office/drawing/2014/main" id="{B31E97D3-ACE2-4489-9D92-93600C977F31}"/>
                  </a:ext>
                </a:extLst>
              </p:cNvPr>
              <p:cNvSpPr txBox="1"/>
              <p:nvPr/>
            </p:nvSpPr>
            <p:spPr>
              <a:xfrm>
                <a:off x="3216058" y="1098603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D00D670E-0F51-4870-A7EC-A864970449FE}"/>
                </a:ext>
              </a:extLst>
            </p:cNvPr>
            <p:cNvSpPr txBox="1"/>
            <p:nvPr/>
          </p:nvSpPr>
          <p:spPr>
            <a:xfrm>
              <a:off x="1444286" y="146588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8F0D1BC0-EF87-4E07-8B09-939FC7AB7A39}"/>
                </a:ext>
              </a:extLst>
            </p:cNvPr>
            <p:cNvSpPr txBox="1"/>
            <p:nvPr/>
          </p:nvSpPr>
          <p:spPr>
            <a:xfrm>
              <a:off x="1285498" y="137240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C2AD5F67-B0A5-4BA1-B862-EE53353084DE}"/>
                </a:ext>
              </a:extLst>
            </p:cNvPr>
            <p:cNvSpPr txBox="1"/>
            <p:nvPr/>
          </p:nvSpPr>
          <p:spPr>
            <a:xfrm>
              <a:off x="1990360" y="158497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F8DDDA9-3B8B-4FD0-9483-4C3CEDF7284F}"/>
                </a:ext>
              </a:extLst>
            </p:cNvPr>
            <p:cNvSpPr txBox="1"/>
            <p:nvPr/>
          </p:nvSpPr>
          <p:spPr>
            <a:xfrm>
              <a:off x="1125777" y="1488598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BAFC7274-2081-4DCE-8F36-741BE885EFF9}"/>
                </a:ext>
              </a:extLst>
            </p:cNvPr>
            <p:cNvSpPr txBox="1"/>
            <p:nvPr/>
          </p:nvSpPr>
          <p:spPr>
            <a:xfrm>
              <a:off x="1562200" y="2604835"/>
              <a:ext cx="344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51</a:t>
              </a: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FF9F0EE7-1CC4-4EBB-97D3-60B850231215}"/>
                </a:ext>
              </a:extLst>
            </p:cNvPr>
            <p:cNvSpPr txBox="1"/>
            <p:nvPr/>
          </p:nvSpPr>
          <p:spPr>
            <a:xfrm>
              <a:off x="1306655" y="251939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A6F524BB-8EB0-41AF-9062-D66F0E2750F3}"/>
                </a:ext>
              </a:extLst>
            </p:cNvPr>
            <p:cNvSpPr txBox="1"/>
            <p:nvPr/>
          </p:nvSpPr>
          <p:spPr>
            <a:xfrm rot="19355621">
              <a:off x="933994" y="226414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9E3FB36A-C52D-4B4D-9E08-D00C7753699B}"/>
                </a:ext>
              </a:extLst>
            </p:cNvPr>
            <p:cNvSpPr txBox="1"/>
            <p:nvPr/>
          </p:nvSpPr>
          <p:spPr>
            <a:xfrm>
              <a:off x="890943" y="1924915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754114BE-5E93-4D05-B385-A99E90191374}"/>
                </a:ext>
              </a:extLst>
            </p:cNvPr>
            <p:cNvSpPr txBox="1"/>
            <p:nvPr/>
          </p:nvSpPr>
          <p:spPr>
            <a:xfrm>
              <a:off x="956813" y="212596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347FD436-D706-488F-A780-840CAA75804A}"/>
                </a:ext>
              </a:extLst>
            </p:cNvPr>
            <p:cNvSpPr txBox="1"/>
            <p:nvPr/>
          </p:nvSpPr>
          <p:spPr>
            <a:xfrm>
              <a:off x="1024991" y="1783583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05194975-1C80-44AE-B60A-623963B61BEF}"/>
                </a:ext>
              </a:extLst>
            </p:cNvPr>
            <p:cNvSpPr txBox="1"/>
            <p:nvPr/>
          </p:nvSpPr>
          <p:spPr>
            <a:xfrm>
              <a:off x="1090982" y="210319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B8442A21-02D7-4C15-AA25-5092A2CAE52C}"/>
                </a:ext>
              </a:extLst>
            </p:cNvPr>
            <p:cNvSpPr txBox="1"/>
            <p:nvPr/>
          </p:nvSpPr>
          <p:spPr>
            <a:xfrm rot="18319570">
              <a:off x="1190651" y="233891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81B8E62C-86AF-4795-BEC9-2F408D4EA4A6}"/>
                </a:ext>
              </a:extLst>
            </p:cNvPr>
            <p:cNvSpPr txBox="1"/>
            <p:nvPr/>
          </p:nvSpPr>
          <p:spPr>
            <a:xfrm>
              <a:off x="1529976" y="237005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DC703DB3-D267-44BA-B66D-65DCB9C5CA25}"/>
                </a:ext>
              </a:extLst>
            </p:cNvPr>
            <p:cNvSpPr txBox="1"/>
            <p:nvPr/>
          </p:nvSpPr>
          <p:spPr>
            <a:xfrm>
              <a:off x="1740987" y="2361483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473709FF-A508-4C14-B805-57AACB4DBF1A}"/>
                </a:ext>
              </a:extLst>
            </p:cNvPr>
            <p:cNvSpPr txBox="1"/>
            <p:nvPr/>
          </p:nvSpPr>
          <p:spPr>
            <a:xfrm>
              <a:off x="1965682" y="229676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F78B2615-EB8A-4207-8CEB-DE2719CF7B3B}"/>
              </a:ext>
            </a:extLst>
          </p:cNvPr>
          <p:cNvGrpSpPr/>
          <p:nvPr/>
        </p:nvGrpSpPr>
        <p:grpSpPr>
          <a:xfrm>
            <a:off x="-159488" y="3612397"/>
            <a:ext cx="3302790" cy="3041829"/>
            <a:chOff x="3094785" y="431547"/>
            <a:chExt cx="3005331" cy="2868532"/>
          </a:xfrm>
        </p:grpSpPr>
        <p:pic>
          <p:nvPicPr>
            <p:cNvPr id="251" name="Picture 250">
              <a:extLst>
                <a:ext uri="{FF2B5EF4-FFF2-40B4-BE49-F238E27FC236}">
                  <a16:creationId xmlns:a16="http://schemas.microsoft.com/office/drawing/2014/main" id="{7D73DED4-C9E9-44EA-A73B-6015A91CB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52847" y="509243"/>
              <a:ext cx="2860174" cy="2790836"/>
            </a:xfrm>
            <a:prstGeom prst="rect">
              <a:avLst/>
            </a:prstGeom>
          </p:spPr>
        </p:pic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F6767B61-DA5D-4F2A-BA97-940AF52D93CF}"/>
                </a:ext>
              </a:extLst>
            </p:cNvPr>
            <p:cNvSpPr txBox="1"/>
            <p:nvPr/>
          </p:nvSpPr>
          <p:spPr>
            <a:xfrm>
              <a:off x="4386517" y="1904661"/>
              <a:ext cx="35738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8F3F1606-9802-4F51-9D7B-9DC26092926C}"/>
                </a:ext>
              </a:extLst>
            </p:cNvPr>
            <p:cNvSpPr txBox="1"/>
            <p:nvPr/>
          </p:nvSpPr>
          <p:spPr>
            <a:xfrm rot="2409353">
              <a:off x="4874395" y="1798356"/>
              <a:ext cx="436343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260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0B76BB23-6BCF-4C1C-90A1-BB457B32DE7C}"/>
                </a:ext>
              </a:extLst>
            </p:cNvPr>
            <p:cNvSpPr txBox="1"/>
            <p:nvPr/>
          </p:nvSpPr>
          <p:spPr>
            <a:xfrm>
              <a:off x="4870039" y="1993122"/>
              <a:ext cx="29120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F439089F-D4F0-4C6B-8F9A-2970EFBE49B7}"/>
                </a:ext>
              </a:extLst>
            </p:cNvPr>
            <p:cNvSpPr txBox="1"/>
            <p:nvPr/>
          </p:nvSpPr>
          <p:spPr>
            <a:xfrm>
              <a:off x="3776002" y="2788725"/>
              <a:ext cx="409638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194</a:t>
              </a: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099232A7-93A7-4370-AD7D-63AED9B75512}"/>
                </a:ext>
              </a:extLst>
            </p:cNvPr>
            <p:cNvSpPr txBox="1"/>
            <p:nvPr/>
          </p:nvSpPr>
          <p:spPr>
            <a:xfrm>
              <a:off x="3939523" y="2053699"/>
              <a:ext cx="29120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BCD11FFF-0285-4CEF-A62B-464867904E6D}"/>
                </a:ext>
              </a:extLst>
            </p:cNvPr>
            <p:cNvSpPr txBox="1"/>
            <p:nvPr/>
          </p:nvSpPr>
          <p:spPr>
            <a:xfrm>
              <a:off x="3475439" y="1621425"/>
              <a:ext cx="29120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C02B7817-308D-4F8A-871A-F4A6DEAE133E}"/>
                </a:ext>
              </a:extLst>
            </p:cNvPr>
            <p:cNvSpPr txBox="1"/>
            <p:nvPr/>
          </p:nvSpPr>
          <p:spPr>
            <a:xfrm>
              <a:off x="4129819" y="1589870"/>
              <a:ext cx="29120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F1AD1AA6-FC51-4A28-AAA7-FC4CABD80227}"/>
                </a:ext>
              </a:extLst>
            </p:cNvPr>
            <p:cNvSpPr txBox="1"/>
            <p:nvPr/>
          </p:nvSpPr>
          <p:spPr>
            <a:xfrm rot="696359">
              <a:off x="3999647" y="1436932"/>
              <a:ext cx="29120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26CABDEC-3453-4D0B-A5BC-EACDCE2F1AA4}"/>
                </a:ext>
              </a:extLst>
            </p:cNvPr>
            <p:cNvSpPr txBox="1"/>
            <p:nvPr/>
          </p:nvSpPr>
          <p:spPr>
            <a:xfrm>
              <a:off x="4593830" y="1536490"/>
              <a:ext cx="416787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162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68B32A43-139F-4E0E-834D-9D234F02C802}"/>
                </a:ext>
              </a:extLst>
            </p:cNvPr>
            <p:cNvSpPr txBox="1"/>
            <p:nvPr/>
          </p:nvSpPr>
          <p:spPr>
            <a:xfrm>
              <a:off x="4437333" y="807338"/>
              <a:ext cx="29120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CCB4F821-852E-4FCB-BDC6-011CC5267CDB}"/>
                </a:ext>
              </a:extLst>
            </p:cNvPr>
            <p:cNvSpPr txBox="1"/>
            <p:nvPr/>
          </p:nvSpPr>
          <p:spPr>
            <a:xfrm rot="3661603">
              <a:off x="4704665" y="1352399"/>
              <a:ext cx="411404" cy="252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8C70C679-B1C2-4D9C-9F5B-D15DD0E53346}"/>
                </a:ext>
              </a:extLst>
            </p:cNvPr>
            <p:cNvSpPr txBox="1"/>
            <p:nvPr/>
          </p:nvSpPr>
          <p:spPr>
            <a:xfrm>
              <a:off x="4801509" y="1426067"/>
              <a:ext cx="29120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F7AD4F65-C568-4765-8FE1-34D4546599D5}"/>
                </a:ext>
              </a:extLst>
            </p:cNvPr>
            <p:cNvSpPr txBox="1"/>
            <p:nvPr/>
          </p:nvSpPr>
          <p:spPr>
            <a:xfrm rot="19379888">
              <a:off x="5060964" y="1965828"/>
              <a:ext cx="343254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04D9011D-4DCA-409A-9399-DEDC67B526E3}"/>
                </a:ext>
              </a:extLst>
            </p:cNvPr>
            <p:cNvSpPr txBox="1"/>
            <p:nvPr/>
          </p:nvSpPr>
          <p:spPr>
            <a:xfrm>
              <a:off x="4922216" y="2332036"/>
              <a:ext cx="291201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5D650109-8FF4-48DB-ABCE-8C1753C2E2A9}"/>
                </a:ext>
              </a:extLst>
            </p:cNvPr>
            <p:cNvSpPr txBox="1"/>
            <p:nvPr/>
          </p:nvSpPr>
          <p:spPr>
            <a:xfrm>
              <a:off x="5057029" y="2684342"/>
              <a:ext cx="409638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111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2E52931D-79A3-40D7-A595-C0658C8D2473}"/>
                </a:ext>
              </a:extLst>
            </p:cNvPr>
            <p:cNvSpPr txBox="1"/>
            <p:nvPr/>
          </p:nvSpPr>
          <p:spPr>
            <a:xfrm>
              <a:off x="5339047" y="1488598"/>
              <a:ext cx="356839" cy="26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9F4104C4-6890-48F8-AC98-38BCFDFCEF95}"/>
                </a:ext>
              </a:extLst>
            </p:cNvPr>
            <p:cNvSpPr txBox="1"/>
            <p:nvPr/>
          </p:nvSpPr>
          <p:spPr>
            <a:xfrm>
              <a:off x="4784445" y="431547"/>
              <a:ext cx="660888" cy="31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6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05CE8D1B-074E-4520-BE60-1AE79B0920A8}"/>
                </a:ext>
              </a:extLst>
            </p:cNvPr>
            <p:cNvSpPr txBox="1"/>
            <p:nvPr/>
          </p:nvSpPr>
          <p:spPr>
            <a:xfrm>
              <a:off x="5207256" y="990612"/>
              <a:ext cx="660888" cy="31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6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199AE151-6D64-4727-8969-6824F6BE3421}"/>
                </a:ext>
              </a:extLst>
            </p:cNvPr>
            <p:cNvSpPr txBox="1"/>
            <p:nvPr/>
          </p:nvSpPr>
          <p:spPr>
            <a:xfrm>
              <a:off x="5439228" y="2303481"/>
              <a:ext cx="660888" cy="31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CC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600" dirty="0" err="1">
                  <a:solidFill>
                    <a:srgbClr val="CC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6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C5225323-BF4D-4BA5-B815-3F9E0B9161DF}"/>
                </a:ext>
              </a:extLst>
            </p:cNvPr>
            <p:cNvSpPr txBox="1"/>
            <p:nvPr/>
          </p:nvSpPr>
          <p:spPr>
            <a:xfrm>
              <a:off x="3094785" y="2428148"/>
              <a:ext cx="794297" cy="31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6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F3B1C2DE-DFC5-4BB1-94C7-D15B2CCC1030}"/>
                </a:ext>
              </a:extLst>
            </p:cNvPr>
            <p:cNvSpPr txBox="1"/>
            <p:nvPr/>
          </p:nvSpPr>
          <p:spPr>
            <a:xfrm>
              <a:off x="3216058" y="1098603"/>
              <a:ext cx="660888" cy="31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62FDA03-A371-478D-B38A-781A06F8612D}"/>
              </a:ext>
            </a:extLst>
          </p:cNvPr>
          <p:cNvSpPr txBox="1"/>
          <p:nvPr/>
        </p:nvSpPr>
        <p:spPr>
          <a:xfrm>
            <a:off x="1287686" y="4657790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712C4899-27F3-4BE5-BCF3-C1EFB4E8F518}"/>
              </a:ext>
            </a:extLst>
          </p:cNvPr>
          <p:cNvSpPr txBox="1"/>
          <p:nvPr/>
        </p:nvSpPr>
        <p:spPr>
          <a:xfrm>
            <a:off x="1113181" y="4558664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49B8A52F-0128-449E-89AF-DC5CACCDACC0}"/>
              </a:ext>
            </a:extLst>
          </p:cNvPr>
          <p:cNvSpPr txBox="1"/>
          <p:nvPr/>
        </p:nvSpPr>
        <p:spPr>
          <a:xfrm>
            <a:off x="1866392" y="4784073"/>
            <a:ext cx="379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2AD8877C-AD97-40D8-A5AF-8126325A3D79}"/>
              </a:ext>
            </a:extLst>
          </p:cNvPr>
          <p:cNvSpPr txBox="1"/>
          <p:nvPr/>
        </p:nvSpPr>
        <p:spPr>
          <a:xfrm>
            <a:off x="937651" y="4681875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1CEBA7ED-7B8B-422D-876C-D6161CB1F2A6}"/>
              </a:ext>
            </a:extLst>
          </p:cNvPr>
          <p:cNvSpPr txBox="1"/>
          <p:nvPr/>
        </p:nvSpPr>
        <p:spPr>
          <a:xfrm rot="19160038">
            <a:off x="1375665" y="5832323"/>
            <a:ext cx="448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176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F3348F18-CB15-4521-874B-97B44BA90214}"/>
              </a:ext>
            </a:extLst>
          </p:cNvPr>
          <p:cNvSpPr txBox="1"/>
          <p:nvPr/>
        </p:nvSpPr>
        <p:spPr>
          <a:xfrm>
            <a:off x="1136432" y="5774944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28563DD-93D0-41F4-AA41-B522361024CF}"/>
              </a:ext>
            </a:extLst>
          </p:cNvPr>
          <p:cNvSpPr txBox="1"/>
          <p:nvPr/>
        </p:nvSpPr>
        <p:spPr>
          <a:xfrm rot="19355621">
            <a:off x="726886" y="5512638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8F6F58A5-BA34-4FD5-B3D3-EB64CB0E4C67}"/>
              </a:ext>
            </a:extLst>
          </p:cNvPr>
          <p:cNvSpPr txBox="1"/>
          <p:nvPr/>
        </p:nvSpPr>
        <p:spPr>
          <a:xfrm>
            <a:off x="679574" y="5144551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0A8421B2-1660-4EC9-860B-65E90A1F3CD5}"/>
              </a:ext>
            </a:extLst>
          </p:cNvPr>
          <p:cNvSpPr txBox="1"/>
          <p:nvPr/>
        </p:nvSpPr>
        <p:spPr>
          <a:xfrm>
            <a:off x="751964" y="5357748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0F7998D1-604B-47F3-9BDF-45BF044D6AFB}"/>
              </a:ext>
            </a:extLst>
          </p:cNvPr>
          <p:cNvSpPr txBox="1"/>
          <p:nvPr/>
        </p:nvSpPr>
        <p:spPr>
          <a:xfrm>
            <a:off x="826890" y="4994681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698948CA-EDCD-4A86-B4CB-F9E4C98A771C}"/>
              </a:ext>
            </a:extLst>
          </p:cNvPr>
          <p:cNvSpPr txBox="1"/>
          <p:nvPr/>
        </p:nvSpPr>
        <p:spPr>
          <a:xfrm>
            <a:off x="899413" y="5333602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741BE5DF-EEDD-4B8E-9AA8-A2D94FF99F53}"/>
              </a:ext>
            </a:extLst>
          </p:cNvPr>
          <p:cNvSpPr txBox="1"/>
          <p:nvPr/>
        </p:nvSpPr>
        <p:spPr>
          <a:xfrm rot="18319570">
            <a:off x="1014561" y="5591928"/>
            <a:ext cx="308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E719C9A2-08B3-410C-AC5A-56A9AA936B22}"/>
              </a:ext>
            </a:extLst>
          </p:cNvPr>
          <p:cNvSpPr txBox="1"/>
          <p:nvPr/>
        </p:nvSpPr>
        <p:spPr>
          <a:xfrm>
            <a:off x="1381857" y="5616585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B25813B7-0292-4276-9E92-5E16AF41CB05}"/>
              </a:ext>
            </a:extLst>
          </p:cNvPr>
          <p:cNvSpPr txBox="1"/>
          <p:nvPr/>
        </p:nvSpPr>
        <p:spPr>
          <a:xfrm>
            <a:off x="1326335" y="5787509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C5074D70-8DAC-4D21-8DFD-99540E1685C0}"/>
              </a:ext>
            </a:extLst>
          </p:cNvPr>
          <p:cNvSpPr txBox="1"/>
          <p:nvPr/>
        </p:nvSpPr>
        <p:spPr>
          <a:xfrm>
            <a:off x="1945969" y="5337498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A5B6C520-03F6-401F-BEDA-EE299652BEC3}"/>
              </a:ext>
            </a:extLst>
          </p:cNvPr>
          <p:cNvSpPr txBox="1"/>
          <p:nvPr/>
        </p:nvSpPr>
        <p:spPr>
          <a:xfrm>
            <a:off x="1646088" y="5578061"/>
            <a:ext cx="320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89A676A6-9217-49FA-AACD-A62CBE7FA5B9}"/>
              </a:ext>
            </a:extLst>
          </p:cNvPr>
          <p:cNvGrpSpPr/>
          <p:nvPr/>
        </p:nvGrpSpPr>
        <p:grpSpPr>
          <a:xfrm>
            <a:off x="6076232" y="459601"/>
            <a:ext cx="3099226" cy="2937521"/>
            <a:chOff x="127451" y="480050"/>
            <a:chExt cx="3005331" cy="2868532"/>
          </a:xfrm>
        </p:grpSpPr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47163744-1467-4529-99DB-8F913585BDA9}"/>
                </a:ext>
              </a:extLst>
            </p:cNvPr>
            <p:cNvGrpSpPr/>
            <p:nvPr/>
          </p:nvGrpSpPr>
          <p:grpSpPr>
            <a:xfrm>
              <a:off x="127451" y="480050"/>
              <a:ext cx="3005331" cy="2868532"/>
              <a:chOff x="3094785" y="431547"/>
              <a:chExt cx="3005331" cy="2868532"/>
            </a:xfrm>
          </p:grpSpPr>
          <p:pic>
            <p:nvPicPr>
              <p:cNvPr id="291" name="Picture 290">
                <a:extLst>
                  <a:ext uri="{FF2B5EF4-FFF2-40B4-BE49-F238E27FC236}">
                    <a16:creationId xmlns:a16="http://schemas.microsoft.com/office/drawing/2014/main" id="{2F367722-1812-47BA-B629-4A51B846EE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2847" y="509243"/>
                <a:ext cx="2860174" cy="2790836"/>
              </a:xfrm>
              <a:prstGeom prst="rect">
                <a:avLst/>
              </a:prstGeom>
            </p:spPr>
          </p:pic>
          <p:sp>
            <p:nvSpPr>
              <p:cNvPr id="292" name="TextBox 291">
                <a:extLst>
                  <a:ext uri="{FF2B5EF4-FFF2-40B4-BE49-F238E27FC236}">
                    <a16:creationId xmlns:a16="http://schemas.microsoft.com/office/drawing/2014/main" id="{3B191F77-C16A-4F64-99FC-E836B84A6605}"/>
                  </a:ext>
                </a:extLst>
              </p:cNvPr>
              <p:cNvSpPr txBox="1"/>
              <p:nvPr/>
            </p:nvSpPr>
            <p:spPr>
              <a:xfrm>
                <a:off x="4427924" y="1903486"/>
                <a:ext cx="365198" cy="270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C8AA410E-87EA-4947-9C53-A56A6D50FF5F}"/>
                  </a:ext>
                </a:extLst>
              </p:cNvPr>
              <p:cNvSpPr txBox="1"/>
              <p:nvPr/>
            </p:nvSpPr>
            <p:spPr>
              <a:xfrm rot="19821553">
                <a:off x="4921045" y="1717894"/>
                <a:ext cx="357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294" name="TextBox 293">
                <a:extLst>
                  <a:ext uri="{FF2B5EF4-FFF2-40B4-BE49-F238E27FC236}">
                    <a16:creationId xmlns:a16="http://schemas.microsoft.com/office/drawing/2014/main" id="{FDA907EB-6998-4007-806C-0AB353D98820}"/>
                  </a:ext>
                </a:extLst>
              </p:cNvPr>
              <p:cNvSpPr txBox="1"/>
              <p:nvPr/>
            </p:nvSpPr>
            <p:spPr>
              <a:xfrm>
                <a:off x="4870039" y="1993122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295" name="TextBox 294">
                <a:extLst>
                  <a:ext uri="{FF2B5EF4-FFF2-40B4-BE49-F238E27FC236}">
                    <a16:creationId xmlns:a16="http://schemas.microsoft.com/office/drawing/2014/main" id="{3ECC22A5-949C-41D3-9C89-6E0267BB5DAF}"/>
                  </a:ext>
                </a:extLst>
              </p:cNvPr>
              <p:cNvSpPr txBox="1"/>
              <p:nvPr/>
            </p:nvSpPr>
            <p:spPr>
              <a:xfrm>
                <a:off x="3776002" y="2788725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96" name="TextBox 295">
                <a:extLst>
                  <a:ext uri="{FF2B5EF4-FFF2-40B4-BE49-F238E27FC236}">
                    <a16:creationId xmlns:a16="http://schemas.microsoft.com/office/drawing/2014/main" id="{E3EE60B4-5C06-42B2-BE6B-A02C24EF0A66}"/>
                  </a:ext>
                </a:extLst>
              </p:cNvPr>
              <p:cNvSpPr txBox="1"/>
              <p:nvPr/>
            </p:nvSpPr>
            <p:spPr>
              <a:xfrm>
                <a:off x="3939523" y="2053699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TextBox 296">
                <a:extLst>
                  <a:ext uri="{FF2B5EF4-FFF2-40B4-BE49-F238E27FC236}">
                    <a16:creationId xmlns:a16="http://schemas.microsoft.com/office/drawing/2014/main" id="{B6E567D8-97CC-453B-8095-C7579C47405E}"/>
                  </a:ext>
                </a:extLst>
              </p:cNvPr>
              <p:cNvSpPr txBox="1"/>
              <p:nvPr/>
            </p:nvSpPr>
            <p:spPr>
              <a:xfrm>
                <a:off x="3475439" y="1621425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298" name="TextBox 297">
                <a:extLst>
                  <a:ext uri="{FF2B5EF4-FFF2-40B4-BE49-F238E27FC236}">
                    <a16:creationId xmlns:a16="http://schemas.microsoft.com/office/drawing/2014/main" id="{5D5B06CB-A979-41BC-A7CD-9B5491F15EBC}"/>
                  </a:ext>
                </a:extLst>
              </p:cNvPr>
              <p:cNvSpPr txBox="1"/>
              <p:nvPr/>
            </p:nvSpPr>
            <p:spPr>
              <a:xfrm>
                <a:off x="4129819" y="1589870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299" name="TextBox 298">
                <a:extLst>
                  <a:ext uri="{FF2B5EF4-FFF2-40B4-BE49-F238E27FC236}">
                    <a16:creationId xmlns:a16="http://schemas.microsoft.com/office/drawing/2014/main" id="{A2338162-727C-4C28-B12B-3328D5DDEC92}"/>
                  </a:ext>
                </a:extLst>
              </p:cNvPr>
              <p:cNvSpPr txBox="1"/>
              <p:nvPr/>
            </p:nvSpPr>
            <p:spPr>
              <a:xfrm rot="696359">
                <a:off x="3999647" y="1429041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00" name="TextBox 299">
                <a:extLst>
                  <a:ext uri="{FF2B5EF4-FFF2-40B4-BE49-F238E27FC236}">
                    <a16:creationId xmlns:a16="http://schemas.microsoft.com/office/drawing/2014/main" id="{E5F9B8BC-AC79-4260-9CA0-58A3B1B25515}"/>
                  </a:ext>
                </a:extLst>
              </p:cNvPr>
              <p:cNvSpPr txBox="1"/>
              <p:nvPr/>
            </p:nvSpPr>
            <p:spPr>
              <a:xfrm>
                <a:off x="4615840" y="1536811"/>
                <a:ext cx="4237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01" name="TextBox 300">
                <a:extLst>
                  <a:ext uri="{FF2B5EF4-FFF2-40B4-BE49-F238E27FC236}">
                    <a16:creationId xmlns:a16="http://schemas.microsoft.com/office/drawing/2014/main" id="{618A8EDF-0BE5-4807-947A-B39BC3DFDAD7}"/>
                  </a:ext>
                </a:extLst>
              </p:cNvPr>
              <p:cNvSpPr txBox="1"/>
              <p:nvPr/>
            </p:nvSpPr>
            <p:spPr>
              <a:xfrm>
                <a:off x="4437333" y="807338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02" name="TextBox 301">
                <a:extLst>
                  <a:ext uri="{FF2B5EF4-FFF2-40B4-BE49-F238E27FC236}">
                    <a16:creationId xmlns:a16="http://schemas.microsoft.com/office/drawing/2014/main" id="{640A1457-2992-42A8-848D-6E8F5C81C471}"/>
                  </a:ext>
                </a:extLst>
              </p:cNvPr>
              <p:cNvSpPr txBox="1"/>
              <p:nvPr/>
            </p:nvSpPr>
            <p:spPr>
              <a:xfrm rot="3661603">
                <a:off x="4704665" y="1339925"/>
                <a:ext cx="4114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03" name="TextBox 302">
                <a:extLst>
                  <a:ext uri="{FF2B5EF4-FFF2-40B4-BE49-F238E27FC236}">
                    <a16:creationId xmlns:a16="http://schemas.microsoft.com/office/drawing/2014/main" id="{9BC69F3D-0476-4ED1-8090-8484E097FBBA}"/>
                  </a:ext>
                </a:extLst>
              </p:cNvPr>
              <p:cNvSpPr txBox="1"/>
              <p:nvPr/>
            </p:nvSpPr>
            <p:spPr>
              <a:xfrm>
                <a:off x="4801509" y="1426067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304" name="TextBox 303">
                <a:extLst>
                  <a:ext uri="{FF2B5EF4-FFF2-40B4-BE49-F238E27FC236}">
                    <a16:creationId xmlns:a16="http://schemas.microsoft.com/office/drawing/2014/main" id="{D023E658-5160-4B4B-9D45-26B0D8793DD8}"/>
                  </a:ext>
                </a:extLst>
              </p:cNvPr>
              <p:cNvSpPr txBox="1"/>
              <p:nvPr/>
            </p:nvSpPr>
            <p:spPr>
              <a:xfrm rot="19379888">
                <a:off x="5071131" y="1927353"/>
                <a:ext cx="3432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05" name="TextBox 304">
                <a:extLst>
                  <a:ext uri="{FF2B5EF4-FFF2-40B4-BE49-F238E27FC236}">
                    <a16:creationId xmlns:a16="http://schemas.microsoft.com/office/drawing/2014/main" id="{DCDFD6C8-BFAE-4FF9-83CD-2F896AB484BB}"/>
                  </a:ext>
                </a:extLst>
              </p:cNvPr>
              <p:cNvSpPr txBox="1"/>
              <p:nvPr/>
            </p:nvSpPr>
            <p:spPr>
              <a:xfrm>
                <a:off x="5006981" y="2053698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06" name="TextBox 305">
                <a:extLst>
                  <a:ext uri="{FF2B5EF4-FFF2-40B4-BE49-F238E27FC236}">
                    <a16:creationId xmlns:a16="http://schemas.microsoft.com/office/drawing/2014/main" id="{ED5EEE44-36C8-4C5D-A3B3-79D8EA7AEC17}"/>
                  </a:ext>
                </a:extLst>
              </p:cNvPr>
              <p:cNvSpPr txBox="1"/>
              <p:nvPr/>
            </p:nvSpPr>
            <p:spPr>
              <a:xfrm>
                <a:off x="5057029" y="2684342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307" name="TextBox 306">
                <a:extLst>
                  <a:ext uri="{FF2B5EF4-FFF2-40B4-BE49-F238E27FC236}">
                    <a16:creationId xmlns:a16="http://schemas.microsoft.com/office/drawing/2014/main" id="{D3992852-E752-4830-A248-D964B6EB5EE9}"/>
                  </a:ext>
                </a:extLst>
              </p:cNvPr>
              <p:cNvSpPr txBox="1"/>
              <p:nvPr/>
            </p:nvSpPr>
            <p:spPr>
              <a:xfrm>
                <a:off x="5339047" y="1488598"/>
                <a:ext cx="3568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308" name="TextBox 307">
                <a:extLst>
                  <a:ext uri="{FF2B5EF4-FFF2-40B4-BE49-F238E27FC236}">
                    <a16:creationId xmlns:a16="http://schemas.microsoft.com/office/drawing/2014/main" id="{02CED4E9-91BC-45C8-9D3B-758CCE7C143E}"/>
                  </a:ext>
                </a:extLst>
              </p:cNvPr>
              <p:cNvSpPr txBox="1"/>
              <p:nvPr/>
            </p:nvSpPr>
            <p:spPr>
              <a:xfrm>
                <a:off x="4784445" y="431547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9" name="TextBox 308">
                <a:extLst>
                  <a:ext uri="{FF2B5EF4-FFF2-40B4-BE49-F238E27FC236}">
                    <a16:creationId xmlns:a16="http://schemas.microsoft.com/office/drawing/2014/main" id="{45A742A9-A3DD-46DC-8BC0-8380D326D75C}"/>
                  </a:ext>
                </a:extLst>
              </p:cNvPr>
              <p:cNvSpPr txBox="1"/>
              <p:nvPr/>
            </p:nvSpPr>
            <p:spPr>
              <a:xfrm>
                <a:off x="5207256" y="990612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600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0" name="TextBox 309">
                <a:extLst>
                  <a:ext uri="{FF2B5EF4-FFF2-40B4-BE49-F238E27FC236}">
                    <a16:creationId xmlns:a16="http://schemas.microsoft.com/office/drawing/2014/main" id="{AF39EF35-3E5C-4FB4-8A19-9336A9B095FC}"/>
                  </a:ext>
                </a:extLst>
              </p:cNvPr>
              <p:cNvSpPr txBox="1"/>
              <p:nvPr/>
            </p:nvSpPr>
            <p:spPr>
              <a:xfrm>
                <a:off x="5439228" y="2303481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600" dirty="0" err="1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CC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1" name="TextBox 310">
                <a:extLst>
                  <a:ext uri="{FF2B5EF4-FFF2-40B4-BE49-F238E27FC236}">
                    <a16:creationId xmlns:a16="http://schemas.microsoft.com/office/drawing/2014/main" id="{7DBDEFFB-2E63-43E3-AD5A-CF6704CF885B}"/>
                  </a:ext>
                </a:extLst>
              </p:cNvPr>
              <p:cNvSpPr txBox="1"/>
              <p:nvPr/>
            </p:nvSpPr>
            <p:spPr>
              <a:xfrm>
                <a:off x="3094785" y="2428148"/>
                <a:ext cx="7942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2" name="TextBox 311">
                <a:extLst>
                  <a:ext uri="{FF2B5EF4-FFF2-40B4-BE49-F238E27FC236}">
                    <a16:creationId xmlns:a16="http://schemas.microsoft.com/office/drawing/2014/main" id="{E383E4D6-E67C-4C53-8DB5-EC47A4A78B1A}"/>
                  </a:ext>
                </a:extLst>
              </p:cNvPr>
              <p:cNvSpPr txBox="1"/>
              <p:nvPr/>
            </p:nvSpPr>
            <p:spPr>
              <a:xfrm>
                <a:off x="3216058" y="1098603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4C4A43E2-A11B-411C-954C-A0AEB8F11667}"/>
                </a:ext>
              </a:extLst>
            </p:cNvPr>
            <p:cNvSpPr txBox="1"/>
            <p:nvPr/>
          </p:nvSpPr>
          <p:spPr>
            <a:xfrm>
              <a:off x="1444286" y="146588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6DE9E730-221E-419B-A040-CAC1F6B07CF2}"/>
                </a:ext>
              </a:extLst>
            </p:cNvPr>
            <p:cNvSpPr txBox="1"/>
            <p:nvPr/>
          </p:nvSpPr>
          <p:spPr>
            <a:xfrm>
              <a:off x="1285498" y="137240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A2EA92CC-1EB6-45C1-88C8-822151DDA78B}"/>
                </a:ext>
              </a:extLst>
            </p:cNvPr>
            <p:cNvSpPr txBox="1"/>
            <p:nvPr/>
          </p:nvSpPr>
          <p:spPr>
            <a:xfrm>
              <a:off x="1990360" y="158497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728D0EE4-2FC9-4766-86CD-5883DB71EDC0}"/>
                </a:ext>
              </a:extLst>
            </p:cNvPr>
            <p:cNvSpPr txBox="1"/>
            <p:nvPr/>
          </p:nvSpPr>
          <p:spPr>
            <a:xfrm>
              <a:off x="1125777" y="1488598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07C4614F-8410-45C4-8914-81109F1772F1}"/>
                </a:ext>
              </a:extLst>
            </p:cNvPr>
            <p:cNvSpPr txBox="1"/>
            <p:nvPr/>
          </p:nvSpPr>
          <p:spPr>
            <a:xfrm>
              <a:off x="1562200" y="2604835"/>
              <a:ext cx="344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9AF06E59-4D9E-4D63-96E6-D424E0D8AA70}"/>
                </a:ext>
              </a:extLst>
            </p:cNvPr>
            <p:cNvSpPr txBox="1"/>
            <p:nvPr/>
          </p:nvSpPr>
          <p:spPr>
            <a:xfrm>
              <a:off x="1306655" y="251939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BB0B1FA9-3035-4A24-8823-169BFFFDABDC}"/>
                </a:ext>
              </a:extLst>
            </p:cNvPr>
            <p:cNvSpPr txBox="1"/>
            <p:nvPr/>
          </p:nvSpPr>
          <p:spPr>
            <a:xfrm rot="19355621">
              <a:off x="933994" y="226414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50FB9424-6AB1-4024-983A-E6E3A21FC8BA}"/>
                </a:ext>
              </a:extLst>
            </p:cNvPr>
            <p:cNvSpPr txBox="1"/>
            <p:nvPr/>
          </p:nvSpPr>
          <p:spPr>
            <a:xfrm>
              <a:off x="890943" y="1924915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DA55FE58-7549-4C9C-939D-81388A96CAA9}"/>
                </a:ext>
              </a:extLst>
            </p:cNvPr>
            <p:cNvSpPr txBox="1"/>
            <p:nvPr/>
          </p:nvSpPr>
          <p:spPr>
            <a:xfrm>
              <a:off x="956813" y="212596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D39BDBCE-3AA5-4B69-88A9-A2E74456D09D}"/>
                </a:ext>
              </a:extLst>
            </p:cNvPr>
            <p:cNvSpPr txBox="1"/>
            <p:nvPr/>
          </p:nvSpPr>
          <p:spPr>
            <a:xfrm>
              <a:off x="1024991" y="1783583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420E050E-8E0D-473D-8C33-45FC4DC20C47}"/>
                </a:ext>
              </a:extLst>
            </p:cNvPr>
            <p:cNvSpPr txBox="1"/>
            <p:nvPr/>
          </p:nvSpPr>
          <p:spPr>
            <a:xfrm>
              <a:off x="1090982" y="210319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53829C84-6C22-4991-AC98-A5A849864846}"/>
                </a:ext>
              </a:extLst>
            </p:cNvPr>
            <p:cNvSpPr txBox="1"/>
            <p:nvPr/>
          </p:nvSpPr>
          <p:spPr>
            <a:xfrm rot="18319570">
              <a:off x="1190651" y="233891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3F902E43-4456-4569-A421-EFCD67781EDF}"/>
                </a:ext>
              </a:extLst>
            </p:cNvPr>
            <p:cNvSpPr txBox="1"/>
            <p:nvPr/>
          </p:nvSpPr>
          <p:spPr>
            <a:xfrm>
              <a:off x="1529976" y="237005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E9F94A3D-F025-4A3C-8134-64E6867224C8}"/>
                </a:ext>
              </a:extLst>
            </p:cNvPr>
            <p:cNvSpPr txBox="1"/>
            <p:nvPr/>
          </p:nvSpPr>
          <p:spPr>
            <a:xfrm>
              <a:off x="1761200" y="236147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AADA8FD2-23C3-4A31-A808-D93E9ECC09C7}"/>
                </a:ext>
              </a:extLst>
            </p:cNvPr>
            <p:cNvSpPr txBox="1"/>
            <p:nvPr/>
          </p:nvSpPr>
          <p:spPr>
            <a:xfrm>
              <a:off x="1965682" y="229676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313" name="TextBox 312">
            <a:extLst>
              <a:ext uri="{FF2B5EF4-FFF2-40B4-BE49-F238E27FC236}">
                <a16:creationId xmlns:a16="http://schemas.microsoft.com/office/drawing/2014/main" id="{493E2C9C-33AA-4DDC-9C68-C7BC22FE82F2}"/>
              </a:ext>
            </a:extLst>
          </p:cNvPr>
          <p:cNvSpPr txBox="1"/>
          <p:nvPr/>
        </p:nvSpPr>
        <p:spPr>
          <a:xfrm>
            <a:off x="7487338" y="2556733"/>
            <a:ext cx="300299" cy="283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8E1C142E-3B29-436C-9491-183F109F97C7}"/>
              </a:ext>
            </a:extLst>
          </p:cNvPr>
          <p:cNvGrpSpPr/>
          <p:nvPr/>
        </p:nvGrpSpPr>
        <p:grpSpPr>
          <a:xfrm>
            <a:off x="6059402" y="3727700"/>
            <a:ext cx="3099226" cy="2937521"/>
            <a:chOff x="127451" y="480050"/>
            <a:chExt cx="3005331" cy="2868532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B73E07E8-8ABD-4E47-9234-31514EBEF69A}"/>
                </a:ext>
              </a:extLst>
            </p:cNvPr>
            <p:cNvGrpSpPr/>
            <p:nvPr/>
          </p:nvGrpSpPr>
          <p:grpSpPr>
            <a:xfrm>
              <a:off x="127451" y="480050"/>
              <a:ext cx="3005331" cy="2868532"/>
              <a:chOff x="3094785" y="431547"/>
              <a:chExt cx="3005331" cy="2868532"/>
            </a:xfrm>
          </p:grpSpPr>
          <p:pic>
            <p:nvPicPr>
              <p:cNvPr id="331" name="Picture 330">
                <a:extLst>
                  <a:ext uri="{FF2B5EF4-FFF2-40B4-BE49-F238E27FC236}">
                    <a16:creationId xmlns:a16="http://schemas.microsoft.com/office/drawing/2014/main" id="{317C59B8-11B2-478A-A71C-3CD3EEB943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2847" y="509243"/>
                <a:ext cx="2860174" cy="2790836"/>
              </a:xfrm>
              <a:prstGeom prst="rect">
                <a:avLst/>
              </a:prstGeom>
            </p:spPr>
          </p:pic>
          <p:sp>
            <p:nvSpPr>
              <p:cNvPr id="332" name="TextBox 331">
                <a:extLst>
                  <a:ext uri="{FF2B5EF4-FFF2-40B4-BE49-F238E27FC236}">
                    <a16:creationId xmlns:a16="http://schemas.microsoft.com/office/drawing/2014/main" id="{FF945BA7-F321-4D95-831B-2DE59E3A1AF0}"/>
                  </a:ext>
                </a:extLst>
              </p:cNvPr>
              <p:cNvSpPr txBox="1"/>
              <p:nvPr/>
            </p:nvSpPr>
            <p:spPr>
              <a:xfrm>
                <a:off x="4427924" y="1903486"/>
                <a:ext cx="365198" cy="270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33" name="TextBox 332">
                <a:extLst>
                  <a:ext uri="{FF2B5EF4-FFF2-40B4-BE49-F238E27FC236}">
                    <a16:creationId xmlns:a16="http://schemas.microsoft.com/office/drawing/2014/main" id="{4E6E1E4D-8156-4571-BDF5-328F21D5048B}"/>
                  </a:ext>
                </a:extLst>
              </p:cNvPr>
              <p:cNvSpPr txBox="1"/>
              <p:nvPr/>
            </p:nvSpPr>
            <p:spPr>
              <a:xfrm rot="19821553">
                <a:off x="4892355" y="1748569"/>
                <a:ext cx="357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</a:p>
            </p:txBody>
          </p:sp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8C55D0E0-A47D-4E62-BCA7-59A035AEE36B}"/>
                  </a:ext>
                </a:extLst>
              </p:cNvPr>
              <p:cNvSpPr txBox="1"/>
              <p:nvPr/>
            </p:nvSpPr>
            <p:spPr>
              <a:xfrm>
                <a:off x="4870039" y="1993122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3D3F55BF-096C-46E1-881A-6FDFD4784C69}"/>
                  </a:ext>
                </a:extLst>
              </p:cNvPr>
              <p:cNvSpPr txBox="1"/>
              <p:nvPr/>
            </p:nvSpPr>
            <p:spPr>
              <a:xfrm>
                <a:off x="3776002" y="2788725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</a:t>
                </a:r>
              </a:p>
            </p:txBody>
          </p:sp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806DB93B-89CA-4934-905F-1D6470E7E6B3}"/>
                  </a:ext>
                </a:extLst>
              </p:cNvPr>
              <p:cNvSpPr txBox="1"/>
              <p:nvPr/>
            </p:nvSpPr>
            <p:spPr>
              <a:xfrm>
                <a:off x="3939523" y="2053699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7C68BE7E-2ED1-4C12-865C-CA6A59CABDCB}"/>
                  </a:ext>
                </a:extLst>
              </p:cNvPr>
              <p:cNvSpPr txBox="1"/>
              <p:nvPr/>
            </p:nvSpPr>
            <p:spPr>
              <a:xfrm>
                <a:off x="3475439" y="1621425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38" name="TextBox 337">
                <a:extLst>
                  <a:ext uri="{FF2B5EF4-FFF2-40B4-BE49-F238E27FC236}">
                    <a16:creationId xmlns:a16="http://schemas.microsoft.com/office/drawing/2014/main" id="{4696DF35-3163-495F-B276-0D14976D3F8F}"/>
                  </a:ext>
                </a:extLst>
              </p:cNvPr>
              <p:cNvSpPr txBox="1"/>
              <p:nvPr/>
            </p:nvSpPr>
            <p:spPr>
              <a:xfrm>
                <a:off x="4129819" y="1589870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5E8C1CCB-1F0A-4BA0-AA46-F19D25414FCF}"/>
                  </a:ext>
                </a:extLst>
              </p:cNvPr>
              <p:cNvSpPr txBox="1"/>
              <p:nvPr/>
            </p:nvSpPr>
            <p:spPr>
              <a:xfrm rot="696359">
                <a:off x="3999647" y="1429041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40" name="TextBox 339">
                <a:extLst>
                  <a:ext uri="{FF2B5EF4-FFF2-40B4-BE49-F238E27FC236}">
                    <a16:creationId xmlns:a16="http://schemas.microsoft.com/office/drawing/2014/main" id="{167C23D9-A96E-460F-B6D7-B5126CAAAB53}"/>
                  </a:ext>
                </a:extLst>
              </p:cNvPr>
              <p:cNvSpPr txBox="1"/>
              <p:nvPr/>
            </p:nvSpPr>
            <p:spPr>
              <a:xfrm>
                <a:off x="4615840" y="1536811"/>
                <a:ext cx="4237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85B2AF7B-37DE-485A-8FDC-4726C8D485A1}"/>
                  </a:ext>
                </a:extLst>
              </p:cNvPr>
              <p:cNvSpPr txBox="1"/>
              <p:nvPr/>
            </p:nvSpPr>
            <p:spPr>
              <a:xfrm>
                <a:off x="4437333" y="807338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42" name="TextBox 341">
                <a:extLst>
                  <a:ext uri="{FF2B5EF4-FFF2-40B4-BE49-F238E27FC236}">
                    <a16:creationId xmlns:a16="http://schemas.microsoft.com/office/drawing/2014/main" id="{355BCA51-E71F-4A65-8A4F-C0A0DA6332D5}"/>
                  </a:ext>
                </a:extLst>
              </p:cNvPr>
              <p:cNvSpPr txBox="1"/>
              <p:nvPr/>
            </p:nvSpPr>
            <p:spPr>
              <a:xfrm rot="3661603">
                <a:off x="4704665" y="1339925"/>
                <a:ext cx="4114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43" name="TextBox 342">
                <a:extLst>
                  <a:ext uri="{FF2B5EF4-FFF2-40B4-BE49-F238E27FC236}">
                    <a16:creationId xmlns:a16="http://schemas.microsoft.com/office/drawing/2014/main" id="{FDD0F5E4-C6E0-40C1-B944-DE1A81987A64}"/>
                  </a:ext>
                </a:extLst>
              </p:cNvPr>
              <p:cNvSpPr txBox="1"/>
              <p:nvPr/>
            </p:nvSpPr>
            <p:spPr>
              <a:xfrm>
                <a:off x="4801509" y="1426067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44" name="TextBox 343">
                <a:extLst>
                  <a:ext uri="{FF2B5EF4-FFF2-40B4-BE49-F238E27FC236}">
                    <a16:creationId xmlns:a16="http://schemas.microsoft.com/office/drawing/2014/main" id="{5F051818-735E-4989-B7F9-E2FF8DED67CA}"/>
                  </a:ext>
                </a:extLst>
              </p:cNvPr>
              <p:cNvSpPr txBox="1"/>
              <p:nvPr/>
            </p:nvSpPr>
            <p:spPr>
              <a:xfrm rot="19379888">
                <a:off x="5071131" y="1927353"/>
                <a:ext cx="3432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45" name="TextBox 344">
                <a:extLst>
                  <a:ext uri="{FF2B5EF4-FFF2-40B4-BE49-F238E27FC236}">
                    <a16:creationId xmlns:a16="http://schemas.microsoft.com/office/drawing/2014/main" id="{67E428E6-825D-4523-868B-02B6CCCDAB39}"/>
                  </a:ext>
                </a:extLst>
              </p:cNvPr>
              <p:cNvSpPr txBox="1"/>
              <p:nvPr/>
            </p:nvSpPr>
            <p:spPr>
              <a:xfrm>
                <a:off x="5006981" y="2053698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46" name="TextBox 345">
                <a:extLst>
                  <a:ext uri="{FF2B5EF4-FFF2-40B4-BE49-F238E27FC236}">
                    <a16:creationId xmlns:a16="http://schemas.microsoft.com/office/drawing/2014/main" id="{AAA19BFC-D47C-48FB-86C0-6ECB91E9636F}"/>
                  </a:ext>
                </a:extLst>
              </p:cNvPr>
              <p:cNvSpPr txBox="1"/>
              <p:nvPr/>
            </p:nvSpPr>
            <p:spPr>
              <a:xfrm>
                <a:off x="5057029" y="2684342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</a:p>
            </p:txBody>
          </p:sp>
          <p:sp>
            <p:nvSpPr>
              <p:cNvPr id="347" name="TextBox 346">
                <a:extLst>
                  <a:ext uri="{FF2B5EF4-FFF2-40B4-BE49-F238E27FC236}">
                    <a16:creationId xmlns:a16="http://schemas.microsoft.com/office/drawing/2014/main" id="{F03E5BA6-D818-4409-97D9-EE8A448FDCBE}"/>
                  </a:ext>
                </a:extLst>
              </p:cNvPr>
              <p:cNvSpPr txBox="1"/>
              <p:nvPr/>
            </p:nvSpPr>
            <p:spPr>
              <a:xfrm>
                <a:off x="5339047" y="1488598"/>
                <a:ext cx="3568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348" name="TextBox 347">
                <a:extLst>
                  <a:ext uri="{FF2B5EF4-FFF2-40B4-BE49-F238E27FC236}">
                    <a16:creationId xmlns:a16="http://schemas.microsoft.com/office/drawing/2014/main" id="{EA85F210-6132-4B11-A249-0632DA51BA2B}"/>
                  </a:ext>
                </a:extLst>
              </p:cNvPr>
              <p:cNvSpPr txBox="1"/>
              <p:nvPr/>
            </p:nvSpPr>
            <p:spPr>
              <a:xfrm>
                <a:off x="4784445" y="431547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9" name="TextBox 348">
                <a:extLst>
                  <a:ext uri="{FF2B5EF4-FFF2-40B4-BE49-F238E27FC236}">
                    <a16:creationId xmlns:a16="http://schemas.microsoft.com/office/drawing/2014/main" id="{3949F25C-D59C-4A55-B92E-70EFAD92FA5F}"/>
                  </a:ext>
                </a:extLst>
              </p:cNvPr>
              <p:cNvSpPr txBox="1"/>
              <p:nvPr/>
            </p:nvSpPr>
            <p:spPr>
              <a:xfrm>
                <a:off x="5207256" y="990612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600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0" name="TextBox 349">
                <a:extLst>
                  <a:ext uri="{FF2B5EF4-FFF2-40B4-BE49-F238E27FC236}">
                    <a16:creationId xmlns:a16="http://schemas.microsoft.com/office/drawing/2014/main" id="{0FFD6AD7-9843-4225-BC84-C844F010BAF6}"/>
                  </a:ext>
                </a:extLst>
              </p:cNvPr>
              <p:cNvSpPr txBox="1"/>
              <p:nvPr/>
            </p:nvSpPr>
            <p:spPr>
              <a:xfrm>
                <a:off x="5439228" y="2303481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600" dirty="0" err="1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CC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1" name="TextBox 350">
                <a:extLst>
                  <a:ext uri="{FF2B5EF4-FFF2-40B4-BE49-F238E27FC236}">
                    <a16:creationId xmlns:a16="http://schemas.microsoft.com/office/drawing/2014/main" id="{5864A810-8CFA-4CB3-984D-A025904535D4}"/>
                  </a:ext>
                </a:extLst>
              </p:cNvPr>
              <p:cNvSpPr txBox="1"/>
              <p:nvPr/>
            </p:nvSpPr>
            <p:spPr>
              <a:xfrm>
                <a:off x="3094785" y="2428148"/>
                <a:ext cx="7942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2" name="TextBox 351">
                <a:extLst>
                  <a:ext uri="{FF2B5EF4-FFF2-40B4-BE49-F238E27FC236}">
                    <a16:creationId xmlns:a16="http://schemas.microsoft.com/office/drawing/2014/main" id="{D63D3EBE-7BA6-44E9-8308-976D148B3EE4}"/>
                  </a:ext>
                </a:extLst>
              </p:cNvPr>
              <p:cNvSpPr txBox="1"/>
              <p:nvPr/>
            </p:nvSpPr>
            <p:spPr>
              <a:xfrm>
                <a:off x="3216058" y="1098603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F904C887-21B7-4376-91CA-CA1858A3DAD4}"/>
                </a:ext>
              </a:extLst>
            </p:cNvPr>
            <p:cNvSpPr txBox="1"/>
            <p:nvPr/>
          </p:nvSpPr>
          <p:spPr>
            <a:xfrm>
              <a:off x="1444286" y="146588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DBDBCFD8-4883-4C07-97CE-6D590E9EF6C7}"/>
                </a:ext>
              </a:extLst>
            </p:cNvPr>
            <p:cNvSpPr txBox="1"/>
            <p:nvPr/>
          </p:nvSpPr>
          <p:spPr>
            <a:xfrm>
              <a:off x="1285498" y="137240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092D441C-DBE5-4B05-AE63-10BDBF90C83F}"/>
                </a:ext>
              </a:extLst>
            </p:cNvPr>
            <p:cNvSpPr txBox="1"/>
            <p:nvPr/>
          </p:nvSpPr>
          <p:spPr>
            <a:xfrm>
              <a:off x="1990360" y="158497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F2E70830-06B4-470B-86A3-06872526E9AA}"/>
                </a:ext>
              </a:extLst>
            </p:cNvPr>
            <p:cNvSpPr txBox="1"/>
            <p:nvPr/>
          </p:nvSpPr>
          <p:spPr>
            <a:xfrm>
              <a:off x="1125777" y="1488598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AE2D243E-0680-4EEA-ABE7-635CA7AE941A}"/>
                </a:ext>
              </a:extLst>
            </p:cNvPr>
            <p:cNvSpPr txBox="1"/>
            <p:nvPr/>
          </p:nvSpPr>
          <p:spPr>
            <a:xfrm>
              <a:off x="1551830" y="2592059"/>
              <a:ext cx="344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2EEBFC21-0078-4E17-9920-A5D6FB64F77E}"/>
                </a:ext>
              </a:extLst>
            </p:cNvPr>
            <p:cNvSpPr txBox="1"/>
            <p:nvPr/>
          </p:nvSpPr>
          <p:spPr>
            <a:xfrm>
              <a:off x="1306655" y="251939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D32F3864-9628-4F0C-AD06-BD816DAF91C7}"/>
                </a:ext>
              </a:extLst>
            </p:cNvPr>
            <p:cNvSpPr txBox="1"/>
            <p:nvPr/>
          </p:nvSpPr>
          <p:spPr>
            <a:xfrm rot="19355621">
              <a:off x="933994" y="226414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60D79EC9-C9C3-46E9-8860-83D5176CB254}"/>
                </a:ext>
              </a:extLst>
            </p:cNvPr>
            <p:cNvSpPr txBox="1"/>
            <p:nvPr/>
          </p:nvSpPr>
          <p:spPr>
            <a:xfrm>
              <a:off x="890943" y="1924915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B59D99F6-31D2-4E1A-9D40-0783FB20AFE9}"/>
                </a:ext>
              </a:extLst>
            </p:cNvPr>
            <p:cNvSpPr txBox="1"/>
            <p:nvPr/>
          </p:nvSpPr>
          <p:spPr>
            <a:xfrm>
              <a:off x="956813" y="212596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EEB9BAEC-FF83-4733-B188-0AD486A61E5D}"/>
                </a:ext>
              </a:extLst>
            </p:cNvPr>
            <p:cNvSpPr txBox="1"/>
            <p:nvPr/>
          </p:nvSpPr>
          <p:spPr>
            <a:xfrm>
              <a:off x="1024991" y="1783583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02478466-526B-435C-AC97-E6F3C5E5C0F0}"/>
                </a:ext>
              </a:extLst>
            </p:cNvPr>
            <p:cNvSpPr txBox="1"/>
            <p:nvPr/>
          </p:nvSpPr>
          <p:spPr>
            <a:xfrm>
              <a:off x="1090982" y="210319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B03404E9-0511-4108-83D6-834234F04EDC}"/>
                </a:ext>
              </a:extLst>
            </p:cNvPr>
            <p:cNvSpPr txBox="1"/>
            <p:nvPr/>
          </p:nvSpPr>
          <p:spPr>
            <a:xfrm rot="18319570">
              <a:off x="1190651" y="233891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67620274-ADDB-4D5D-AB49-703F6FD3DAC4}"/>
                </a:ext>
              </a:extLst>
            </p:cNvPr>
            <p:cNvSpPr txBox="1"/>
            <p:nvPr/>
          </p:nvSpPr>
          <p:spPr>
            <a:xfrm>
              <a:off x="1529976" y="237005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5FDEE485-AACC-47D3-AF66-5732AEADFD51}"/>
                </a:ext>
              </a:extLst>
            </p:cNvPr>
            <p:cNvSpPr txBox="1"/>
            <p:nvPr/>
          </p:nvSpPr>
          <p:spPr>
            <a:xfrm>
              <a:off x="1761200" y="236147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C5C7ADA9-44A4-44C9-8E9F-9693391BBB2A}"/>
                </a:ext>
              </a:extLst>
            </p:cNvPr>
            <p:cNvSpPr txBox="1"/>
            <p:nvPr/>
          </p:nvSpPr>
          <p:spPr>
            <a:xfrm>
              <a:off x="1965682" y="229676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353" name="TextBox 352">
            <a:extLst>
              <a:ext uri="{FF2B5EF4-FFF2-40B4-BE49-F238E27FC236}">
                <a16:creationId xmlns:a16="http://schemas.microsoft.com/office/drawing/2014/main" id="{9F2A7769-AB35-42D3-B9C4-E7C95B9519F4}"/>
              </a:ext>
            </a:extLst>
          </p:cNvPr>
          <p:cNvSpPr txBox="1"/>
          <p:nvPr/>
        </p:nvSpPr>
        <p:spPr>
          <a:xfrm>
            <a:off x="7455205" y="5835853"/>
            <a:ext cx="300299" cy="283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20459D86-FF82-43F1-A9B1-54D52272742D}"/>
              </a:ext>
            </a:extLst>
          </p:cNvPr>
          <p:cNvGrpSpPr/>
          <p:nvPr/>
        </p:nvGrpSpPr>
        <p:grpSpPr>
          <a:xfrm>
            <a:off x="3032888" y="456036"/>
            <a:ext cx="3099226" cy="2937521"/>
            <a:chOff x="127451" y="480050"/>
            <a:chExt cx="3005331" cy="2868532"/>
          </a:xfrm>
        </p:grpSpPr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69D8B612-40DA-401B-BD7C-16750E524E28}"/>
                </a:ext>
              </a:extLst>
            </p:cNvPr>
            <p:cNvGrpSpPr/>
            <p:nvPr/>
          </p:nvGrpSpPr>
          <p:grpSpPr>
            <a:xfrm>
              <a:off x="127451" y="480050"/>
              <a:ext cx="3005331" cy="2868532"/>
              <a:chOff x="3094785" y="431547"/>
              <a:chExt cx="3005331" cy="2868532"/>
            </a:xfrm>
          </p:grpSpPr>
          <p:pic>
            <p:nvPicPr>
              <p:cNvPr id="371" name="Picture 370">
                <a:extLst>
                  <a:ext uri="{FF2B5EF4-FFF2-40B4-BE49-F238E27FC236}">
                    <a16:creationId xmlns:a16="http://schemas.microsoft.com/office/drawing/2014/main" id="{DE428A03-5FB0-4236-98D2-7EABC474C6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2847" y="509243"/>
                <a:ext cx="2860174" cy="2790836"/>
              </a:xfrm>
              <a:prstGeom prst="rect">
                <a:avLst/>
              </a:prstGeom>
            </p:spPr>
          </p:pic>
          <p:sp>
            <p:nvSpPr>
              <p:cNvPr id="372" name="TextBox 371">
                <a:extLst>
                  <a:ext uri="{FF2B5EF4-FFF2-40B4-BE49-F238E27FC236}">
                    <a16:creationId xmlns:a16="http://schemas.microsoft.com/office/drawing/2014/main" id="{13A949B8-2A36-400E-B0CE-BCB4AD385206}"/>
                  </a:ext>
                </a:extLst>
              </p:cNvPr>
              <p:cNvSpPr txBox="1"/>
              <p:nvPr/>
            </p:nvSpPr>
            <p:spPr>
              <a:xfrm>
                <a:off x="4427924" y="1903486"/>
                <a:ext cx="365198" cy="270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73" name="TextBox 372">
                <a:extLst>
                  <a:ext uri="{FF2B5EF4-FFF2-40B4-BE49-F238E27FC236}">
                    <a16:creationId xmlns:a16="http://schemas.microsoft.com/office/drawing/2014/main" id="{3EAC5F54-B014-4603-9A0B-15349D17A1CE}"/>
                  </a:ext>
                </a:extLst>
              </p:cNvPr>
              <p:cNvSpPr txBox="1"/>
              <p:nvPr/>
            </p:nvSpPr>
            <p:spPr>
              <a:xfrm rot="19821553">
                <a:off x="4920304" y="1750553"/>
                <a:ext cx="389741" cy="270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374" name="TextBox 373">
                <a:extLst>
                  <a:ext uri="{FF2B5EF4-FFF2-40B4-BE49-F238E27FC236}">
                    <a16:creationId xmlns:a16="http://schemas.microsoft.com/office/drawing/2014/main" id="{7882E13B-938E-4441-879C-4BBBA107141B}"/>
                  </a:ext>
                </a:extLst>
              </p:cNvPr>
              <p:cNvSpPr txBox="1"/>
              <p:nvPr/>
            </p:nvSpPr>
            <p:spPr>
              <a:xfrm>
                <a:off x="4870039" y="1993122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75" name="TextBox 374">
                <a:extLst>
                  <a:ext uri="{FF2B5EF4-FFF2-40B4-BE49-F238E27FC236}">
                    <a16:creationId xmlns:a16="http://schemas.microsoft.com/office/drawing/2014/main" id="{70D252E4-B36B-4DD9-A765-BA601926A50B}"/>
                  </a:ext>
                </a:extLst>
              </p:cNvPr>
              <p:cNvSpPr txBox="1"/>
              <p:nvPr/>
            </p:nvSpPr>
            <p:spPr>
              <a:xfrm>
                <a:off x="3776002" y="2788725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</a:p>
            </p:txBody>
          </p:sp>
          <p:sp>
            <p:nvSpPr>
              <p:cNvPr id="376" name="TextBox 375">
                <a:extLst>
                  <a:ext uri="{FF2B5EF4-FFF2-40B4-BE49-F238E27FC236}">
                    <a16:creationId xmlns:a16="http://schemas.microsoft.com/office/drawing/2014/main" id="{23EAC2BD-79C3-4977-A6F7-3B1D955E11E4}"/>
                  </a:ext>
                </a:extLst>
              </p:cNvPr>
              <p:cNvSpPr txBox="1"/>
              <p:nvPr/>
            </p:nvSpPr>
            <p:spPr>
              <a:xfrm>
                <a:off x="3939523" y="2053699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7" name="TextBox 376">
                <a:extLst>
                  <a:ext uri="{FF2B5EF4-FFF2-40B4-BE49-F238E27FC236}">
                    <a16:creationId xmlns:a16="http://schemas.microsoft.com/office/drawing/2014/main" id="{1459D5DB-FD3D-4168-A4D9-4CA08DEB1429}"/>
                  </a:ext>
                </a:extLst>
              </p:cNvPr>
              <p:cNvSpPr txBox="1"/>
              <p:nvPr/>
            </p:nvSpPr>
            <p:spPr>
              <a:xfrm>
                <a:off x="3475439" y="1621425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378" name="TextBox 377">
                <a:extLst>
                  <a:ext uri="{FF2B5EF4-FFF2-40B4-BE49-F238E27FC236}">
                    <a16:creationId xmlns:a16="http://schemas.microsoft.com/office/drawing/2014/main" id="{DFF923D6-6B26-47AC-8C8F-83C9E25FDE0B}"/>
                  </a:ext>
                </a:extLst>
              </p:cNvPr>
              <p:cNvSpPr txBox="1"/>
              <p:nvPr/>
            </p:nvSpPr>
            <p:spPr>
              <a:xfrm>
                <a:off x="4129819" y="1589870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79" name="TextBox 378">
                <a:extLst>
                  <a:ext uri="{FF2B5EF4-FFF2-40B4-BE49-F238E27FC236}">
                    <a16:creationId xmlns:a16="http://schemas.microsoft.com/office/drawing/2014/main" id="{C82178E9-8D53-4B69-B30D-66191F6D7E9A}"/>
                  </a:ext>
                </a:extLst>
              </p:cNvPr>
              <p:cNvSpPr txBox="1"/>
              <p:nvPr/>
            </p:nvSpPr>
            <p:spPr>
              <a:xfrm rot="696359">
                <a:off x="3999647" y="1429041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80" name="TextBox 379">
                <a:extLst>
                  <a:ext uri="{FF2B5EF4-FFF2-40B4-BE49-F238E27FC236}">
                    <a16:creationId xmlns:a16="http://schemas.microsoft.com/office/drawing/2014/main" id="{006BABA7-C222-4761-BEA6-C7E01F57ADE8}"/>
                  </a:ext>
                </a:extLst>
              </p:cNvPr>
              <p:cNvSpPr txBox="1"/>
              <p:nvPr/>
            </p:nvSpPr>
            <p:spPr>
              <a:xfrm>
                <a:off x="4657083" y="1536811"/>
                <a:ext cx="4237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81" name="TextBox 380">
                <a:extLst>
                  <a:ext uri="{FF2B5EF4-FFF2-40B4-BE49-F238E27FC236}">
                    <a16:creationId xmlns:a16="http://schemas.microsoft.com/office/drawing/2014/main" id="{3725765B-076B-4F50-B202-7AC4E964C1EE}"/>
                  </a:ext>
                </a:extLst>
              </p:cNvPr>
              <p:cNvSpPr txBox="1"/>
              <p:nvPr/>
            </p:nvSpPr>
            <p:spPr>
              <a:xfrm>
                <a:off x="4437333" y="807338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82" name="TextBox 381">
                <a:extLst>
                  <a:ext uri="{FF2B5EF4-FFF2-40B4-BE49-F238E27FC236}">
                    <a16:creationId xmlns:a16="http://schemas.microsoft.com/office/drawing/2014/main" id="{F6CA8070-E4F4-46E9-BA58-5C2CF7D198D9}"/>
                  </a:ext>
                </a:extLst>
              </p:cNvPr>
              <p:cNvSpPr txBox="1"/>
              <p:nvPr/>
            </p:nvSpPr>
            <p:spPr>
              <a:xfrm rot="3661603">
                <a:off x="4704665" y="1339925"/>
                <a:ext cx="4114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83" name="TextBox 382">
                <a:extLst>
                  <a:ext uri="{FF2B5EF4-FFF2-40B4-BE49-F238E27FC236}">
                    <a16:creationId xmlns:a16="http://schemas.microsoft.com/office/drawing/2014/main" id="{288F33CB-FAAD-4CDC-A7C0-CC21232A1E12}"/>
                  </a:ext>
                </a:extLst>
              </p:cNvPr>
              <p:cNvSpPr txBox="1"/>
              <p:nvPr/>
            </p:nvSpPr>
            <p:spPr>
              <a:xfrm>
                <a:off x="4801509" y="1426067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84" name="TextBox 383">
                <a:extLst>
                  <a:ext uri="{FF2B5EF4-FFF2-40B4-BE49-F238E27FC236}">
                    <a16:creationId xmlns:a16="http://schemas.microsoft.com/office/drawing/2014/main" id="{36BB489F-4299-4A1C-BB10-0789EDE8445A}"/>
                  </a:ext>
                </a:extLst>
              </p:cNvPr>
              <p:cNvSpPr txBox="1"/>
              <p:nvPr/>
            </p:nvSpPr>
            <p:spPr>
              <a:xfrm rot="19379888">
                <a:off x="5071131" y="1927353"/>
                <a:ext cx="3432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85" name="TextBox 384">
                <a:extLst>
                  <a:ext uri="{FF2B5EF4-FFF2-40B4-BE49-F238E27FC236}">
                    <a16:creationId xmlns:a16="http://schemas.microsoft.com/office/drawing/2014/main" id="{DBEE1D65-39E3-408A-AC92-BE5855D52C14}"/>
                  </a:ext>
                </a:extLst>
              </p:cNvPr>
              <p:cNvSpPr txBox="1"/>
              <p:nvPr/>
            </p:nvSpPr>
            <p:spPr>
              <a:xfrm>
                <a:off x="4995742" y="2041631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86" name="TextBox 385">
                <a:extLst>
                  <a:ext uri="{FF2B5EF4-FFF2-40B4-BE49-F238E27FC236}">
                    <a16:creationId xmlns:a16="http://schemas.microsoft.com/office/drawing/2014/main" id="{B8E06770-03E9-4AB9-858E-4DD35DE954CA}"/>
                  </a:ext>
                </a:extLst>
              </p:cNvPr>
              <p:cNvSpPr txBox="1"/>
              <p:nvPr/>
            </p:nvSpPr>
            <p:spPr>
              <a:xfrm>
                <a:off x="5057029" y="2684342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87" name="TextBox 386">
                <a:extLst>
                  <a:ext uri="{FF2B5EF4-FFF2-40B4-BE49-F238E27FC236}">
                    <a16:creationId xmlns:a16="http://schemas.microsoft.com/office/drawing/2014/main" id="{F8BA43F6-3672-4DC5-A3BE-0AD29222FAEF}"/>
                  </a:ext>
                </a:extLst>
              </p:cNvPr>
              <p:cNvSpPr txBox="1"/>
              <p:nvPr/>
            </p:nvSpPr>
            <p:spPr>
              <a:xfrm>
                <a:off x="5339047" y="1488598"/>
                <a:ext cx="3568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88" name="TextBox 387">
                <a:extLst>
                  <a:ext uri="{FF2B5EF4-FFF2-40B4-BE49-F238E27FC236}">
                    <a16:creationId xmlns:a16="http://schemas.microsoft.com/office/drawing/2014/main" id="{E29BB2D9-ABB7-4E9E-ABD1-56FD6E9B74E4}"/>
                  </a:ext>
                </a:extLst>
              </p:cNvPr>
              <p:cNvSpPr txBox="1"/>
              <p:nvPr/>
            </p:nvSpPr>
            <p:spPr>
              <a:xfrm>
                <a:off x="4784445" y="431547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9" name="TextBox 388">
                <a:extLst>
                  <a:ext uri="{FF2B5EF4-FFF2-40B4-BE49-F238E27FC236}">
                    <a16:creationId xmlns:a16="http://schemas.microsoft.com/office/drawing/2014/main" id="{57E18B86-A0BA-4AD6-8BE0-41F83831CB51}"/>
                  </a:ext>
                </a:extLst>
              </p:cNvPr>
              <p:cNvSpPr txBox="1"/>
              <p:nvPr/>
            </p:nvSpPr>
            <p:spPr>
              <a:xfrm>
                <a:off x="5207256" y="990612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600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0" name="TextBox 389">
                <a:extLst>
                  <a:ext uri="{FF2B5EF4-FFF2-40B4-BE49-F238E27FC236}">
                    <a16:creationId xmlns:a16="http://schemas.microsoft.com/office/drawing/2014/main" id="{934E2F6D-27AE-4818-B0CF-B12EADAAA46A}"/>
                  </a:ext>
                </a:extLst>
              </p:cNvPr>
              <p:cNvSpPr txBox="1"/>
              <p:nvPr/>
            </p:nvSpPr>
            <p:spPr>
              <a:xfrm>
                <a:off x="5439228" y="2303481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600" dirty="0" err="1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CC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1" name="TextBox 390">
                <a:extLst>
                  <a:ext uri="{FF2B5EF4-FFF2-40B4-BE49-F238E27FC236}">
                    <a16:creationId xmlns:a16="http://schemas.microsoft.com/office/drawing/2014/main" id="{A8E63B54-FBFA-4F9C-918A-961F6288B226}"/>
                  </a:ext>
                </a:extLst>
              </p:cNvPr>
              <p:cNvSpPr txBox="1"/>
              <p:nvPr/>
            </p:nvSpPr>
            <p:spPr>
              <a:xfrm>
                <a:off x="3094785" y="2428148"/>
                <a:ext cx="7942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2" name="TextBox 391">
                <a:extLst>
                  <a:ext uri="{FF2B5EF4-FFF2-40B4-BE49-F238E27FC236}">
                    <a16:creationId xmlns:a16="http://schemas.microsoft.com/office/drawing/2014/main" id="{305E4B7A-9CE7-4511-9234-156E5E14D95D}"/>
                  </a:ext>
                </a:extLst>
              </p:cNvPr>
              <p:cNvSpPr txBox="1"/>
              <p:nvPr/>
            </p:nvSpPr>
            <p:spPr>
              <a:xfrm>
                <a:off x="3216058" y="1098603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95F3F5E1-005F-4246-AE6E-B68CC8EDA71C}"/>
                </a:ext>
              </a:extLst>
            </p:cNvPr>
            <p:cNvSpPr txBox="1"/>
            <p:nvPr/>
          </p:nvSpPr>
          <p:spPr>
            <a:xfrm>
              <a:off x="1444286" y="146588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EADF8425-5901-4DB9-9205-EE71ADFC659D}"/>
                </a:ext>
              </a:extLst>
            </p:cNvPr>
            <p:cNvSpPr txBox="1"/>
            <p:nvPr/>
          </p:nvSpPr>
          <p:spPr>
            <a:xfrm>
              <a:off x="1285498" y="137240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DDF5E022-FCC9-4173-9416-5DB76771372D}"/>
                </a:ext>
              </a:extLst>
            </p:cNvPr>
            <p:cNvSpPr txBox="1"/>
            <p:nvPr/>
          </p:nvSpPr>
          <p:spPr>
            <a:xfrm>
              <a:off x="1990360" y="158497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D48012E2-8607-49E3-86B1-064C5E51D52D}"/>
                </a:ext>
              </a:extLst>
            </p:cNvPr>
            <p:cNvSpPr txBox="1"/>
            <p:nvPr/>
          </p:nvSpPr>
          <p:spPr>
            <a:xfrm>
              <a:off x="1125777" y="1488598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DFF54F7C-ACEF-4062-AAE7-097834998441}"/>
                </a:ext>
              </a:extLst>
            </p:cNvPr>
            <p:cNvSpPr txBox="1"/>
            <p:nvPr/>
          </p:nvSpPr>
          <p:spPr>
            <a:xfrm>
              <a:off x="1582763" y="2592059"/>
              <a:ext cx="344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1E38D8F4-DFF1-485F-989B-0D328B4B0076}"/>
                </a:ext>
              </a:extLst>
            </p:cNvPr>
            <p:cNvSpPr txBox="1"/>
            <p:nvPr/>
          </p:nvSpPr>
          <p:spPr>
            <a:xfrm>
              <a:off x="1306655" y="251939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95665CB8-5B28-4911-9CBF-1DA08CCB616B}"/>
                </a:ext>
              </a:extLst>
            </p:cNvPr>
            <p:cNvSpPr txBox="1"/>
            <p:nvPr/>
          </p:nvSpPr>
          <p:spPr>
            <a:xfrm rot="19355621">
              <a:off x="933994" y="226414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22C0FE3E-CFDC-431C-A29E-5414A0D4D9E4}"/>
                </a:ext>
              </a:extLst>
            </p:cNvPr>
            <p:cNvSpPr txBox="1"/>
            <p:nvPr/>
          </p:nvSpPr>
          <p:spPr>
            <a:xfrm>
              <a:off x="890943" y="1924915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4D8EA308-312A-4A69-A2DE-F912105F845A}"/>
                </a:ext>
              </a:extLst>
            </p:cNvPr>
            <p:cNvSpPr txBox="1"/>
            <p:nvPr/>
          </p:nvSpPr>
          <p:spPr>
            <a:xfrm>
              <a:off x="956813" y="212596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59E5377B-1FFB-4569-B1C3-66744B85905C}"/>
                </a:ext>
              </a:extLst>
            </p:cNvPr>
            <p:cNvSpPr txBox="1"/>
            <p:nvPr/>
          </p:nvSpPr>
          <p:spPr>
            <a:xfrm>
              <a:off x="1024991" y="1783583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2423690C-8925-4620-A32F-63994F2DF563}"/>
                </a:ext>
              </a:extLst>
            </p:cNvPr>
            <p:cNvSpPr txBox="1"/>
            <p:nvPr/>
          </p:nvSpPr>
          <p:spPr>
            <a:xfrm>
              <a:off x="1090982" y="210319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5BE42721-7974-453F-9D48-F6D725FC6182}"/>
                </a:ext>
              </a:extLst>
            </p:cNvPr>
            <p:cNvSpPr txBox="1"/>
            <p:nvPr/>
          </p:nvSpPr>
          <p:spPr>
            <a:xfrm rot="18319570">
              <a:off x="1190651" y="233891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3F67C459-BBF6-4313-AA27-CF52C48AA2E7}"/>
                </a:ext>
              </a:extLst>
            </p:cNvPr>
            <p:cNvSpPr txBox="1"/>
            <p:nvPr/>
          </p:nvSpPr>
          <p:spPr>
            <a:xfrm>
              <a:off x="1529976" y="237005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A9AB4E1B-808C-4462-AC74-E0695833898C}"/>
                </a:ext>
              </a:extLst>
            </p:cNvPr>
            <p:cNvSpPr txBox="1"/>
            <p:nvPr/>
          </p:nvSpPr>
          <p:spPr>
            <a:xfrm>
              <a:off x="1761200" y="236147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DEB6D73F-46A1-47CB-82D9-042221B438CA}"/>
                </a:ext>
              </a:extLst>
            </p:cNvPr>
            <p:cNvSpPr txBox="1"/>
            <p:nvPr/>
          </p:nvSpPr>
          <p:spPr>
            <a:xfrm>
              <a:off x="1965682" y="229676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5A28B078-096C-431F-A547-D55113FA56C9}"/>
              </a:ext>
            </a:extLst>
          </p:cNvPr>
          <p:cNvGrpSpPr/>
          <p:nvPr/>
        </p:nvGrpSpPr>
        <p:grpSpPr>
          <a:xfrm>
            <a:off x="3021331" y="3721290"/>
            <a:ext cx="3099226" cy="2937521"/>
            <a:chOff x="127451" y="480050"/>
            <a:chExt cx="3005331" cy="2868532"/>
          </a:xfrm>
        </p:grpSpPr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8CD8611B-4AEE-4630-9170-041AEF427449}"/>
                </a:ext>
              </a:extLst>
            </p:cNvPr>
            <p:cNvGrpSpPr/>
            <p:nvPr/>
          </p:nvGrpSpPr>
          <p:grpSpPr>
            <a:xfrm>
              <a:off x="127451" y="480050"/>
              <a:ext cx="3005331" cy="2868532"/>
              <a:chOff x="3094785" y="431547"/>
              <a:chExt cx="3005331" cy="2868532"/>
            </a:xfrm>
          </p:grpSpPr>
          <p:pic>
            <p:nvPicPr>
              <p:cNvPr id="410" name="Picture 409">
                <a:extLst>
                  <a:ext uri="{FF2B5EF4-FFF2-40B4-BE49-F238E27FC236}">
                    <a16:creationId xmlns:a16="http://schemas.microsoft.com/office/drawing/2014/main" id="{2B3EC652-D024-43CB-A4B1-53655AD899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2847" y="509243"/>
                <a:ext cx="2860174" cy="2790836"/>
              </a:xfrm>
              <a:prstGeom prst="rect">
                <a:avLst/>
              </a:prstGeom>
            </p:spPr>
          </p:pic>
          <p:sp>
            <p:nvSpPr>
              <p:cNvPr id="411" name="TextBox 410">
                <a:extLst>
                  <a:ext uri="{FF2B5EF4-FFF2-40B4-BE49-F238E27FC236}">
                    <a16:creationId xmlns:a16="http://schemas.microsoft.com/office/drawing/2014/main" id="{26751E43-2B27-46E1-824E-CB77681B3A95}"/>
                  </a:ext>
                </a:extLst>
              </p:cNvPr>
              <p:cNvSpPr txBox="1"/>
              <p:nvPr/>
            </p:nvSpPr>
            <p:spPr>
              <a:xfrm>
                <a:off x="4427924" y="1903486"/>
                <a:ext cx="365198" cy="270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412" name="TextBox 411">
                <a:extLst>
                  <a:ext uri="{FF2B5EF4-FFF2-40B4-BE49-F238E27FC236}">
                    <a16:creationId xmlns:a16="http://schemas.microsoft.com/office/drawing/2014/main" id="{CF4F3B4E-A5CD-4BFC-B369-65532214017C}"/>
                  </a:ext>
                </a:extLst>
              </p:cNvPr>
              <p:cNvSpPr txBox="1"/>
              <p:nvPr/>
            </p:nvSpPr>
            <p:spPr>
              <a:xfrm rot="19821553">
                <a:off x="4912051" y="1753441"/>
                <a:ext cx="338500" cy="276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</a:t>
                </a:r>
              </a:p>
            </p:txBody>
          </p:sp>
          <p:sp>
            <p:nvSpPr>
              <p:cNvPr id="413" name="TextBox 412">
                <a:extLst>
                  <a:ext uri="{FF2B5EF4-FFF2-40B4-BE49-F238E27FC236}">
                    <a16:creationId xmlns:a16="http://schemas.microsoft.com/office/drawing/2014/main" id="{C7D39EFA-A325-446C-824D-1AC6FFF92432}"/>
                  </a:ext>
                </a:extLst>
              </p:cNvPr>
              <p:cNvSpPr txBox="1"/>
              <p:nvPr/>
            </p:nvSpPr>
            <p:spPr>
              <a:xfrm>
                <a:off x="4870039" y="1993122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414" name="TextBox 413">
                <a:extLst>
                  <a:ext uri="{FF2B5EF4-FFF2-40B4-BE49-F238E27FC236}">
                    <a16:creationId xmlns:a16="http://schemas.microsoft.com/office/drawing/2014/main" id="{5AE31FAB-D2E1-4BDE-8B30-C9DAED50EC80}"/>
                  </a:ext>
                </a:extLst>
              </p:cNvPr>
              <p:cNvSpPr txBox="1"/>
              <p:nvPr/>
            </p:nvSpPr>
            <p:spPr>
              <a:xfrm>
                <a:off x="3776002" y="2788725"/>
                <a:ext cx="4096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55</a:t>
                </a:r>
              </a:p>
            </p:txBody>
          </p:sp>
          <p:sp>
            <p:nvSpPr>
              <p:cNvPr id="415" name="TextBox 414">
                <a:extLst>
                  <a:ext uri="{FF2B5EF4-FFF2-40B4-BE49-F238E27FC236}">
                    <a16:creationId xmlns:a16="http://schemas.microsoft.com/office/drawing/2014/main" id="{D0DA2514-9D13-4244-9457-CD8AD83ECD06}"/>
                  </a:ext>
                </a:extLst>
              </p:cNvPr>
              <p:cNvSpPr txBox="1"/>
              <p:nvPr/>
            </p:nvSpPr>
            <p:spPr>
              <a:xfrm>
                <a:off x="3939523" y="2053699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6" name="TextBox 415">
                <a:extLst>
                  <a:ext uri="{FF2B5EF4-FFF2-40B4-BE49-F238E27FC236}">
                    <a16:creationId xmlns:a16="http://schemas.microsoft.com/office/drawing/2014/main" id="{CE7EC8DB-1F63-4A1B-B770-FEA39828E36A}"/>
                  </a:ext>
                </a:extLst>
              </p:cNvPr>
              <p:cNvSpPr txBox="1"/>
              <p:nvPr/>
            </p:nvSpPr>
            <p:spPr>
              <a:xfrm>
                <a:off x="3475439" y="1621425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417" name="TextBox 416">
                <a:extLst>
                  <a:ext uri="{FF2B5EF4-FFF2-40B4-BE49-F238E27FC236}">
                    <a16:creationId xmlns:a16="http://schemas.microsoft.com/office/drawing/2014/main" id="{6ACE214F-225F-4980-A229-8D1087ABD717}"/>
                  </a:ext>
                </a:extLst>
              </p:cNvPr>
              <p:cNvSpPr txBox="1"/>
              <p:nvPr/>
            </p:nvSpPr>
            <p:spPr>
              <a:xfrm>
                <a:off x="4129819" y="1589870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418" name="TextBox 417">
                <a:extLst>
                  <a:ext uri="{FF2B5EF4-FFF2-40B4-BE49-F238E27FC236}">
                    <a16:creationId xmlns:a16="http://schemas.microsoft.com/office/drawing/2014/main" id="{F8BB42DE-33D7-4EFF-8F24-DF95E6965999}"/>
                  </a:ext>
                </a:extLst>
              </p:cNvPr>
              <p:cNvSpPr txBox="1"/>
              <p:nvPr/>
            </p:nvSpPr>
            <p:spPr>
              <a:xfrm rot="696359">
                <a:off x="3999647" y="1429041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20" name="TextBox 419">
                <a:extLst>
                  <a:ext uri="{FF2B5EF4-FFF2-40B4-BE49-F238E27FC236}">
                    <a16:creationId xmlns:a16="http://schemas.microsoft.com/office/drawing/2014/main" id="{9AE59D96-B063-4FCA-BED2-35445514CDE8}"/>
                  </a:ext>
                </a:extLst>
              </p:cNvPr>
              <p:cNvSpPr txBox="1"/>
              <p:nvPr/>
            </p:nvSpPr>
            <p:spPr>
              <a:xfrm>
                <a:off x="4437333" y="807338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421" name="TextBox 420">
                <a:extLst>
                  <a:ext uri="{FF2B5EF4-FFF2-40B4-BE49-F238E27FC236}">
                    <a16:creationId xmlns:a16="http://schemas.microsoft.com/office/drawing/2014/main" id="{1C36AD87-E338-4CDC-8679-AF19955CBB06}"/>
                  </a:ext>
                </a:extLst>
              </p:cNvPr>
              <p:cNvSpPr txBox="1"/>
              <p:nvPr/>
            </p:nvSpPr>
            <p:spPr>
              <a:xfrm rot="3661603">
                <a:off x="4704665" y="1339925"/>
                <a:ext cx="4114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422" name="TextBox 421">
                <a:extLst>
                  <a:ext uri="{FF2B5EF4-FFF2-40B4-BE49-F238E27FC236}">
                    <a16:creationId xmlns:a16="http://schemas.microsoft.com/office/drawing/2014/main" id="{7591C22B-5515-4ADB-BA08-A461AC0B8A98}"/>
                  </a:ext>
                </a:extLst>
              </p:cNvPr>
              <p:cNvSpPr txBox="1"/>
              <p:nvPr/>
            </p:nvSpPr>
            <p:spPr>
              <a:xfrm>
                <a:off x="4801509" y="1426067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423" name="TextBox 422">
                <a:extLst>
                  <a:ext uri="{FF2B5EF4-FFF2-40B4-BE49-F238E27FC236}">
                    <a16:creationId xmlns:a16="http://schemas.microsoft.com/office/drawing/2014/main" id="{922C3A55-8EF7-46A0-B3DB-B30D93DE8F29}"/>
                  </a:ext>
                </a:extLst>
              </p:cNvPr>
              <p:cNvSpPr txBox="1"/>
              <p:nvPr/>
            </p:nvSpPr>
            <p:spPr>
              <a:xfrm rot="19379888">
                <a:off x="5071131" y="1927353"/>
                <a:ext cx="3432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24" name="TextBox 423">
                <a:extLst>
                  <a:ext uri="{FF2B5EF4-FFF2-40B4-BE49-F238E27FC236}">
                    <a16:creationId xmlns:a16="http://schemas.microsoft.com/office/drawing/2014/main" id="{F32D6ADE-8960-49ED-B789-63CB81666ADC}"/>
                  </a:ext>
                </a:extLst>
              </p:cNvPr>
              <p:cNvSpPr txBox="1"/>
              <p:nvPr/>
            </p:nvSpPr>
            <p:spPr>
              <a:xfrm>
                <a:off x="4997356" y="2252815"/>
                <a:ext cx="2912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25" name="TextBox 424">
                <a:extLst>
                  <a:ext uri="{FF2B5EF4-FFF2-40B4-BE49-F238E27FC236}">
                    <a16:creationId xmlns:a16="http://schemas.microsoft.com/office/drawing/2014/main" id="{C064D3EE-891A-44BC-9F3F-B09CA858EBD2}"/>
                  </a:ext>
                </a:extLst>
              </p:cNvPr>
              <p:cNvSpPr txBox="1"/>
              <p:nvPr/>
            </p:nvSpPr>
            <p:spPr>
              <a:xfrm>
                <a:off x="5062444" y="2684342"/>
                <a:ext cx="404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36</a:t>
                </a:r>
              </a:p>
            </p:txBody>
          </p:sp>
          <p:sp>
            <p:nvSpPr>
              <p:cNvPr id="426" name="TextBox 425">
                <a:extLst>
                  <a:ext uri="{FF2B5EF4-FFF2-40B4-BE49-F238E27FC236}">
                    <a16:creationId xmlns:a16="http://schemas.microsoft.com/office/drawing/2014/main" id="{51A4791D-ABDC-4964-BFCA-B2EA49691F09}"/>
                  </a:ext>
                </a:extLst>
              </p:cNvPr>
              <p:cNvSpPr txBox="1"/>
              <p:nvPr/>
            </p:nvSpPr>
            <p:spPr>
              <a:xfrm>
                <a:off x="5339047" y="1488598"/>
                <a:ext cx="3568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</a:t>
                </a:r>
              </a:p>
            </p:txBody>
          </p:sp>
          <p:sp>
            <p:nvSpPr>
              <p:cNvPr id="427" name="TextBox 426">
                <a:extLst>
                  <a:ext uri="{FF2B5EF4-FFF2-40B4-BE49-F238E27FC236}">
                    <a16:creationId xmlns:a16="http://schemas.microsoft.com/office/drawing/2014/main" id="{9140AFEC-DBF3-4602-954A-79C0B2D331C0}"/>
                  </a:ext>
                </a:extLst>
              </p:cNvPr>
              <p:cNvSpPr txBox="1"/>
              <p:nvPr/>
            </p:nvSpPr>
            <p:spPr>
              <a:xfrm>
                <a:off x="4784445" y="431547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1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8" name="TextBox 427">
                <a:extLst>
                  <a:ext uri="{FF2B5EF4-FFF2-40B4-BE49-F238E27FC236}">
                    <a16:creationId xmlns:a16="http://schemas.microsoft.com/office/drawing/2014/main" id="{E36B89C8-079C-408A-9AD8-844E7C5D457F}"/>
                  </a:ext>
                </a:extLst>
              </p:cNvPr>
              <p:cNvSpPr txBox="1"/>
              <p:nvPr/>
            </p:nvSpPr>
            <p:spPr>
              <a:xfrm>
                <a:off x="5207256" y="990612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sz="1600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9" name="TextBox 428">
                <a:extLst>
                  <a:ext uri="{FF2B5EF4-FFF2-40B4-BE49-F238E27FC236}">
                    <a16:creationId xmlns:a16="http://schemas.microsoft.com/office/drawing/2014/main" id="{E4AEAD2C-A204-4683-9E50-FC6B1798CB97}"/>
                  </a:ext>
                </a:extLst>
              </p:cNvPr>
              <p:cNvSpPr txBox="1"/>
              <p:nvPr/>
            </p:nvSpPr>
            <p:spPr>
              <a:xfrm>
                <a:off x="5439228" y="2303481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600" dirty="0" err="1">
                    <a:solidFill>
                      <a:srgbClr val="CC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CC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0" name="TextBox 429">
                <a:extLst>
                  <a:ext uri="{FF2B5EF4-FFF2-40B4-BE49-F238E27FC236}">
                    <a16:creationId xmlns:a16="http://schemas.microsoft.com/office/drawing/2014/main" id="{B9DB877F-C4B7-49EE-914B-AE3F8F87215B}"/>
                  </a:ext>
                </a:extLst>
              </p:cNvPr>
              <p:cNvSpPr txBox="1"/>
              <p:nvPr/>
            </p:nvSpPr>
            <p:spPr>
              <a:xfrm>
                <a:off x="3094785" y="2428148"/>
                <a:ext cx="7942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 </a:t>
                </a:r>
                <a:r>
                  <a:rPr lang="en-US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1" name="TextBox 430">
                <a:extLst>
                  <a:ext uri="{FF2B5EF4-FFF2-40B4-BE49-F238E27FC236}">
                    <a16:creationId xmlns:a16="http://schemas.microsoft.com/office/drawing/2014/main" id="{E3F9F4FF-78F4-421A-AD99-A6C969376906}"/>
                  </a:ext>
                </a:extLst>
              </p:cNvPr>
              <p:cNvSpPr txBox="1"/>
              <p:nvPr/>
            </p:nvSpPr>
            <p:spPr>
              <a:xfrm>
                <a:off x="3216058" y="1098603"/>
                <a:ext cx="6608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</a:t>
                </a: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670D622C-974C-4504-8E05-DA854F0E38E6}"/>
                </a:ext>
              </a:extLst>
            </p:cNvPr>
            <p:cNvSpPr txBox="1"/>
            <p:nvPr/>
          </p:nvSpPr>
          <p:spPr>
            <a:xfrm>
              <a:off x="1444286" y="146588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46144FA0-E8E0-4DFE-BBF6-3A7F230E2421}"/>
                </a:ext>
              </a:extLst>
            </p:cNvPr>
            <p:cNvSpPr txBox="1"/>
            <p:nvPr/>
          </p:nvSpPr>
          <p:spPr>
            <a:xfrm>
              <a:off x="1285498" y="137240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AE91FC85-B585-48B6-959D-FDAFF67BD20F}"/>
                </a:ext>
              </a:extLst>
            </p:cNvPr>
            <p:cNvSpPr txBox="1"/>
            <p:nvPr/>
          </p:nvSpPr>
          <p:spPr>
            <a:xfrm>
              <a:off x="1970964" y="1585314"/>
              <a:ext cx="381099" cy="27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8509D1E5-B0BF-49C3-B422-A58ACA757FD7}"/>
                </a:ext>
              </a:extLst>
            </p:cNvPr>
            <p:cNvSpPr txBox="1"/>
            <p:nvPr/>
          </p:nvSpPr>
          <p:spPr>
            <a:xfrm>
              <a:off x="1125777" y="1488598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E6597788-019F-4DEF-BBF6-39527EF20F47}"/>
                </a:ext>
              </a:extLst>
            </p:cNvPr>
            <p:cNvSpPr txBox="1"/>
            <p:nvPr/>
          </p:nvSpPr>
          <p:spPr>
            <a:xfrm>
              <a:off x="1551830" y="2592059"/>
              <a:ext cx="344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49</a:t>
              </a: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9A6948FF-CFED-464C-9C75-BF1DE2B9622B}"/>
                </a:ext>
              </a:extLst>
            </p:cNvPr>
            <p:cNvSpPr txBox="1"/>
            <p:nvPr/>
          </p:nvSpPr>
          <p:spPr>
            <a:xfrm>
              <a:off x="1306655" y="251939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6D7AA392-A391-428E-AE6B-0FBFF95C20AD}"/>
                </a:ext>
              </a:extLst>
            </p:cNvPr>
            <p:cNvSpPr txBox="1"/>
            <p:nvPr/>
          </p:nvSpPr>
          <p:spPr>
            <a:xfrm rot="19355621">
              <a:off x="933994" y="2264141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989A869C-5D25-4130-97A9-7D151475F820}"/>
                </a:ext>
              </a:extLst>
            </p:cNvPr>
            <p:cNvSpPr txBox="1"/>
            <p:nvPr/>
          </p:nvSpPr>
          <p:spPr>
            <a:xfrm>
              <a:off x="890943" y="1924915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FCEFF070-DC38-4EBF-AF07-A7D91D878D8E}"/>
                </a:ext>
              </a:extLst>
            </p:cNvPr>
            <p:cNvSpPr txBox="1"/>
            <p:nvPr/>
          </p:nvSpPr>
          <p:spPr>
            <a:xfrm>
              <a:off x="956813" y="212596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A38836EA-0962-4404-918D-5C8B1B82C4B0}"/>
                </a:ext>
              </a:extLst>
            </p:cNvPr>
            <p:cNvSpPr txBox="1"/>
            <p:nvPr/>
          </p:nvSpPr>
          <p:spPr>
            <a:xfrm>
              <a:off x="1024991" y="1783583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661A529C-9AC5-4611-ACAD-9BB71A9182B3}"/>
                </a:ext>
              </a:extLst>
            </p:cNvPr>
            <p:cNvSpPr txBox="1"/>
            <p:nvPr/>
          </p:nvSpPr>
          <p:spPr>
            <a:xfrm>
              <a:off x="1090982" y="2103196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743B153E-7BB2-4644-A2B7-82FDA66D4960}"/>
                </a:ext>
              </a:extLst>
            </p:cNvPr>
            <p:cNvSpPr txBox="1"/>
            <p:nvPr/>
          </p:nvSpPr>
          <p:spPr>
            <a:xfrm rot="18319570">
              <a:off x="1190651" y="2338914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DCEA7B80-2498-4D90-BFE3-58EFB8B7A8BC}"/>
                </a:ext>
              </a:extLst>
            </p:cNvPr>
            <p:cNvSpPr txBox="1"/>
            <p:nvPr/>
          </p:nvSpPr>
          <p:spPr>
            <a:xfrm>
              <a:off x="1529976" y="237005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02199B53-6387-4CEA-BF39-CE24AB9557A2}"/>
                </a:ext>
              </a:extLst>
            </p:cNvPr>
            <p:cNvSpPr txBox="1"/>
            <p:nvPr/>
          </p:nvSpPr>
          <p:spPr>
            <a:xfrm>
              <a:off x="1761200" y="2361477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1C3129B2-B137-4A9A-901A-7C22843AD079}"/>
                </a:ext>
              </a:extLst>
            </p:cNvPr>
            <p:cNvSpPr txBox="1"/>
            <p:nvPr/>
          </p:nvSpPr>
          <p:spPr>
            <a:xfrm>
              <a:off x="2025934" y="2089448"/>
              <a:ext cx="2912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432" name="TextBox 431">
            <a:extLst>
              <a:ext uri="{FF2B5EF4-FFF2-40B4-BE49-F238E27FC236}">
                <a16:creationId xmlns:a16="http://schemas.microsoft.com/office/drawing/2014/main" id="{99B1176D-6A2B-4D93-80C1-4EF913970163}"/>
              </a:ext>
            </a:extLst>
          </p:cNvPr>
          <p:cNvSpPr txBox="1"/>
          <p:nvPr/>
        </p:nvSpPr>
        <p:spPr>
          <a:xfrm>
            <a:off x="4621797" y="4865220"/>
            <a:ext cx="349076" cy="28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6D156EDF-3298-4707-BD09-FD7C3C3F9AAD}"/>
              </a:ext>
            </a:extLst>
          </p:cNvPr>
          <p:cNvSpPr txBox="1"/>
          <p:nvPr/>
        </p:nvSpPr>
        <p:spPr>
          <a:xfrm>
            <a:off x="4398872" y="5802577"/>
            <a:ext cx="300299" cy="283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80827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310</Words>
  <Application>Microsoft Office PowerPoint</Application>
  <PresentationFormat>On-screen Show (4:3)</PresentationFormat>
  <Paragraphs>222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Chopra, Sunita (NIH/NCI) [F]</dc:creator>
  <cp:lastModifiedBy>Chopra, Sunita (NIH/NCI) [F]</cp:lastModifiedBy>
  <cp:revision>11</cp:revision>
  <dcterms:created xsi:type="dcterms:W3CDTF">2022-04-27T15:24:14Z</dcterms:created>
  <dcterms:modified xsi:type="dcterms:W3CDTF">2022-08-10T14:27:46Z</dcterms:modified>
</cp:coreProperties>
</file>